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3.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4.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5.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theme/themeOverride1.xml" ContentType="application/vnd.openxmlformats-officedocument.themeOverr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notesSlides/notesSlide234.xml" ContentType="application/vnd.openxmlformats-officedocument.presentationml.notesSlide+xml"/>
  <Override PartName="/ppt/notesSlides/notesSlide235.xml" ContentType="application/vnd.openxmlformats-officedocument.presentationml.notesSlide+xml"/>
  <Override PartName="/ppt/notesSlides/notesSlide236.xml" ContentType="application/vnd.openxmlformats-officedocument.presentationml.notesSlide+xml"/>
  <Override PartName="/ppt/notesSlides/notesSlide237.xml" ContentType="application/vnd.openxmlformats-officedocument.presentationml.notesSlide+xml"/>
  <Override PartName="/ppt/notesSlides/notesSlide238.xml" ContentType="application/vnd.openxmlformats-officedocument.presentationml.notesSlide+xml"/>
  <Override PartName="/ppt/notesSlides/notesSlide239.xml" ContentType="application/vnd.openxmlformats-officedocument.presentationml.notesSlide+xml"/>
  <Override PartName="/ppt/notesSlides/notesSlide240.xml" ContentType="application/vnd.openxmlformats-officedocument.presentationml.notesSlide+xml"/>
  <Override PartName="/ppt/notesSlides/notesSlide241.xml" ContentType="application/vnd.openxmlformats-officedocument.presentationml.notesSlide+xml"/>
  <Override PartName="/ppt/notesSlides/notesSlide242.xml" ContentType="application/vnd.openxmlformats-officedocument.presentationml.notesSlide+xml"/>
  <Override PartName="/ppt/notesSlides/notesSlide243.xml" ContentType="application/vnd.openxmlformats-officedocument.presentationml.notesSlide+xml"/>
  <Override PartName="/ppt/notesSlides/notesSlide244.xml" ContentType="application/vnd.openxmlformats-officedocument.presentationml.notesSlide+xml"/>
  <Override PartName="/ppt/notesSlides/notesSlide245.xml" ContentType="application/vnd.openxmlformats-officedocument.presentationml.notesSlide+xml"/>
  <Override PartName="/ppt/notesSlides/notesSlide246.xml" ContentType="application/vnd.openxmlformats-officedocument.presentationml.notesSlide+xml"/>
  <Override PartName="/ppt/notesSlides/notesSlide247.xml" ContentType="application/vnd.openxmlformats-officedocument.presentationml.notesSlide+xml"/>
  <Override PartName="/ppt/notesSlides/notesSlide248.xml" ContentType="application/vnd.openxmlformats-officedocument.presentationml.notesSlide+xml"/>
  <Override PartName="/ppt/notesSlides/notesSlide249.xml" ContentType="application/vnd.openxmlformats-officedocument.presentationml.notesSlide+xml"/>
  <Override PartName="/ppt/notesSlides/notesSlide250.xml" ContentType="application/vnd.openxmlformats-officedocument.presentationml.notesSlide+xml"/>
  <Override PartName="/ppt/notesSlides/notesSlide251.xml" ContentType="application/vnd.openxmlformats-officedocument.presentationml.notesSlide+xml"/>
  <Override PartName="/ppt/notesSlides/notesSlide2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67" r:id="rId2"/>
    <p:sldMasterId id="2147483669" r:id="rId3"/>
    <p:sldMasterId id="2147483681" r:id="rId4"/>
    <p:sldMasterId id="2147483706" r:id="rId5"/>
    <p:sldMasterId id="2147483719" r:id="rId6"/>
  </p:sldMasterIdLst>
  <p:notesMasterIdLst>
    <p:notesMasterId r:id="rId303"/>
  </p:notesMasterIdLst>
  <p:sldIdLst>
    <p:sldId id="256" r:id="rId7"/>
    <p:sldId id="265" r:id="rId8"/>
    <p:sldId id="266" r:id="rId9"/>
    <p:sldId id="267" r:id="rId10"/>
    <p:sldId id="268" r:id="rId11"/>
    <p:sldId id="269" r:id="rId12"/>
    <p:sldId id="270" r:id="rId13"/>
    <p:sldId id="271" r:id="rId14"/>
    <p:sldId id="272" r:id="rId15"/>
    <p:sldId id="273" r:id="rId16"/>
    <p:sldId id="282" r:id="rId17"/>
    <p:sldId id="283" r:id="rId18"/>
    <p:sldId id="284" r:id="rId19"/>
    <p:sldId id="285" r:id="rId20"/>
    <p:sldId id="286" r:id="rId21"/>
    <p:sldId id="287" r:id="rId22"/>
    <p:sldId id="288" r:id="rId23"/>
    <p:sldId id="289" r:id="rId24"/>
    <p:sldId id="290" r:id="rId25"/>
    <p:sldId id="291" r:id="rId26"/>
    <p:sldId id="292" r:id="rId27"/>
    <p:sldId id="293" r:id="rId28"/>
    <p:sldId id="294" r:id="rId29"/>
    <p:sldId id="295" r:id="rId30"/>
    <p:sldId id="296" r:id="rId31"/>
    <p:sldId id="297" r:id="rId32"/>
    <p:sldId id="298" r:id="rId33"/>
    <p:sldId id="299" r:id="rId34"/>
    <p:sldId id="300" r:id="rId35"/>
    <p:sldId id="301" r:id="rId36"/>
    <p:sldId id="302" r:id="rId37"/>
    <p:sldId id="303" r:id="rId38"/>
    <p:sldId id="304" r:id="rId39"/>
    <p:sldId id="305" r:id="rId40"/>
    <p:sldId id="306" r:id="rId41"/>
    <p:sldId id="307" r:id="rId42"/>
    <p:sldId id="308" r:id="rId43"/>
    <p:sldId id="309" r:id="rId44"/>
    <p:sldId id="310" r:id="rId45"/>
    <p:sldId id="311" r:id="rId46"/>
    <p:sldId id="317" r:id="rId47"/>
    <p:sldId id="318" r:id="rId48"/>
    <p:sldId id="319" r:id="rId49"/>
    <p:sldId id="320" r:id="rId50"/>
    <p:sldId id="321" r:id="rId51"/>
    <p:sldId id="322" r:id="rId52"/>
    <p:sldId id="323" r:id="rId53"/>
    <p:sldId id="324" r:id="rId54"/>
    <p:sldId id="325" r:id="rId55"/>
    <p:sldId id="326" r:id="rId56"/>
    <p:sldId id="327" r:id="rId57"/>
    <p:sldId id="328" r:id="rId58"/>
    <p:sldId id="329" r:id="rId59"/>
    <p:sldId id="330" r:id="rId60"/>
    <p:sldId id="331" r:id="rId61"/>
    <p:sldId id="332" r:id="rId62"/>
    <p:sldId id="333" r:id="rId63"/>
    <p:sldId id="334" r:id="rId64"/>
    <p:sldId id="335" r:id="rId65"/>
    <p:sldId id="336" r:id="rId66"/>
    <p:sldId id="337" r:id="rId67"/>
    <p:sldId id="338" r:id="rId68"/>
    <p:sldId id="339" r:id="rId69"/>
    <p:sldId id="340" r:id="rId70"/>
    <p:sldId id="341" r:id="rId71"/>
    <p:sldId id="342" r:id="rId72"/>
    <p:sldId id="343" r:id="rId73"/>
    <p:sldId id="344" r:id="rId74"/>
    <p:sldId id="345" r:id="rId75"/>
    <p:sldId id="559" r:id="rId76"/>
    <p:sldId id="548" r:id="rId77"/>
    <p:sldId id="347" r:id="rId78"/>
    <p:sldId id="348" r:id="rId79"/>
    <p:sldId id="349" r:id="rId80"/>
    <p:sldId id="350" r:id="rId81"/>
    <p:sldId id="351" r:id="rId82"/>
    <p:sldId id="352" r:id="rId83"/>
    <p:sldId id="353" r:id="rId84"/>
    <p:sldId id="354" r:id="rId85"/>
    <p:sldId id="355" r:id="rId86"/>
    <p:sldId id="356" r:id="rId87"/>
    <p:sldId id="357" r:id="rId88"/>
    <p:sldId id="358" r:id="rId89"/>
    <p:sldId id="359" r:id="rId90"/>
    <p:sldId id="360" r:id="rId91"/>
    <p:sldId id="361" r:id="rId92"/>
    <p:sldId id="362" r:id="rId93"/>
    <p:sldId id="363" r:id="rId94"/>
    <p:sldId id="364" r:id="rId95"/>
    <p:sldId id="365" r:id="rId96"/>
    <p:sldId id="366" r:id="rId97"/>
    <p:sldId id="367" r:id="rId98"/>
    <p:sldId id="368" r:id="rId99"/>
    <p:sldId id="369" r:id="rId100"/>
    <p:sldId id="370" r:id="rId101"/>
    <p:sldId id="371" r:id="rId102"/>
    <p:sldId id="372" r:id="rId103"/>
    <p:sldId id="373" r:id="rId104"/>
    <p:sldId id="374" r:id="rId105"/>
    <p:sldId id="375" r:id="rId106"/>
    <p:sldId id="376" r:id="rId107"/>
    <p:sldId id="377" r:id="rId108"/>
    <p:sldId id="378" r:id="rId109"/>
    <p:sldId id="379" r:id="rId110"/>
    <p:sldId id="380" r:id="rId111"/>
    <p:sldId id="381" r:id="rId112"/>
    <p:sldId id="382" r:id="rId113"/>
    <p:sldId id="383" r:id="rId114"/>
    <p:sldId id="384" r:id="rId115"/>
    <p:sldId id="385" r:id="rId116"/>
    <p:sldId id="386" r:id="rId117"/>
    <p:sldId id="387" r:id="rId118"/>
    <p:sldId id="388" r:id="rId119"/>
    <p:sldId id="389" r:id="rId120"/>
    <p:sldId id="390" r:id="rId121"/>
    <p:sldId id="391" r:id="rId122"/>
    <p:sldId id="274" r:id="rId123"/>
    <p:sldId id="275" r:id="rId124"/>
    <p:sldId id="276" r:id="rId125"/>
    <p:sldId id="277" r:id="rId126"/>
    <p:sldId id="278" r:id="rId127"/>
    <p:sldId id="279" r:id="rId128"/>
    <p:sldId id="280" r:id="rId129"/>
    <p:sldId id="281" r:id="rId130"/>
    <p:sldId id="609" r:id="rId131"/>
    <p:sldId id="610" r:id="rId132"/>
    <p:sldId id="611" r:id="rId133"/>
    <p:sldId id="612" r:id="rId134"/>
    <p:sldId id="613" r:id="rId135"/>
    <p:sldId id="614" r:id="rId136"/>
    <p:sldId id="615" r:id="rId137"/>
    <p:sldId id="616" r:id="rId138"/>
    <p:sldId id="617" r:id="rId139"/>
    <p:sldId id="618" r:id="rId140"/>
    <p:sldId id="619" r:id="rId141"/>
    <p:sldId id="620" r:id="rId142"/>
    <p:sldId id="621" r:id="rId143"/>
    <p:sldId id="622" r:id="rId144"/>
    <p:sldId id="623" r:id="rId145"/>
    <p:sldId id="624" r:id="rId146"/>
    <p:sldId id="625" r:id="rId147"/>
    <p:sldId id="626" r:id="rId148"/>
    <p:sldId id="627" r:id="rId149"/>
    <p:sldId id="628" r:id="rId150"/>
    <p:sldId id="629" r:id="rId151"/>
    <p:sldId id="630" r:id="rId152"/>
    <p:sldId id="631" r:id="rId153"/>
    <p:sldId id="632" r:id="rId154"/>
    <p:sldId id="633" r:id="rId155"/>
    <p:sldId id="634" r:id="rId156"/>
    <p:sldId id="635" r:id="rId157"/>
    <p:sldId id="636" r:id="rId158"/>
    <p:sldId id="637" r:id="rId159"/>
    <p:sldId id="638" r:id="rId160"/>
    <p:sldId id="639" r:id="rId161"/>
    <p:sldId id="640" r:id="rId162"/>
    <p:sldId id="641" r:id="rId163"/>
    <p:sldId id="642" r:id="rId164"/>
    <p:sldId id="643" r:id="rId165"/>
    <p:sldId id="644" r:id="rId166"/>
    <p:sldId id="645" r:id="rId167"/>
    <p:sldId id="646" r:id="rId168"/>
    <p:sldId id="647" r:id="rId169"/>
    <p:sldId id="648" r:id="rId170"/>
    <p:sldId id="649" r:id="rId171"/>
    <p:sldId id="650" r:id="rId172"/>
    <p:sldId id="651" r:id="rId173"/>
    <p:sldId id="652" r:id="rId174"/>
    <p:sldId id="653" r:id="rId175"/>
    <p:sldId id="654" r:id="rId176"/>
    <p:sldId id="655" r:id="rId177"/>
    <p:sldId id="656" r:id="rId178"/>
    <p:sldId id="657" r:id="rId179"/>
    <p:sldId id="441" r:id="rId180"/>
    <p:sldId id="442" r:id="rId181"/>
    <p:sldId id="443" r:id="rId182"/>
    <p:sldId id="444" r:id="rId183"/>
    <p:sldId id="445" r:id="rId184"/>
    <p:sldId id="446" r:id="rId185"/>
    <p:sldId id="447" r:id="rId186"/>
    <p:sldId id="448" r:id="rId187"/>
    <p:sldId id="449" r:id="rId188"/>
    <p:sldId id="450" r:id="rId189"/>
    <p:sldId id="451" r:id="rId190"/>
    <p:sldId id="452" r:id="rId191"/>
    <p:sldId id="453" r:id="rId192"/>
    <p:sldId id="454" r:id="rId193"/>
    <p:sldId id="455" r:id="rId194"/>
    <p:sldId id="456" r:id="rId195"/>
    <p:sldId id="457" r:id="rId196"/>
    <p:sldId id="458" r:id="rId197"/>
    <p:sldId id="459" r:id="rId198"/>
    <p:sldId id="460" r:id="rId199"/>
    <p:sldId id="461" r:id="rId200"/>
    <p:sldId id="462" r:id="rId201"/>
    <p:sldId id="463" r:id="rId202"/>
    <p:sldId id="464" r:id="rId203"/>
    <p:sldId id="465" r:id="rId204"/>
    <p:sldId id="466" r:id="rId205"/>
    <p:sldId id="467" r:id="rId206"/>
    <p:sldId id="468" r:id="rId207"/>
    <p:sldId id="469" r:id="rId208"/>
    <p:sldId id="470" r:id="rId209"/>
    <p:sldId id="471" r:id="rId210"/>
    <p:sldId id="472" r:id="rId211"/>
    <p:sldId id="473" r:id="rId212"/>
    <p:sldId id="474" r:id="rId213"/>
    <p:sldId id="475" r:id="rId214"/>
    <p:sldId id="476" r:id="rId215"/>
    <p:sldId id="477" r:id="rId216"/>
    <p:sldId id="478" r:id="rId217"/>
    <p:sldId id="479" r:id="rId218"/>
    <p:sldId id="550" r:id="rId219"/>
    <p:sldId id="481" r:id="rId220"/>
    <p:sldId id="482" r:id="rId221"/>
    <p:sldId id="483" r:id="rId222"/>
    <p:sldId id="484" r:id="rId223"/>
    <p:sldId id="485" r:id="rId224"/>
    <p:sldId id="486" r:id="rId225"/>
    <p:sldId id="549" r:id="rId226"/>
    <p:sldId id="487" r:id="rId227"/>
    <p:sldId id="488" r:id="rId228"/>
    <p:sldId id="551" r:id="rId229"/>
    <p:sldId id="490" r:id="rId230"/>
    <p:sldId id="491" r:id="rId231"/>
    <p:sldId id="492" r:id="rId232"/>
    <p:sldId id="493" r:id="rId233"/>
    <p:sldId id="494" r:id="rId234"/>
    <p:sldId id="495" r:id="rId235"/>
    <p:sldId id="496" r:id="rId236"/>
    <p:sldId id="497" r:id="rId237"/>
    <p:sldId id="498" r:id="rId238"/>
    <p:sldId id="499" r:id="rId239"/>
    <p:sldId id="500" r:id="rId240"/>
    <p:sldId id="501" r:id="rId241"/>
    <p:sldId id="502" r:id="rId242"/>
    <p:sldId id="503" r:id="rId243"/>
    <p:sldId id="504" r:id="rId244"/>
    <p:sldId id="505" r:id="rId245"/>
    <p:sldId id="506" r:id="rId246"/>
    <p:sldId id="507" r:id="rId247"/>
    <p:sldId id="508" r:id="rId248"/>
    <p:sldId id="509" r:id="rId249"/>
    <p:sldId id="510" r:id="rId250"/>
    <p:sldId id="511" r:id="rId251"/>
    <p:sldId id="512" r:id="rId252"/>
    <p:sldId id="513" r:id="rId253"/>
    <p:sldId id="514" r:id="rId254"/>
    <p:sldId id="515" r:id="rId255"/>
    <p:sldId id="516" r:id="rId256"/>
    <p:sldId id="517" r:id="rId257"/>
    <p:sldId id="518" r:id="rId258"/>
    <p:sldId id="519" r:id="rId259"/>
    <p:sldId id="520" r:id="rId260"/>
    <p:sldId id="521" r:id="rId261"/>
    <p:sldId id="522" r:id="rId262"/>
    <p:sldId id="523" r:id="rId263"/>
    <p:sldId id="524" r:id="rId264"/>
    <p:sldId id="525" r:id="rId265"/>
    <p:sldId id="526" r:id="rId266"/>
    <p:sldId id="527" r:id="rId267"/>
    <p:sldId id="528" r:id="rId268"/>
    <p:sldId id="529" r:id="rId269"/>
    <p:sldId id="530" r:id="rId270"/>
    <p:sldId id="531" r:id="rId271"/>
    <p:sldId id="532" r:id="rId272"/>
    <p:sldId id="533" r:id="rId273"/>
    <p:sldId id="534" r:id="rId274"/>
    <p:sldId id="535" r:id="rId275"/>
    <p:sldId id="536" r:id="rId276"/>
    <p:sldId id="537" r:id="rId277"/>
    <p:sldId id="538" r:id="rId278"/>
    <p:sldId id="539" r:id="rId279"/>
    <p:sldId id="540" r:id="rId280"/>
    <p:sldId id="541" r:id="rId281"/>
    <p:sldId id="542" r:id="rId282"/>
    <p:sldId id="543" r:id="rId283"/>
    <p:sldId id="544" r:id="rId284"/>
    <p:sldId id="257" r:id="rId285"/>
    <p:sldId id="552" r:id="rId286"/>
    <p:sldId id="553" r:id="rId287"/>
    <p:sldId id="554" r:id="rId288"/>
    <p:sldId id="556" r:id="rId289"/>
    <p:sldId id="555" r:id="rId290"/>
    <p:sldId id="557" r:id="rId291"/>
    <p:sldId id="558" r:id="rId292"/>
    <p:sldId id="545" r:id="rId293"/>
    <p:sldId id="546" r:id="rId294"/>
    <p:sldId id="547" r:id="rId295"/>
    <p:sldId id="258" r:id="rId296"/>
    <p:sldId id="259" r:id="rId297"/>
    <p:sldId id="260" r:id="rId298"/>
    <p:sldId id="261" r:id="rId299"/>
    <p:sldId id="262" r:id="rId300"/>
    <p:sldId id="263" r:id="rId301"/>
    <p:sldId id="264" r:id="rId30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958" autoAdjust="0"/>
    <p:restoredTop sz="78788" autoAdjust="0"/>
  </p:normalViewPr>
  <p:slideViewPr>
    <p:cSldViewPr snapToGrid="0" snapToObjects="1">
      <p:cViewPr varScale="1">
        <p:scale>
          <a:sx n="70" d="100"/>
          <a:sy n="70" d="100"/>
        </p:scale>
        <p:origin x="1613" y="48"/>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1.xml"/><Relationship Id="rId299" Type="http://schemas.openxmlformats.org/officeDocument/2006/relationships/slide" Target="slides/slide293.xml"/><Relationship Id="rId21" Type="http://schemas.openxmlformats.org/officeDocument/2006/relationships/slide" Target="slides/slide15.xml"/><Relationship Id="rId63" Type="http://schemas.openxmlformats.org/officeDocument/2006/relationships/slide" Target="slides/slide57.xml"/><Relationship Id="rId159" Type="http://schemas.openxmlformats.org/officeDocument/2006/relationships/slide" Target="slides/slide153.xml"/><Relationship Id="rId170" Type="http://schemas.openxmlformats.org/officeDocument/2006/relationships/slide" Target="slides/slide164.xml"/><Relationship Id="rId226" Type="http://schemas.openxmlformats.org/officeDocument/2006/relationships/slide" Target="slides/slide220.xml"/><Relationship Id="rId268" Type="http://schemas.openxmlformats.org/officeDocument/2006/relationships/slide" Target="slides/slide262.xml"/><Relationship Id="rId32" Type="http://schemas.openxmlformats.org/officeDocument/2006/relationships/slide" Target="slides/slide26.xml"/><Relationship Id="rId74" Type="http://schemas.openxmlformats.org/officeDocument/2006/relationships/slide" Target="slides/slide68.xml"/><Relationship Id="rId128" Type="http://schemas.openxmlformats.org/officeDocument/2006/relationships/slide" Target="slides/slide122.xml"/><Relationship Id="rId5" Type="http://schemas.openxmlformats.org/officeDocument/2006/relationships/slideMaster" Target="slideMasters/slideMaster5.xml"/><Relationship Id="rId181" Type="http://schemas.openxmlformats.org/officeDocument/2006/relationships/slide" Target="slides/slide175.xml"/><Relationship Id="rId237" Type="http://schemas.openxmlformats.org/officeDocument/2006/relationships/slide" Target="slides/slide231.xml"/><Relationship Id="rId279" Type="http://schemas.openxmlformats.org/officeDocument/2006/relationships/slide" Target="slides/slide273.xml"/><Relationship Id="rId43" Type="http://schemas.openxmlformats.org/officeDocument/2006/relationships/slide" Target="slides/slide37.xml"/><Relationship Id="rId139" Type="http://schemas.openxmlformats.org/officeDocument/2006/relationships/slide" Target="slides/slide133.xml"/><Relationship Id="rId290" Type="http://schemas.openxmlformats.org/officeDocument/2006/relationships/slide" Target="slides/slide284.xml"/><Relationship Id="rId304" Type="http://schemas.openxmlformats.org/officeDocument/2006/relationships/presProps" Target="presProps.xml"/><Relationship Id="rId85" Type="http://schemas.openxmlformats.org/officeDocument/2006/relationships/slide" Target="slides/slide79.xml"/><Relationship Id="rId150" Type="http://schemas.openxmlformats.org/officeDocument/2006/relationships/slide" Target="slides/slide144.xml"/><Relationship Id="rId192" Type="http://schemas.openxmlformats.org/officeDocument/2006/relationships/slide" Target="slides/slide186.xml"/><Relationship Id="rId206" Type="http://schemas.openxmlformats.org/officeDocument/2006/relationships/slide" Target="slides/slide200.xml"/><Relationship Id="rId248" Type="http://schemas.openxmlformats.org/officeDocument/2006/relationships/slide" Target="slides/slide242.xml"/><Relationship Id="rId12" Type="http://schemas.openxmlformats.org/officeDocument/2006/relationships/slide" Target="slides/slide6.xml"/><Relationship Id="rId108" Type="http://schemas.openxmlformats.org/officeDocument/2006/relationships/slide" Target="slides/slide102.xml"/><Relationship Id="rId54" Type="http://schemas.openxmlformats.org/officeDocument/2006/relationships/slide" Target="slides/slide48.xml"/><Relationship Id="rId96" Type="http://schemas.openxmlformats.org/officeDocument/2006/relationships/slide" Target="slides/slide90.xml"/><Relationship Id="rId161" Type="http://schemas.openxmlformats.org/officeDocument/2006/relationships/slide" Target="slides/slide155.xml"/><Relationship Id="rId217" Type="http://schemas.openxmlformats.org/officeDocument/2006/relationships/slide" Target="slides/slide211.xml"/><Relationship Id="rId259" Type="http://schemas.openxmlformats.org/officeDocument/2006/relationships/slide" Target="slides/slide253.xml"/><Relationship Id="rId23" Type="http://schemas.openxmlformats.org/officeDocument/2006/relationships/slide" Target="slides/slide17.xml"/><Relationship Id="rId119" Type="http://schemas.openxmlformats.org/officeDocument/2006/relationships/slide" Target="slides/slide113.xml"/><Relationship Id="rId270" Type="http://schemas.openxmlformats.org/officeDocument/2006/relationships/slide" Target="slides/slide264.xml"/><Relationship Id="rId291" Type="http://schemas.openxmlformats.org/officeDocument/2006/relationships/slide" Target="slides/slide285.xml"/><Relationship Id="rId305" Type="http://schemas.openxmlformats.org/officeDocument/2006/relationships/viewProps" Target="viewProps.xml"/><Relationship Id="rId44" Type="http://schemas.openxmlformats.org/officeDocument/2006/relationships/slide" Target="slides/slide38.xml"/><Relationship Id="rId65" Type="http://schemas.openxmlformats.org/officeDocument/2006/relationships/slide" Target="slides/slide59.xml"/><Relationship Id="rId86" Type="http://schemas.openxmlformats.org/officeDocument/2006/relationships/slide" Target="slides/slide80.xml"/><Relationship Id="rId130" Type="http://schemas.openxmlformats.org/officeDocument/2006/relationships/slide" Target="slides/slide124.xml"/><Relationship Id="rId151" Type="http://schemas.openxmlformats.org/officeDocument/2006/relationships/slide" Target="slides/slide145.xml"/><Relationship Id="rId172" Type="http://schemas.openxmlformats.org/officeDocument/2006/relationships/slide" Target="slides/slide166.xml"/><Relationship Id="rId193" Type="http://schemas.openxmlformats.org/officeDocument/2006/relationships/slide" Target="slides/slide187.xml"/><Relationship Id="rId207" Type="http://schemas.openxmlformats.org/officeDocument/2006/relationships/slide" Target="slides/slide201.xml"/><Relationship Id="rId228" Type="http://schemas.openxmlformats.org/officeDocument/2006/relationships/slide" Target="slides/slide222.xml"/><Relationship Id="rId249" Type="http://schemas.openxmlformats.org/officeDocument/2006/relationships/slide" Target="slides/slide243.xml"/><Relationship Id="rId13" Type="http://schemas.openxmlformats.org/officeDocument/2006/relationships/slide" Target="slides/slide7.xml"/><Relationship Id="rId109" Type="http://schemas.openxmlformats.org/officeDocument/2006/relationships/slide" Target="slides/slide103.xml"/><Relationship Id="rId260" Type="http://schemas.openxmlformats.org/officeDocument/2006/relationships/slide" Target="slides/slide254.xml"/><Relationship Id="rId281" Type="http://schemas.openxmlformats.org/officeDocument/2006/relationships/slide" Target="slides/slide275.xml"/><Relationship Id="rId34" Type="http://schemas.openxmlformats.org/officeDocument/2006/relationships/slide" Target="slides/slide28.xml"/><Relationship Id="rId55" Type="http://schemas.openxmlformats.org/officeDocument/2006/relationships/slide" Target="slides/slide49.xml"/><Relationship Id="rId76" Type="http://schemas.openxmlformats.org/officeDocument/2006/relationships/slide" Target="slides/slide70.xml"/><Relationship Id="rId97" Type="http://schemas.openxmlformats.org/officeDocument/2006/relationships/slide" Target="slides/slide91.xml"/><Relationship Id="rId120" Type="http://schemas.openxmlformats.org/officeDocument/2006/relationships/slide" Target="slides/slide114.xml"/><Relationship Id="rId141" Type="http://schemas.openxmlformats.org/officeDocument/2006/relationships/slide" Target="slides/slide135.xml"/><Relationship Id="rId7" Type="http://schemas.openxmlformats.org/officeDocument/2006/relationships/slide" Target="slides/slide1.xml"/><Relationship Id="rId162" Type="http://schemas.openxmlformats.org/officeDocument/2006/relationships/slide" Target="slides/slide156.xml"/><Relationship Id="rId183" Type="http://schemas.openxmlformats.org/officeDocument/2006/relationships/slide" Target="slides/slide177.xml"/><Relationship Id="rId218" Type="http://schemas.openxmlformats.org/officeDocument/2006/relationships/slide" Target="slides/slide212.xml"/><Relationship Id="rId239" Type="http://schemas.openxmlformats.org/officeDocument/2006/relationships/slide" Target="slides/slide233.xml"/><Relationship Id="rId250" Type="http://schemas.openxmlformats.org/officeDocument/2006/relationships/slide" Target="slides/slide244.xml"/><Relationship Id="rId271" Type="http://schemas.openxmlformats.org/officeDocument/2006/relationships/slide" Target="slides/slide265.xml"/><Relationship Id="rId292" Type="http://schemas.openxmlformats.org/officeDocument/2006/relationships/slide" Target="slides/slide286.xml"/><Relationship Id="rId306" Type="http://schemas.openxmlformats.org/officeDocument/2006/relationships/theme" Target="theme/theme1.xml"/><Relationship Id="rId24" Type="http://schemas.openxmlformats.org/officeDocument/2006/relationships/slide" Target="slides/slide18.xml"/><Relationship Id="rId45" Type="http://schemas.openxmlformats.org/officeDocument/2006/relationships/slide" Target="slides/slide39.xml"/><Relationship Id="rId66" Type="http://schemas.openxmlformats.org/officeDocument/2006/relationships/slide" Target="slides/slide60.xml"/><Relationship Id="rId87" Type="http://schemas.openxmlformats.org/officeDocument/2006/relationships/slide" Target="slides/slide81.xml"/><Relationship Id="rId110" Type="http://schemas.openxmlformats.org/officeDocument/2006/relationships/slide" Target="slides/slide104.xml"/><Relationship Id="rId131" Type="http://schemas.openxmlformats.org/officeDocument/2006/relationships/slide" Target="slides/slide125.xml"/><Relationship Id="rId152" Type="http://schemas.openxmlformats.org/officeDocument/2006/relationships/slide" Target="slides/slide146.xml"/><Relationship Id="rId173" Type="http://schemas.openxmlformats.org/officeDocument/2006/relationships/slide" Target="slides/slide167.xml"/><Relationship Id="rId194" Type="http://schemas.openxmlformats.org/officeDocument/2006/relationships/slide" Target="slides/slide188.xml"/><Relationship Id="rId208" Type="http://schemas.openxmlformats.org/officeDocument/2006/relationships/slide" Target="slides/slide202.xml"/><Relationship Id="rId229" Type="http://schemas.openxmlformats.org/officeDocument/2006/relationships/slide" Target="slides/slide223.xml"/><Relationship Id="rId240" Type="http://schemas.openxmlformats.org/officeDocument/2006/relationships/slide" Target="slides/slide234.xml"/><Relationship Id="rId261" Type="http://schemas.openxmlformats.org/officeDocument/2006/relationships/slide" Target="slides/slide255.xml"/><Relationship Id="rId14" Type="http://schemas.openxmlformats.org/officeDocument/2006/relationships/slide" Target="slides/slide8.xml"/><Relationship Id="rId35" Type="http://schemas.openxmlformats.org/officeDocument/2006/relationships/slide" Target="slides/slide29.xml"/><Relationship Id="rId56" Type="http://schemas.openxmlformats.org/officeDocument/2006/relationships/slide" Target="slides/slide50.xml"/><Relationship Id="rId77" Type="http://schemas.openxmlformats.org/officeDocument/2006/relationships/slide" Target="slides/slide71.xml"/><Relationship Id="rId100" Type="http://schemas.openxmlformats.org/officeDocument/2006/relationships/slide" Target="slides/slide94.xml"/><Relationship Id="rId282" Type="http://schemas.openxmlformats.org/officeDocument/2006/relationships/slide" Target="slides/slide276.xml"/><Relationship Id="rId8" Type="http://schemas.openxmlformats.org/officeDocument/2006/relationships/slide" Target="slides/slide2.xml"/><Relationship Id="rId98" Type="http://schemas.openxmlformats.org/officeDocument/2006/relationships/slide" Target="slides/slide92.xml"/><Relationship Id="rId121" Type="http://schemas.openxmlformats.org/officeDocument/2006/relationships/slide" Target="slides/slide115.xml"/><Relationship Id="rId142" Type="http://schemas.openxmlformats.org/officeDocument/2006/relationships/slide" Target="slides/slide136.xml"/><Relationship Id="rId163" Type="http://schemas.openxmlformats.org/officeDocument/2006/relationships/slide" Target="slides/slide157.xml"/><Relationship Id="rId184" Type="http://schemas.openxmlformats.org/officeDocument/2006/relationships/slide" Target="slides/slide178.xml"/><Relationship Id="rId219" Type="http://schemas.openxmlformats.org/officeDocument/2006/relationships/slide" Target="slides/slide213.xml"/><Relationship Id="rId230" Type="http://schemas.openxmlformats.org/officeDocument/2006/relationships/slide" Target="slides/slide224.xml"/><Relationship Id="rId251" Type="http://schemas.openxmlformats.org/officeDocument/2006/relationships/slide" Target="slides/slide245.xml"/><Relationship Id="rId25" Type="http://schemas.openxmlformats.org/officeDocument/2006/relationships/slide" Target="slides/slide19.xml"/><Relationship Id="rId46" Type="http://schemas.openxmlformats.org/officeDocument/2006/relationships/slide" Target="slides/slide40.xml"/><Relationship Id="rId67" Type="http://schemas.openxmlformats.org/officeDocument/2006/relationships/slide" Target="slides/slide61.xml"/><Relationship Id="rId272" Type="http://schemas.openxmlformats.org/officeDocument/2006/relationships/slide" Target="slides/slide266.xml"/><Relationship Id="rId293" Type="http://schemas.openxmlformats.org/officeDocument/2006/relationships/slide" Target="slides/slide287.xml"/><Relationship Id="rId307" Type="http://schemas.openxmlformats.org/officeDocument/2006/relationships/tableStyles" Target="tableStyles.xml"/><Relationship Id="rId88" Type="http://schemas.openxmlformats.org/officeDocument/2006/relationships/slide" Target="slides/slide82.xml"/><Relationship Id="rId111" Type="http://schemas.openxmlformats.org/officeDocument/2006/relationships/slide" Target="slides/slide105.xml"/><Relationship Id="rId132" Type="http://schemas.openxmlformats.org/officeDocument/2006/relationships/slide" Target="slides/slide126.xml"/><Relationship Id="rId153" Type="http://schemas.openxmlformats.org/officeDocument/2006/relationships/slide" Target="slides/slide147.xml"/><Relationship Id="rId174" Type="http://schemas.openxmlformats.org/officeDocument/2006/relationships/slide" Target="slides/slide168.xml"/><Relationship Id="rId195" Type="http://schemas.openxmlformats.org/officeDocument/2006/relationships/slide" Target="slides/slide189.xml"/><Relationship Id="rId209" Type="http://schemas.openxmlformats.org/officeDocument/2006/relationships/slide" Target="slides/slide203.xml"/><Relationship Id="rId220" Type="http://schemas.openxmlformats.org/officeDocument/2006/relationships/slide" Target="slides/slide214.xml"/><Relationship Id="rId241" Type="http://schemas.openxmlformats.org/officeDocument/2006/relationships/slide" Target="slides/slide235.xml"/><Relationship Id="rId15" Type="http://schemas.openxmlformats.org/officeDocument/2006/relationships/slide" Target="slides/slide9.xml"/><Relationship Id="rId36" Type="http://schemas.openxmlformats.org/officeDocument/2006/relationships/slide" Target="slides/slide30.xml"/><Relationship Id="rId57" Type="http://schemas.openxmlformats.org/officeDocument/2006/relationships/slide" Target="slides/slide51.xml"/><Relationship Id="rId262" Type="http://schemas.openxmlformats.org/officeDocument/2006/relationships/slide" Target="slides/slide256.xml"/><Relationship Id="rId283" Type="http://schemas.openxmlformats.org/officeDocument/2006/relationships/slide" Target="slides/slide277.xml"/><Relationship Id="rId78" Type="http://schemas.openxmlformats.org/officeDocument/2006/relationships/slide" Target="slides/slide72.xml"/><Relationship Id="rId99" Type="http://schemas.openxmlformats.org/officeDocument/2006/relationships/slide" Target="slides/slide93.xml"/><Relationship Id="rId101" Type="http://schemas.openxmlformats.org/officeDocument/2006/relationships/slide" Target="slides/slide95.xml"/><Relationship Id="rId122" Type="http://schemas.openxmlformats.org/officeDocument/2006/relationships/slide" Target="slides/slide116.xml"/><Relationship Id="rId143" Type="http://schemas.openxmlformats.org/officeDocument/2006/relationships/slide" Target="slides/slide137.xml"/><Relationship Id="rId164" Type="http://schemas.openxmlformats.org/officeDocument/2006/relationships/slide" Target="slides/slide158.xml"/><Relationship Id="rId185" Type="http://schemas.openxmlformats.org/officeDocument/2006/relationships/slide" Target="slides/slide179.xml"/><Relationship Id="rId9" Type="http://schemas.openxmlformats.org/officeDocument/2006/relationships/slide" Target="slides/slide3.xml"/><Relationship Id="rId210" Type="http://schemas.openxmlformats.org/officeDocument/2006/relationships/slide" Target="slides/slide204.xml"/><Relationship Id="rId26" Type="http://schemas.openxmlformats.org/officeDocument/2006/relationships/slide" Target="slides/slide20.xml"/><Relationship Id="rId231" Type="http://schemas.openxmlformats.org/officeDocument/2006/relationships/slide" Target="slides/slide225.xml"/><Relationship Id="rId252" Type="http://schemas.openxmlformats.org/officeDocument/2006/relationships/slide" Target="slides/slide246.xml"/><Relationship Id="rId273" Type="http://schemas.openxmlformats.org/officeDocument/2006/relationships/slide" Target="slides/slide267.xml"/><Relationship Id="rId294" Type="http://schemas.openxmlformats.org/officeDocument/2006/relationships/slide" Target="slides/slide288.xml"/><Relationship Id="rId47" Type="http://schemas.openxmlformats.org/officeDocument/2006/relationships/slide" Target="slides/slide41.xml"/><Relationship Id="rId68" Type="http://schemas.openxmlformats.org/officeDocument/2006/relationships/slide" Target="slides/slide62.xml"/><Relationship Id="rId89" Type="http://schemas.openxmlformats.org/officeDocument/2006/relationships/slide" Target="slides/slide83.xml"/><Relationship Id="rId112" Type="http://schemas.openxmlformats.org/officeDocument/2006/relationships/slide" Target="slides/slide106.xml"/><Relationship Id="rId133" Type="http://schemas.openxmlformats.org/officeDocument/2006/relationships/slide" Target="slides/slide127.xml"/><Relationship Id="rId154" Type="http://schemas.openxmlformats.org/officeDocument/2006/relationships/slide" Target="slides/slide148.xml"/><Relationship Id="rId175" Type="http://schemas.openxmlformats.org/officeDocument/2006/relationships/slide" Target="slides/slide169.xml"/><Relationship Id="rId196" Type="http://schemas.openxmlformats.org/officeDocument/2006/relationships/slide" Target="slides/slide190.xml"/><Relationship Id="rId200" Type="http://schemas.openxmlformats.org/officeDocument/2006/relationships/slide" Target="slides/slide194.xml"/><Relationship Id="rId16" Type="http://schemas.openxmlformats.org/officeDocument/2006/relationships/slide" Target="slides/slide10.xml"/><Relationship Id="rId221" Type="http://schemas.openxmlformats.org/officeDocument/2006/relationships/slide" Target="slides/slide215.xml"/><Relationship Id="rId242" Type="http://schemas.openxmlformats.org/officeDocument/2006/relationships/slide" Target="slides/slide236.xml"/><Relationship Id="rId263" Type="http://schemas.openxmlformats.org/officeDocument/2006/relationships/slide" Target="slides/slide257.xml"/><Relationship Id="rId284" Type="http://schemas.openxmlformats.org/officeDocument/2006/relationships/slide" Target="slides/slide278.xml"/><Relationship Id="rId37" Type="http://schemas.openxmlformats.org/officeDocument/2006/relationships/slide" Target="slides/slide31.xml"/><Relationship Id="rId58" Type="http://schemas.openxmlformats.org/officeDocument/2006/relationships/slide" Target="slides/slide52.xml"/><Relationship Id="rId79" Type="http://schemas.openxmlformats.org/officeDocument/2006/relationships/slide" Target="slides/slide73.xml"/><Relationship Id="rId102" Type="http://schemas.openxmlformats.org/officeDocument/2006/relationships/slide" Target="slides/slide96.xml"/><Relationship Id="rId123" Type="http://schemas.openxmlformats.org/officeDocument/2006/relationships/slide" Target="slides/slide117.xml"/><Relationship Id="rId144" Type="http://schemas.openxmlformats.org/officeDocument/2006/relationships/slide" Target="slides/slide138.xml"/><Relationship Id="rId90" Type="http://schemas.openxmlformats.org/officeDocument/2006/relationships/slide" Target="slides/slide84.xml"/><Relationship Id="rId165" Type="http://schemas.openxmlformats.org/officeDocument/2006/relationships/slide" Target="slides/slide159.xml"/><Relationship Id="rId186" Type="http://schemas.openxmlformats.org/officeDocument/2006/relationships/slide" Target="slides/slide180.xml"/><Relationship Id="rId211" Type="http://schemas.openxmlformats.org/officeDocument/2006/relationships/slide" Target="slides/slide205.xml"/><Relationship Id="rId232" Type="http://schemas.openxmlformats.org/officeDocument/2006/relationships/slide" Target="slides/slide226.xml"/><Relationship Id="rId253" Type="http://schemas.openxmlformats.org/officeDocument/2006/relationships/slide" Target="slides/slide247.xml"/><Relationship Id="rId274" Type="http://schemas.openxmlformats.org/officeDocument/2006/relationships/slide" Target="slides/slide268.xml"/><Relationship Id="rId295" Type="http://schemas.openxmlformats.org/officeDocument/2006/relationships/slide" Target="slides/slide289.xml"/><Relationship Id="rId27" Type="http://schemas.openxmlformats.org/officeDocument/2006/relationships/slide" Target="slides/slide21.xml"/><Relationship Id="rId48" Type="http://schemas.openxmlformats.org/officeDocument/2006/relationships/slide" Target="slides/slide42.xml"/><Relationship Id="rId69" Type="http://schemas.openxmlformats.org/officeDocument/2006/relationships/slide" Target="slides/slide63.xml"/><Relationship Id="rId113" Type="http://schemas.openxmlformats.org/officeDocument/2006/relationships/slide" Target="slides/slide107.xml"/><Relationship Id="rId134" Type="http://schemas.openxmlformats.org/officeDocument/2006/relationships/slide" Target="slides/slide128.xml"/><Relationship Id="rId80" Type="http://schemas.openxmlformats.org/officeDocument/2006/relationships/slide" Target="slides/slide74.xml"/><Relationship Id="rId155" Type="http://schemas.openxmlformats.org/officeDocument/2006/relationships/slide" Target="slides/slide149.xml"/><Relationship Id="rId176" Type="http://schemas.openxmlformats.org/officeDocument/2006/relationships/slide" Target="slides/slide170.xml"/><Relationship Id="rId197" Type="http://schemas.openxmlformats.org/officeDocument/2006/relationships/slide" Target="slides/slide191.xml"/><Relationship Id="rId201" Type="http://schemas.openxmlformats.org/officeDocument/2006/relationships/slide" Target="slides/slide195.xml"/><Relationship Id="rId222" Type="http://schemas.openxmlformats.org/officeDocument/2006/relationships/slide" Target="slides/slide216.xml"/><Relationship Id="rId243" Type="http://schemas.openxmlformats.org/officeDocument/2006/relationships/slide" Target="slides/slide237.xml"/><Relationship Id="rId264" Type="http://schemas.openxmlformats.org/officeDocument/2006/relationships/slide" Target="slides/slide258.xml"/><Relationship Id="rId285" Type="http://schemas.openxmlformats.org/officeDocument/2006/relationships/slide" Target="slides/slide279.xml"/><Relationship Id="rId17" Type="http://schemas.openxmlformats.org/officeDocument/2006/relationships/slide" Target="slides/slide11.xml"/><Relationship Id="rId38" Type="http://schemas.openxmlformats.org/officeDocument/2006/relationships/slide" Target="slides/slide32.xml"/><Relationship Id="rId59" Type="http://schemas.openxmlformats.org/officeDocument/2006/relationships/slide" Target="slides/slide53.xml"/><Relationship Id="rId103" Type="http://schemas.openxmlformats.org/officeDocument/2006/relationships/slide" Target="slides/slide97.xml"/><Relationship Id="rId124" Type="http://schemas.openxmlformats.org/officeDocument/2006/relationships/slide" Target="slides/slide118.xml"/><Relationship Id="rId70" Type="http://schemas.openxmlformats.org/officeDocument/2006/relationships/slide" Target="slides/slide64.xml"/><Relationship Id="rId91" Type="http://schemas.openxmlformats.org/officeDocument/2006/relationships/slide" Target="slides/slide85.xml"/><Relationship Id="rId145" Type="http://schemas.openxmlformats.org/officeDocument/2006/relationships/slide" Target="slides/slide139.xml"/><Relationship Id="rId166" Type="http://schemas.openxmlformats.org/officeDocument/2006/relationships/slide" Target="slides/slide160.xml"/><Relationship Id="rId187" Type="http://schemas.openxmlformats.org/officeDocument/2006/relationships/slide" Target="slides/slide181.xml"/><Relationship Id="rId1" Type="http://schemas.openxmlformats.org/officeDocument/2006/relationships/slideMaster" Target="slideMasters/slideMaster1.xml"/><Relationship Id="rId212" Type="http://schemas.openxmlformats.org/officeDocument/2006/relationships/slide" Target="slides/slide206.xml"/><Relationship Id="rId233" Type="http://schemas.openxmlformats.org/officeDocument/2006/relationships/slide" Target="slides/slide227.xml"/><Relationship Id="rId254" Type="http://schemas.openxmlformats.org/officeDocument/2006/relationships/slide" Target="slides/slide248.xml"/><Relationship Id="rId28" Type="http://schemas.openxmlformats.org/officeDocument/2006/relationships/slide" Target="slides/slide22.xml"/><Relationship Id="rId49" Type="http://schemas.openxmlformats.org/officeDocument/2006/relationships/slide" Target="slides/slide43.xml"/><Relationship Id="rId114" Type="http://schemas.openxmlformats.org/officeDocument/2006/relationships/slide" Target="slides/slide108.xml"/><Relationship Id="rId275" Type="http://schemas.openxmlformats.org/officeDocument/2006/relationships/slide" Target="slides/slide269.xml"/><Relationship Id="rId296" Type="http://schemas.openxmlformats.org/officeDocument/2006/relationships/slide" Target="slides/slide290.xml"/><Relationship Id="rId300" Type="http://schemas.openxmlformats.org/officeDocument/2006/relationships/slide" Target="slides/slide294.xml"/><Relationship Id="rId60" Type="http://schemas.openxmlformats.org/officeDocument/2006/relationships/slide" Target="slides/slide54.xml"/><Relationship Id="rId81" Type="http://schemas.openxmlformats.org/officeDocument/2006/relationships/slide" Target="slides/slide75.xml"/><Relationship Id="rId135" Type="http://schemas.openxmlformats.org/officeDocument/2006/relationships/slide" Target="slides/slide129.xml"/><Relationship Id="rId156" Type="http://schemas.openxmlformats.org/officeDocument/2006/relationships/slide" Target="slides/slide150.xml"/><Relationship Id="rId177" Type="http://schemas.openxmlformats.org/officeDocument/2006/relationships/slide" Target="slides/slide171.xml"/><Relationship Id="rId198" Type="http://schemas.openxmlformats.org/officeDocument/2006/relationships/slide" Target="slides/slide192.xml"/><Relationship Id="rId202" Type="http://schemas.openxmlformats.org/officeDocument/2006/relationships/slide" Target="slides/slide196.xml"/><Relationship Id="rId223" Type="http://schemas.openxmlformats.org/officeDocument/2006/relationships/slide" Target="slides/slide217.xml"/><Relationship Id="rId244" Type="http://schemas.openxmlformats.org/officeDocument/2006/relationships/slide" Target="slides/slide238.xml"/><Relationship Id="rId18" Type="http://schemas.openxmlformats.org/officeDocument/2006/relationships/slide" Target="slides/slide12.xml"/><Relationship Id="rId39" Type="http://schemas.openxmlformats.org/officeDocument/2006/relationships/slide" Target="slides/slide33.xml"/><Relationship Id="rId265" Type="http://schemas.openxmlformats.org/officeDocument/2006/relationships/slide" Target="slides/slide259.xml"/><Relationship Id="rId286" Type="http://schemas.openxmlformats.org/officeDocument/2006/relationships/slide" Target="slides/slide280.xml"/><Relationship Id="rId50" Type="http://schemas.openxmlformats.org/officeDocument/2006/relationships/slide" Target="slides/slide44.xml"/><Relationship Id="rId104" Type="http://schemas.openxmlformats.org/officeDocument/2006/relationships/slide" Target="slides/slide98.xml"/><Relationship Id="rId125" Type="http://schemas.openxmlformats.org/officeDocument/2006/relationships/slide" Target="slides/slide119.xml"/><Relationship Id="rId146" Type="http://schemas.openxmlformats.org/officeDocument/2006/relationships/slide" Target="slides/slide140.xml"/><Relationship Id="rId167" Type="http://schemas.openxmlformats.org/officeDocument/2006/relationships/slide" Target="slides/slide161.xml"/><Relationship Id="rId188" Type="http://schemas.openxmlformats.org/officeDocument/2006/relationships/slide" Target="slides/slide182.xml"/><Relationship Id="rId71" Type="http://schemas.openxmlformats.org/officeDocument/2006/relationships/slide" Target="slides/slide65.xml"/><Relationship Id="rId92" Type="http://schemas.openxmlformats.org/officeDocument/2006/relationships/slide" Target="slides/slide86.xml"/><Relationship Id="rId213" Type="http://schemas.openxmlformats.org/officeDocument/2006/relationships/slide" Target="slides/slide207.xml"/><Relationship Id="rId234" Type="http://schemas.openxmlformats.org/officeDocument/2006/relationships/slide" Target="slides/slide228.xml"/><Relationship Id="rId2" Type="http://schemas.openxmlformats.org/officeDocument/2006/relationships/slideMaster" Target="slideMasters/slideMaster2.xml"/><Relationship Id="rId29" Type="http://schemas.openxmlformats.org/officeDocument/2006/relationships/slide" Target="slides/slide23.xml"/><Relationship Id="rId255" Type="http://schemas.openxmlformats.org/officeDocument/2006/relationships/slide" Target="slides/slide249.xml"/><Relationship Id="rId276" Type="http://schemas.openxmlformats.org/officeDocument/2006/relationships/slide" Target="slides/slide270.xml"/><Relationship Id="rId297" Type="http://schemas.openxmlformats.org/officeDocument/2006/relationships/slide" Target="slides/slide291.xml"/><Relationship Id="rId40" Type="http://schemas.openxmlformats.org/officeDocument/2006/relationships/slide" Target="slides/slide34.xml"/><Relationship Id="rId115" Type="http://schemas.openxmlformats.org/officeDocument/2006/relationships/slide" Target="slides/slide109.xml"/><Relationship Id="rId136" Type="http://schemas.openxmlformats.org/officeDocument/2006/relationships/slide" Target="slides/slide130.xml"/><Relationship Id="rId157" Type="http://schemas.openxmlformats.org/officeDocument/2006/relationships/slide" Target="slides/slide151.xml"/><Relationship Id="rId178" Type="http://schemas.openxmlformats.org/officeDocument/2006/relationships/slide" Target="slides/slide172.xml"/><Relationship Id="rId301" Type="http://schemas.openxmlformats.org/officeDocument/2006/relationships/slide" Target="slides/slide295.xml"/><Relationship Id="rId61" Type="http://schemas.openxmlformats.org/officeDocument/2006/relationships/slide" Target="slides/slide55.xml"/><Relationship Id="rId82" Type="http://schemas.openxmlformats.org/officeDocument/2006/relationships/slide" Target="slides/slide76.xml"/><Relationship Id="rId199" Type="http://schemas.openxmlformats.org/officeDocument/2006/relationships/slide" Target="slides/slide193.xml"/><Relationship Id="rId203" Type="http://schemas.openxmlformats.org/officeDocument/2006/relationships/slide" Target="slides/slide197.xml"/><Relationship Id="rId19" Type="http://schemas.openxmlformats.org/officeDocument/2006/relationships/slide" Target="slides/slide13.xml"/><Relationship Id="rId224" Type="http://schemas.openxmlformats.org/officeDocument/2006/relationships/slide" Target="slides/slide218.xml"/><Relationship Id="rId245" Type="http://schemas.openxmlformats.org/officeDocument/2006/relationships/slide" Target="slides/slide239.xml"/><Relationship Id="rId266" Type="http://schemas.openxmlformats.org/officeDocument/2006/relationships/slide" Target="slides/slide260.xml"/><Relationship Id="rId287" Type="http://schemas.openxmlformats.org/officeDocument/2006/relationships/slide" Target="slides/slide281.xml"/><Relationship Id="rId30" Type="http://schemas.openxmlformats.org/officeDocument/2006/relationships/slide" Target="slides/slide24.xml"/><Relationship Id="rId105" Type="http://schemas.openxmlformats.org/officeDocument/2006/relationships/slide" Target="slides/slide99.xml"/><Relationship Id="rId126" Type="http://schemas.openxmlformats.org/officeDocument/2006/relationships/slide" Target="slides/slide120.xml"/><Relationship Id="rId147" Type="http://schemas.openxmlformats.org/officeDocument/2006/relationships/slide" Target="slides/slide141.xml"/><Relationship Id="rId168" Type="http://schemas.openxmlformats.org/officeDocument/2006/relationships/slide" Target="slides/slide162.xml"/><Relationship Id="rId51" Type="http://schemas.openxmlformats.org/officeDocument/2006/relationships/slide" Target="slides/slide45.xml"/><Relationship Id="rId72" Type="http://schemas.openxmlformats.org/officeDocument/2006/relationships/slide" Target="slides/slide66.xml"/><Relationship Id="rId93" Type="http://schemas.openxmlformats.org/officeDocument/2006/relationships/slide" Target="slides/slide87.xml"/><Relationship Id="rId189" Type="http://schemas.openxmlformats.org/officeDocument/2006/relationships/slide" Target="slides/slide183.xml"/><Relationship Id="rId3" Type="http://schemas.openxmlformats.org/officeDocument/2006/relationships/slideMaster" Target="slideMasters/slideMaster3.xml"/><Relationship Id="rId214" Type="http://schemas.openxmlformats.org/officeDocument/2006/relationships/slide" Target="slides/slide208.xml"/><Relationship Id="rId235" Type="http://schemas.openxmlformats.org/officeDocument/2006/relationships/slide" Target="slides/slide229.xml"/><Relationship Id="rId256" Type="http://schemas.openxmlformats.org/officeDocument/2006/relationships/slide" Target="slides/slide250.xml"/><Relationship Id="rId277" Type="http://schemas.openxmlformats.org/officeDocument/2006/relationships/slide" Target="slides/slide271.xml"/><Relationship Id="rId298" Type="http://schemas.openxmlformats.org/officeDocument/2006/relationships/slide" Target="slides/slide292.xml"/><Relationship Id="rId116" Type="http://schemas.openxmlformats.org/officeDocument/2006/relationships/slide" Target="slides/slide110.xml"/><Relationship Id="rId137" Type="http://schemas.openxmlformats.org/officeDocument/2006/relationships/slide" Target="slides/slide131.xml"/><Relationship Id="rId158" Type="http://schemas.openxmlformats.org/officeDocument/2006/relationships/slide" Target="slides/slide152.xml"/><Relationship Id="rId302" Type="http://schemas.openxmlformats.org/officeDocument/2006/relationships/slide" Target="slides/slide296.xml"/><Relationship Id="rId20" Type="http://schemas.openxmlformats.org/officeDocument/2006/relationships/slide" Target="slides/slide14.xml"/><Relationship Id="rId41" Type="http://schemas.openxmlformats.org/officeDocument/2006/relationships/slide" Target="slides/slide35.xml"/><Relationship Id="rId62" Type="http://schemas.openxmlformats.org/officeDocument/2006/relationships/slide" Target="slides/slide56.xml"/><Relationship Id="rId83" Type="http://schemas.openxmlformats.org/officeDocument/2006/relationships/slide" Target="slides/slide77.xml"/><Relationship Id="rId179" Type="http://schemas.openxmlformats.org/officeDocument/2006/relationships/slide" Target="slides/slide173.xml"/><Relationship Id="rId190" Type="http://schemas.openxmlformats.org/officeDocument/2006/relationships/slide" Target="slides/slide184.xml"/><Relationship Id="rId204" Type="http://schemas.openxmlformats.org/officeDocument/2006/relationships/slide" Target="slides/slide198.xml"/><Relationship Id="rId225" Type="http://schemas.openxmlformats.org/officeDocument/2006/relationships/slide" Target="slides/slide219.xml"/><Relationship Id="rId246" Type="http://schemas.openxmlformats.org/officeDocument/2006/relationships/slide" Target="slides/slide240.xml"/><Relationship Id="rId267" Type="http://schemas.openxmlformats.org/officeDocument/2006/relationships/slide" Target="slides/slide261.xml"/><Relationship Id="rId288" Type="http://schemas.openxmlformats.org/officeDocument/2006/relationships/slide" Target="slides/slide282.xml"/><Relationship Id="rId106" Type="http://schemas.openxmlformats.org/officeDocument/2006/relationships/slide" Target="slides/slide100.xml"/><Relationship Id="rId127" Type="http://schemas.openxmlformats.org/officeDocument/2006/relationships/slide" Target="slides/slide121.xml"/><Relationship Id="rId10" Type="http://schemas.openxmlformats.org/officeDocument/2006/relationships/slide" Target="slides/slide4.xml"/><Relationship Id="rId31" Type="http://schemas.openxmlformats.org/officeDocument/2006/relationships/slide" Target="slides/slide25.xml"/><Relationship Id="rId52" Type="http://schemas.openxmlformats.org/officeDocument/2006/relationships/slide" Target="slides/slide46.xml"/><Relationship Id="rId73" Type="http://schemas.openxmlformats.org/officeDocument/2006/relationships/slide" Target="slides/slide67.xml"/><Relationship Id="rId94" Type="http://schemas.openxmlformats.org/officeDocument/2006/relationships/slide" Target="slides/slide88.xml"/><Relationship Id="rId148" Type="http://schemas.openxmlformats.org/officeDocument/2006/relationships/slide" Target="slides/slide142.xml"/><Relationship Id="rId169" Type="http://schemas.openxmlformats.org/officeDocument/2006/relationships/slide" Target="slides/slide163.xml"/><Relationship Id="rId4" Type="http://schemas.openxmlformats.org/officeDocument/2006/relationships/slideMaster" Target="slideMasters/slideMaster4.xml"/><Relationship Id="rId180" Type="http://schemas.openxmlformats.org/officeDocument/2006/relationships/slide" Target="slides/slide174.xml"/><Relationship Id="rId215" Type="http://schemas.openxmlformats.org/officeDocument/2006/relationships/slide" Target="slides/slide209.xml"/><Relationship Id="rId236" Type="http://schemas.openxmlformats.org/officeDocument/2006/relationships/slide" Target="slides/slide230.xml"/><Relationship Id="rId257" Type="http://schemas.openxmlformats.org/officeDocument/2006/relationships/slide" Target="slides/slide251.xml"/><Relationship Id="rId278" Type="http://schemas.openxmlformats.org/officeDocument/2006/relationships/slide" Target="slides/slide272.xml"/><Relationship Id="rId303" Type="http://schemas.openxmlformats.org/officeDocument/2006/relationships/notesMaster" Target="notesMasters/notesMaster1.xml"/><Relationship Id="rId42" Type="http://schemas.openxmlformats.org/officeDocument/2006/relationships/slide" Target="slides/slide36.xml"/><Relationship Id="rId84" Type="http://schemas.openxmlformats.org/officeDocument/2006/relationships/slide" Target="slides/slide78.xml"/><Relationship Id="rId138" Type="http://schemas.openxmlformats.org/officeDocument/2006/relationships/slide" Target="slides/slide132.xml"/><Relationship Id="rId191" Type="http://schemas.openxmlformats.org/officeDocument/2006/relationships/slide" Target="slides/slide185.xml"/><Relationship Id="rId205" Type="http://schemas.openxmlformats.org/officeDocument/2006/relationships/slide" Target="slides/slide199.xml"/><Relationship Id="rId247" Type="http://schemas.openxmlformats.org/officeDocument/2006/relationships/slide" Target="slides/slide241.xml"/><Relationship Id="rId107" Type="http://schemas.openxmlformats.org/officeDocument/2006/relationships/slide" Target="slides/slide101.xml"/><Relationship Id="rId289" Type="http://schemas.openxmlformats.org/officeDocument/2006/relationships/slide" Target="slides/slide283.xml"/><Relationship Id="rId11" Type="http://schemas.openxmlformats.org/officeDocument/2006/relationships/slide" Target="slides/slide5.xml"/><Relationship Id="rId53" Type="http://schemas.openxmlformats.org/officeDocument/2006/relationships/slide" Target="slides/slide47.xml"/><Relationship Id="rId149" Type="http://schemas.openxmlformats.org/officeDocument/2006/relationships/slide" Target="slides/slide143.xml"/><Relationship Id="rId95" Type="http://schemas.openxmlformats.org/officeDocument/2006/relationships/slide" Target="slides/slide89.xml"/><Relationship Id="rId160" Type="http://schemas.openxmlformats.org/officeDocument/2006/relationships/slide" Target="slides/slide154.xml"/><Relationship Id="rId216" Type="http://schemas.openxmlformats.org/officeDocument/2006/relationships/slide" Target="slides/slide210.xml"/><Relationship Id="rId258" Type="http://schemas.openxmlformats.org/officeDocument/2006/relationships/slide" Target="slides/slide252.xml"/><Relationship Id="rId22" Type="http://schemas.openxmlformats.org/officeDocument/2006/relationships/slide" Target="slides/slide16.xml"/><Relationship Id="rId64" Type="http://schemas.openxmlformats.org/officeDocument/2006/relationships/slide" Target="slides/slide58.xml"/><Relationship Id="rId118" Type="http://schemas.openxmlformats.org/officeDocument/2006/relationships/slide" Target="slides/slide112.xml"/><Relationship Id="rId171" Type="http://schemas.openxmlformats.org/officeDocument/2006/relationships/slide" Target="slides/slide165.xml"/><Relationship Id="rId227" Type="http://schemas.openxmlformats.org/officeDocument/2006/relationships/slide" Target="slides/slide221.xml"/><Relationship Id="rId269" Type="http://schemas.openxmlformats.org/officeDocument/2006/relationships/slide" Target="slides/slide263.xml"/><Relationship Id="rId33" Type="http://schemas.openxmlformats.org/officeDocument/2006/relationships/slide" Target="slides/slide27.xml"/><Relationship Id="rId129" Type="http://schemas.openxmlformats.org/officeDocument/2006/relationships/slide" Target="slides/slide123.xml"/><Relationship Id="rId280" Type="http://schemas.openxmlformats.org/officeDocument/2006/relationships/slide" Target="slides/slide274.xml"/><Relationship Id="rId75" Type="http://schemas.openxmlformats.org/officeDocument/2006/relationships/slide" Target="slides/slide69.xml"/><Relationship Id="rId140" Type="http://schemas.openxmlformats.org/officeDocument/2006/relationships/slide" Target="slides/slide134.xml"/><Relationship Id="rId182" Type="http://schemas.openxmlformats.org/officeDocument/2006/relationships/slide" Target="slides/slide176.xml"/><Relationship Id="rId6" Type="http://schemas.openxmlformats.org/officeDocument/2006/relationships/slideMaster" Target="slideMasters/slideMaster6.xml"/><Relationship Id="rId238" Type="http://schemas.openxmlformats.org/officeDocument/2006/relationships/slide" Target="slides/slide23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B99794D-09D4-EA48-B988-A1D0ED20246B}" type="datetimeFigureOut">
              <a:rPr lang="en-US" smtClean="0"/>
              <a:t>12/16/2015</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5136376-F3E2-644B-9648-C2DF97B2FCFB}" type="slidenum">
              <a:rPr lang="en-US" smtClean="0"/>
              <a:t>‹#›</a:t>
            </a:fld>
            <a:endParaRPr lang="en-US"/>
          </a:p>
        </p:txBody>
      </p:sp>
    </p:spTree>
    <p:extLst>
      <p:ext uri="{BB962C8B-B14F-4D97-AF65-F5344CB8AC3E}">
        <p14:creationId xmlns:p14="http://schemas.microsoft.com/office/powerpoint/2010/main" val="12537571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2" Type="http://schemas.openxmlformats.org/officeDocument/2006/relationships/slide" Target="../slides/slide273.xml"/><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2" Type="http://schemas.openxmlformats.org/officeDocument/2006/relationships/slide" Target="../slides/slide275.xml"/><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2" Type="http://schemas.openxmlformats.org/officeDocument/2006/relationships/slide" Target="../slides/slide277.xml"/><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2" Type="http://schemas.openxmlformats.org/officeDocument/2006/relationships/slide" Target="../slides/slide279.xml"/><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2" Type="http://schemas.openxmlformats.org/officeDocument/2006/relationships/slide" Target="../slides/slide280.xml"/><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2" Type="http://schemas.openxmlformats.org/officeDocument/2006/relationships/slide" Target="../slides/slide281.xml"/><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2" Type="http://schemas.openxmlformats.org/officeDocument/2006/relationships/slide" Target="../slides/slide282.xml"/><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2" Type="http://schemas.openxmlformats.org/officeDocument/2006/relationships/slide" Target="../slides/slide284.xml"/><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2" Type="http://schemas.openxmlformats.org/officeDocument/2006/relationships/slide" Target="../slides/slide285.xml"/><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2" Type="http://schemas.openxmlformats.org/officeDocument/2006/relationships/slide" Target="../slides/slide286.xml"/><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2" Type="http://schemas.openxmlformats.org/officeDocument/2006/relationships/slide" Target="../slides/slide287.xml"/><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2" Type="http://schemas.openxmlformats.org/officeDocument/2006/relationships/slide" Target="../slides/slide288.xml"/><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2" Type="http://schemas.openxmlformats.org/officeDocument/2006/relationships/slide" Target="../slides/slide289.xml"/><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2" Type="http://schemas.openxmlformats.org/officeDocument/2006/relationships/slide" Target="../slides/slide290.xml"/><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2" Type="http://schemas.openxmlformats.org/officeDocument/2006/relationships/slide" Target="../slides/slide291.xml"/><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2" Type="http://schemas.openxmlformats.org/officeDocument/2006/relationships/slide" Target="../slides/slide292.xml"/><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2" Type="http://schemas.openxmlformats.org/officeDocument/2006/relationships/slide" Target="../slides/slide29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2" Type="http://schemas.openxmlformats.org/officeDocument/2006/relationships/slide" Target="../slides/slide294.xml"/><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2" Type="http://schemas.openxmlformats.org/officeDocument/2006/relationships/slide" Target="../slides/slide295.xml"/><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2" Type="http://schemas.openxmlformats.org/officeDocument/2006/relationships/slide" Target="../slides/slide29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Shape 4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1" name="Shape 4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 dirty="0" err="1"/>
              <a:t>Kính</a:t>
            </a:r>
            <a:r>
              <a:rPr lang="en" dirty="0"/>
              <a:t> </a:t>
            </a:r>
            <a:r>
              <a:rPr lang="en" dirty="0" err="1"/>
              <a:t>thưa</a:t>
            </a:r>
            <a:r>
              <a:rPr lang="en" dirty="0"/>
              <a:t> </a:t>
            </a:r>
            <a:r>
              <a:rPr lang="en" dirty="0" err="1"/>
              <a:t>hội</a:t>
            </a:r>
            <a:r>
              <a:rPr lang="en" dirty="0"/>
              <a:t> </a:t>
            </a:r>
            <a:r>
              <a:rPr lang="en" dirty="0" err="1"/>
              <a:t>đồng</a:t>
            </a:r>
            <a:r>
              <a:rPr lang="en" dirty="0"/>
              <a:t>, </a:t>
            </a:r>
            <a:r>
              <a:rPr lang="en" dirty="0" err="1"/>
              <a:t>quý</a:t>
            </a:r>
            <a:r>
              <a:rPr lang="en" dirty="0"/>
              <a:t> </a:t>
            </a:r>
            <a:r>
              <a:rPr lang="en" dirty="0" err="1"/>
              <a:t>thầy</a:t>
            </a:r>
            <a:r>
              <a:rPr lang="en" dirty="0"/>
              <a:t> </a:t>
            </a:r>
            <a:r>
              <a:rPr lang="en" dirty="0" err="1"/>
              <a:t>cô</a:t>
            </a:r>
            <a:r>
              <a:rPr lang="en" dirty="0"/>
              <a:t> </a:t>
            </a:r>
            <a:r>
              <a:rPr lang="en" dirty="0" err="1"/>
              <a:t>và</a:t>
            </a:r>
            <a:r>
              <a:rPr lang="en" dirty="0"/>
              <a:t> </a:t>
            </a:r>
            <a:r>
              <a:rPr lang="en" dirty="0" err="1"/>
              <a:t>các</a:t>
            </a:r>
            <a:r>
              <a:rPr lang="en" dirty="0"/>
              <a:t> </a:t>
            </a:r>
            <a:r>
              <a:rPr lang="en" dirty="0" err="1"/>
              <a:t>bạn</a:t>
            </a:r>
            <a:r>
              <a:rPr lang="en" dirty="0"/>
              <a:t>. </a:t>
            </a:r>
            <a:r>
              <a:rPr lang="en" dirty="0" err="1"/>
              <a:t>Hôm</a:t>
            </a:r>
            <a:r>
              <a:rPr lang="en" dirty="0"/>
              <a:t> nay </a:t>
            </a:r>
            <a:r>
              <a:rPr lang="en" dirty="0" err="1"/>
              <a:t>nhóm</a:t>
            </a:r>
            <a:r>
              <a:rPr lang="en" dirty="0"/>
              <a:t> </a:t>
            </a:r>
            <a:r>
              <a:rPr lang="en" dirty="0" err="1"/>
              <a:t>chúng</a:t>
            </a:r>
            <a:r>
              <a:rPr lang="en" dirty="0"/>
              <a:t> </a:t>
            </a:r>
            <a:r>
              <a:rPr lang="en" dirty="0" err="1"/>
              <a:t>tôi</a:t>
            </a:r>
            <a:r>
              <a:rPr lang="en" dirty="0"/>
              <a:t> </a:t>
            </a:r>
            <a:r>
              <a:rPr lang="en" dirty="0" err="1"/>
              <a:t>xin</a:t>
            </a:r>
            <a:r>
              <a:rPr lang="en" dirty="0"/>
              <a:t> </a:t>
            </a:r>
            <a:r>
              <a:rPr lang="en" dirty="0" err="1"/>
              <a:t>được</a:t>
            </a:r>
            <a:r>
              <a:rPr lang="en" dirty="0"/>
              <a:t> </a:t>
            </a:r>
            <a:r>
              <a:rPr lang="en" dirty="0" err="1"/>
              <a:t>phép</a:t>
            </a:r>
            <a:r>
              <a:rPr lang="en" dirty="0"/>
              <a:t> </a:t>
            </a:r>
            <a:r>
              <a:rPr lang="en" dirty="0" err="1"/>
              <a:t>giới</a:t>
            </a:r>
            <a:r>
              <a:rPr lang="en" dirty="0"/>
              <a:t> </a:t>
            </a:r>
            <a:r>
              <a:rPr lang="en" dirty="0" err="1"/>
              <a:t>thiệu</a:t>
            </a:r>
            <a:r>
              <a:rPr lang="en" dirty="0"/>
              <a:t> </a:t>
            </a:r>
            <a:r>
              <a:rPr lang="en" dirty="0" err="1"/>
              <a:t>đồ</a:t>
            </a:r>
            <a:r>
              <a:rPr lang="en" dirty="0"/>
              <a:t> </a:t>
            </a:r>
            <a:r>
              <a:rPr lang="en" dirty="0" err="1"/>
              <a:t>án</a:t>
            </a:r>
            <a:r>
              <a:rPr lang="en" dirty="0"/>
              <a:t> </a:t>
            </a:r>
            <a:r>
              <a:rPr lang="en" dirty="0" err="1"/>
              <a:t>tốt</a:t>
            </a:r>
            <a:r>
              <a:rPr lang="en" dirty="0"/>
              <a:t> </a:t>
            </a:r>
            <a:r>
              <a:rPr lang="en" dirty="0" err="1"/>
              <a:t>nghiệp</a:t>
            </a:r>
            <a:r>
              <a:rPr lang="en" dirty="0"/>
              <a:t> </a:t>
            </a:r>
            <a:r>
              <a:rPr lang="en-US" dirty="0" smtClean="0"/>
              <a:t>Smart Wear on Your Route</a:t>
            </a:r>
            <a:r>
              <a:rPr lang="en" dirty="0" smtClean="0"/>
              <a:t>, </a:t>
            </a:r>
            <a:r>
              <a:rPr lang="en" dirty="0" err="1"/>
              <a:t>tên</a:t>
            </a:r>
            <a:r>
              <a:rPr lang="en" dirty="0"/>
              <a:t> </a:t>
            </a:r>
            <a:r>
              <a:rPr lang="en" dirty="0" err="1"/>
              <a:t>tiếng</a:t>
            </a:r>
            <a:r>
              <a:rPr lang="en" dirty="0"/>
              <a:t> </a:t>
            </a:r>
            <a:r>
              <a:rPr lang="en" dirty="0" err="1"/>
              <a:t>Việt</a:t>
            </a:r>
            <a:r>
              <a:rPr lang="en" dirty="0"/>
              <a:t> </a:t>
            </a:r>
            <a:r>
              <a:rPr lang="en" dirty="0" err="1"/>
              <a:t>là</a:t>
            </a:r>
            <a:r>
              <a:rPr lang="en" dirty="0"/>
              <a:t> </a:t>
            </a:r>
            <a:r>
              <a:rPr lang="vi-VN" dirty="0" smtClean="0"/>
              <a:t>Đồng hồ thông minh trên đường đi của bạn</a:t>
            </a:r>
            <a:r>
              <a:rPr lang="en" dirty="0" smtClean="0"/>
              <a:t>. </a:t>
            </a:r>
            <a:r>
              <a:rPr lang="en" dirty="0" err="1"/>
              <a:t>Nhóm</a:t>
            </a:r>
            <a:r>
              <a:rPr lang="en" dirty="0"/>
              <a:t> </a:t>
            </a:r>
            <a:r>
              <a:rPr lang="en" dirty="0" err="1"/>
              <a:t>chúng</a:t>
            </a:r>
            <a:r>
              <a:rPr lang="en" dirty="0"/>
              <a:t> </a:t>
            </a:r>
            <a:r>
              <a:rPr lang="en" dirty="0" err="1"/>
              <a:t>tôi</a:t>
            </a:r>
            <a:r>
              <a:rPr lang="en" dirty="0"/>
              <a:t> </a:t>
            </a:r>
            <a:r>
              <a:rPr lang="en" dirty="0" err="1"/>
              <a:t>bao</a:t>
            </a:r>
            <a:r>
              <a:rPr lang="en" dirty="0"/>
              <a:t> </a:t>
            </a:r>
            <a:r>
              <a:rPr lang="en" dirty="0" err="1"/>
              <a:t>gồm</a:t>
            </a:r>
            <a:r>
              <a:rPr lang="en" dirty="0"/>
              <a:t> 4 </a:t>
            </a:r>
            <a:r>
              <a:rPr lang="en" dirty="0" err="1"/>
              <a:t>thành</a:t>
            </a:r>
            <a:r>
              <a:rPr lang="en" dirty="0"/>
              <a:t> </a:t>
            </a:r>
            <a:r>
              <a:rPr lang="en" dirty="0" err="1"/>
              <a:t>viên</a:t>
            </a:r>
            <a:r>
              <a:rPr lang="en" dirty="0"/>
              <a:t>… </a:t>
            </a:r>
            <a:r>
              <a:rPr lang="en" dirty="0" err="1"/>
              <a:t>dưới</a:t>
            </a:r>
            <a:r>
              <a:rPr lang="en" dirty="0"/>
              <a:t> </a:t>
            </a:r>
            <a:r>
              <a:rPr lang="en" dirty="0" err="1"/>
              <a:t>sự</a:t>
            </a:r>
            <a:r>
              <a:rPr lang="en" dirty="0"/>
              <a:t> </a:t>
            </a:r>
            <a:r>
              <a:rPr lang="en" dirty="0" err="1"/>
              <a:t>hướng</a:t>
            </a:r>
            <a:r>
              <a:rPr lang="en" dirty="0"/>
              <a:t> </a:t>
            </a:r>
            <a:r>
              <a:rPr lang="en" dirty="0" err="1"/>
              <a:t>dẫn</a:t>
            </a:r>
            <a:r>
              <a:rPr lang="en" dirty="0"/>
              <a:t> </a:t>
            </a:r>
            <a:r>
              <a:rPr lang="en" dirty="0" err="1"/>
              <a:t>của</a:t>
            </a:r>
            <a:r>
              <a:rPr lang="en" dirty="0"/>
              <a:t> </a:t>
            </a:r>
            <a:r>
              <a:rPr lang="en" dirty="0" err="1"/>
              <a:t>thầy</a:t>
            </a:r>
            <a:r>
              <a:rPr lang="en" dirty="0"/>
              <a:t> Kiều Trọng Khánh.</a:t>
            </a:r>
          </a:p>
        </p:txBody>
      </p:sp>
    </p:spTree>
    <p:extLst>
      <p:ext uri="{BB962C8B-B14F-4D97-AF65-F5344CB8AC3E}">
        <p14:creationId xmlns:p14="http://schemas.microsoft.com/office/powerpoint/2010/main" val="39050051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dirty="0" err="1" smtClean="0"/>
              <a:t>Cuoi</a:t>
            </a:r>
            <a:r>
              <a:rPr lang="en-US" dirty="0" smtClean="0"/>
              <a:t> </a:t>
            </a:r>
            <a:r>
              <a:rPr lang="en-US" dirty="0" err="1" smtClean="0"/>
              <a:t>cung</a:t>
            </a:r>
            <a:r>
              <a:rPr lang="en-US" dirty="0" smtClean="0"/>
              <a:t>, </a:t>
            </a:r>
            <a:r>
              <a:rPr lang="vi-VN" dirty="0" smtClean="0"/>
              <a:t>Hệ thống chúng tôi cung cấp tìm đường đi xe buýt nhiều hơn hai điểm</a:t>
            </a:r>
            <a:r>
              <a:rPr lang="vi-VN" baseline="0" dirty="0" smtClean="0"/>
              <a:t> có tối ưu. </a:t>
            </a:r>
            <a:endParaRPr lang="en-US" dirty="0" smtClean="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134444492"/>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Trường</a:t>
            </a:r>
            <a:r>
              <a:rPr lang="en-US" baseline="0" dirty="0" smtClean="0"/>
              <a:t> </a:t>
            </a:r>
            <a:r>
              <a:rPr lang="en-US" baseline="0" dirty="0" err="1" smtClean="0"/>
              <a:t>hợp</a:t>
            </a:r>
            <a:r>
              <a:rPr lang="en-US" baseline="0" dirty="0" smtClean="0"/>
              <a:t> 1:</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Anh</a:t>
            </a:r>
            <a:r>
              <a:rPr lang="en-US" baseline="0" dirty="0" smtClean="0"/>
              <a:t> </a:t>
            </a:r>
            <a:r>
              <a:rPr lang="en-US" baseline="0" dirty="0" err="1" smtClean="0"/>
              <a:t>Khương</a:t>
            </a:r>
            <a:r>
              <a:rPr lang="en-US" baseline="0" dirty="0" smtClean="0"/>
              <a:t> </a:t>
            </a:r>
            <a:r>
              <a:rPr lang="en-US" baseline="0" dirty="0" err="1" smtClean="0"/>
              <a:t>sẽ</a:t>
            </a:r>
            <a:r>
              <a:rPr lang="en-US" baseline="0" dirty="0" smtClean="0"/>
              <a:t> </a:t>
            </a:r>
            <a:r>
              <a:rPr lang="en-US" baseline="0" dirty="0" err="1" smtClean="0"/>
              <a:t>đi</a:t>
            </a:r>
            <a:r>
              <a:rPr lang="en-US" baseline="0" dirty="0" smtClean="0"/>
              <a:t> </a:t>
            </a:r>
            <a:r>
              <a:rPr lang="en-US" baseline="0" dirty="0" err="1" smtClean="0"/>
              <a:t>đến</a:t>
            </a:r>
            <a:r>
              <a:rPr lang="en-US" baseline="0" dirty="0" smtClean="0"/>
              <a:t> </a:t>
            </a:r>
            <a:r>
              <a:rPr lang="en-US" baseline="0" dirty="0" err="1" smtClean="0"/>
              <a:t>nhà</a:t>
            </a:r>
            <a:r>
              <a:rPr lang="en-US" baseline="0" dirty="0" smtClean="0"/>
              <a:t> </a:t>
            </a:r>
            <a:r>
              <a:rPr lang="en-US" baseline="0" dirty="0" err="1" smtClean="0"/>
              <a:t>bạn</a:t>
            </a:r>
            <a:r>
              <a:rPr lang="en-US" baseline="0" dirty="0" smtClean="0"/>
              <a:t> </a:t>
            </a:r>
            <a:r>
              <a:rPr lang="en-US" baseline="0" dirty="0" err="1" smtClean="0"/>
              <a:t>gái</a:t>
            </a:r>
            <a:r>
              <a:rPr lang="en-US" baseline="0" dirty="0" smtClean="0"/>
              <a:t> qua </a:t>
            </a:r>
            <a:r>
              <a:rPr lang="en-US" baseline="0" dirty="0" err="1" smtClean="0"/>
              <a:t>hai</a:t>
            </a:r>
            <a:r>
              <a:rPr lang="en-US" baseline="0" dirty="0" smtClean="0"/>
              <a:t> </a:t>
            </a:r>
            <a:r>
              <a:rPr lang="en-US" baseline="0" dirty="0" err="1" smtClean="0"/>
              <a:t>điểm</a:t>
            </a:r>
            <a:r>
              <a:rPr lang="en-US" baseline="0" dirty="0" smtClean="0"/>
              <a:t> </a:t>
            </a:r>
            <a:r>
              <a:rPr lang="en-US" baseline="0" dirty="0" err="1" smtClean="0"/>
              <a:t>trung</a:t>
            </a:r>
            <a:r>
              <a:rPr lang="en-US" baseline="0" dirty="0" smtClean="0"/>
              <a:t> </a:t>
            </a:r>
            <a:r>
              <a:rPr lang="en-US" baseline="0" dirty="0" err="1" smtClean="0"/>
              <a:t>gian</a:t>
            </a:r>
            <a:r>
              <a:rPr lang="en-US" baseline="0" dirty="0" smtClean="0"/>
              <a:t> </a:t>
            </a:r>
            <a:r>
              <a:rPr lang="en-US" baseline="0" dirty="0" err="1" smtClean="0"/>
              <a:t>là</a:t>
            </a:r>
            <a:r>
              <a:rPr lang="en-US" baseline="0" dirty="0" smtClean="0"/>
              <a:t> </a:t>
            </a:r>
            <a:r>
              <a:rPr lang="en-US" baseline="0" dirty="0" err="1" smtClean="0"/>
              <a:t>mẹ</a:t>
            </a:r>
            <a:r>
              <a:rPr lang="en-US" baseline="0" dirty="0" smtClean="0"/>
              <a:t> </a:t>
            </a:r>
            <a:r>
              <a:rPr lang="en-US" baseline="0" dirty="0" err="1" smtClean="0"/>
              <a:t>và</a:t>
            </a:r>
            <a:r>
              <a:rPr lang="en-US" baseline="0" dirty="0" smtClean="0"/>
              <a:t> </a:t>
            </a:r>
            <a:r>
              <a:rPr lang="en-US" baseline="0" dirty="0" err="1" smtClean="0"/>
              <a:t>bà</a:t>
            </a:r>
            <a:r>
              <a:rPr lang="en-US" baseline="0" dirty="0" smtClean="0"/>
              <a:t> </a:t>
            </a:r>
            <a:r>
              <a:rPr lang="en-US" baseline="0" dirty="0" err="1" smtClean="0"/>
              <a:t>nội</a:t>
            </a:r>
            <a:r>
              <a:rPr lang="en-US" baseline="0" dirty="0" smtClean="0"/>
              <a:t>. </a:t>
            </a:r>
            <a:r>
              <a:rPr lang="en-US" baseline="0" dirty="0" err="1" smtClean="0"/>
              <a:t>Chúng</a:t>
            </a:r>
            <a:r>
              <a:rPr lang="en-US" baseline="0" dirty="0" smtClean="0"/>
              <a:t> ta </a:t>
            </a:r>
            <a:r>
              <a:rPr lang="en-US" baseline="0" dirty="0" err="1" smtClean="0"/>
              <a:t>sẽ</a:t>
            </a:r>
            <a:r>
              <a:rPr lang="en-US" baseline="0" dirty="0" smtClean="0"/>
              <a:t> </a:t>
            </a:r>
            <a:r>
              <a:rPr lang="en-US" baseline="0" dirty="0" err="1" smtClean="0"/>
              <a:t>tạo</a:t>
            </a:r>
            <a:r>
              <a:rPr lang="en-US" baseline="0" dirty="0" smtClean="0"/>
              <a:t> </a:t>
            </a:r>
            <a:r>
              <a:rPr lang="en-US" baseline="0" dirty="0" err="1" smtClean="0"/>
              <a:t>ra</a:t>
            </a:r>
            <a:r>
              <a:rPr lang="en-US" baseline="0" dirty="0" smtClean="0"/>
              <a:t> </a:t>
            </a:r>
            <a:r>
              <a:rPr lang="en-US" baseline="0" dirty="0" err="1" smtClean="0"/>
              <a:t>được</a:t>
            </a:r>
            <a:r>
              <a:rPr lang="en-US" baseline="0" dirty="0" smtClean="0"/>
              <a:t> </a:t>
            </a:r>
            <a:r>
              <a:rPr lang="en-US" baseline="0" dirty="0" err="1" smtClean="0"/>
              <a:t>một</a:t>
            </a:r>
            <a:r>
              <a:rPr lang="en-US" baseline="0" dirty="0" smtClean="0"/>
              <a:t> </a:t>
            </a:r>
            <a:r>
              <a:rPr lang="en-US" baseline="0" dirty="0" err="1" smtClean="0"/>
              <a:t>url</a:t>
            </a:r>
            <a:r>
              <a:rPr lang="en-US" baseline="0" dirty="0" smtClean="0"/>
              <a:t> </a:t>
            </a:r>
            <a:r>
              <a:rPr lang="en-US" baseline="0" dirty="0" err="1" smtClean="0"/>
              <a:t>tương</a:t>
            </a:r>
            <a:r>
              <a:rPr lang="en-US" baseline="0" dirty="0" smtClean="0"/>
              <a:t> </a:t>
            </a:r>
            <a:r>
              <a:rPr lang="en-US" baseline="0" dirty="0" err="1" smtClean="0"/>
              <a:t>ứng</a:t>
            </a:r>
            <a:r>
              <a:rPr lang="en-US" baseline="0" dirty="0" smtClean="0"/>
              <a:t> </a:t>
            </a:r>
            <a:r>
              <a:rPr lang="en-US" baseline="0" dirty="0" err="1" smtClean="0"/>
              <a:t>để</a:t>
            </a:r>
            <a:r>
              <a:rPr lang="en-US" baseline="0" dirty="0" smtClean="0"/>
              <a:t> </a:t>
            </a:r>
            <a:r>
              <a:rPr lang="en-US" baseline="0" dirty="0" err="1" smtClean="0"/>
              <a:t>gửi</a:t>
            </a:r>
            <a:r>
              <a:rPr lang="en-US" baseline="0" dirty="0" smtClean="0"/>
              <a:t> </a:t>
            </a:r>
            <a:r>
              <a:rPr lang="en-US" baseline="0" dirty="0" err="1" smtClean="0"/>
              <a:t>lên</a:t>
            </a:r>
            <a:r>
              <a:rPr lang="en-US" baseline="0" dirty="0" smtClean="0"/>
              <a:t> </a:t>
            </a:r>
            <a:r>
              <a:rPr lang="en-US" baseline="0" dirty="0" err="1" smtClean="0"/>
              <a:t>google</a:t>
            </a:r>
            <a:r>
              <a:rPr lang="en-US" baseline="0" dirty="0" smtClean="0"/>
              <a:t> Maps Directions API.</a:t>
            </a:r>
            <a:endParaRPr lang="en-US" dirty="0" smtClean="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7384F17-3F14-4980-9E56-5377ACEECE43}"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139</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3666170022"/>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Trường</a:t>
            </a:r>
            <a:r>
              <a:rPr lang="en-US" baseline="0" dirty="0" smtClean="0"/>
              <a:t> </a:t>
            </a:r>
            <a:r>
              <a:rPr lang="en-US" baseline="0" dirty="0" err="1" smtClean="0"/>
              <a:t>hợp</a:t>
            </a:r>
            <a:r>
              <a:rPr lang="en-US" baseline="0" dirty="0" smtClean="0"/>
              <a:t> 2:</a:t>
            </a:r>
          </a:p>
          <a:p>
            <a:pPr marL="0" marR="0" indent="0" algn="l" defTabSz="914400" rtl="0" eaLnBrk="1" fontAlgn="auto" latinLnBrk="0" hangingPunct="1">
              <a:lnSpc>
                <a:spcPct val="100000"/>
              </a:lnSpc>
              <a:spcBef>
                <a:spcPts val="0"/>
              </a:spcBef>
              <a:spcAft>
                <a:spcPts val="0"/>
              </a:spcAft>
              <a:buClrTx/>
              <a:buSzTx/>
              <a:buFontTx/>
              <a:buNone/>
              <a:tabLst/>
              <a:defRPr/>
            </a:pPr>
            <a:r>
              <a:rPr lang="vi-VN" dirty="0" smtClean="0"/>
              <a:t>Mẹ là điểm cuối cùng</a:t>
            </a:r>
            <a:endParaRPr lang="en-US"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7384F17-3F14-4980-9E56-5377ACEECE43}"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140</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3734830283"/>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Trường</a:t>
            </a:r>
            <a:r>
              <a:rPr lang="en-US" baseline="0" dirty="0" smtClean="0"/>
              <a:t> </a:t>
            </a:r>
            <a:r>
              <a:rPr lang="en-US" baseline="0" dirty="0" err="1" smtClean="0"/>
              <a:t>hợp</a:t>
            </a:r>
            <a:r>
              <a:rPr lang="en-US" baseline="0" dirty="0" smtClean="0"/>
              <a:t> 3:</a:t>
            </a:r>
          </a:p>
          <a:p>
            <a:pPr marL="0" marR="0" indent="0" algn="l" defTabSz="914400" rtl="0" eaLnBrk="1" fontAlgn="auto" latinLnBrk="0" hangingPunct="1">
              <a:lnSpc>
                <a:spcPct val="100000"/>
              </a:lnSpc>
              <a:spcBef>
                <a:spcPts val="0"/>
              </a:spcBef>
              <a:spcAft>
                <a:spcPts val="0"/>
              </a:spcAft>
              <a:buClrTx/>
              <a:buSzTx/>
              <a:buFontTx/>
              <a:buNone/>
              <a:tabLst/>
              <a:defRPr/>
            </a:pPr>
            <a:r>
              <a:rPr lang="vi-VN" baseline="0" dirty="0" smtClean="0"/>
              <a:t>Bà nội là điểm cuối cùng</a:t>
            </a:r>
            <a:endParaRPr lang="en-US" baseline="0" dirty="0" smtClean="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7384F17-3F14-4980-9E56-5377ACEECE43}"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141</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369291215"/>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Đây</a:t>
            </a:r>
            <a:r>
              <a:rPr lang="en-US" baseline="0" dirty="0" smtClean="0"/>
              <a:t> </a:t>
            </a:r>
            <a:r>
              <a:rPr lang="en-US" baseline="0" dirty="0" err="1" smtClean="0"/>
              <a:t>là</a:t>
            </a:r>
            <a:r>
              <a:rPr lang="en-US" baseline="0" dirty="0" smtClean="0"/>
              <a:t> </a:t>
            </a:r>
            <a:r>
              <a:rPr lang="en-US" baseline="0" dirty="0" err="1" smtClean="0"/>
              <a:t>mô</a:t>
            </a:r>
            <a:r>
              <a:rPr lang="en-US" baseline="0" dirty="0" smtClean="0"/>
              <a:t> </a:t>
            </a:r>
            <a:r>
              <a:rPr lang="en-US" baseline="0" dirty="0" err="1" smtClean="0"/>
              <a:t>hình</a:t>
            </a:r>
            <a:r>
              <a:rPr lang="en-US" baseline="0" dirty="0" smtClean="0"/>
              <a:t> </a:t>
            </a:r>
            <a:r>
              <a:rPr lang="en-US" baseline="0" dirty="0" err="1" smtClean="0"/>
              <a:t>xử</a:t>
            </a:r>
            <a:r>
              <a:rPr lang="en-US" baseline="0" dirty="0" smtClean="0"/>
              <a:t> </a:t>
            </a:r>
            <a:r>
              <a:rPr lang="en-US" baseline="0" dirty="0" err="1" smtClean="0"/>
              <a:t>lý</a:t>
            </a:r>
            <a:r>
              <a:rPr lang="en-US" baseline="0" dirty="0" smtClean="0"/>
              <a:t> </a:t>
            </a:r>
            <a:r>
              <a:rPr lang="en-US" baseline="0" dirty="0" err="1" smtClean="0"/>
              <a:t>kết</a:t>
            </a:r>
            <a:r>
              <a:rPr lang="en-US" baseline="0" dirty="0" smtClean="0"/>
              <a:t> </a:t>
            </a:r>
            <a:r>
              <a:rPr lang="en-US" baseline="0" dirty="0" err="1" smtClean="0"/>
              <a:t>quả</a:t>
            </a:r>
            <a:r>
              <a:rPr lang="en-US" baseline="0" dirty="0" smtClean="0"/>
              <a:t> </a:t>
            </a:r>
            <a:r>
              <a:rPr lang="en-US" baseline="0" dirty="0" err="1" smtClean="0"/>
              <a:t>trả</a:t>
            </a:r>
            <a:r>
              <a:rPr lang="en-US" baseline="0" dirty="0" smtClean="0"/>
              <a:t> </a:t>
            </a:r>
            <a:r>
              <a:rPr lang="en-US" baseline="0" dirty="0" err="1" smtClean="0"/>
              <a:t>về</a:t>
            </a:r>
            <a:r>
              <a:rPr lang="en-US" baseline="0" dirty="0" smtClean="0"/>
              <a:t> </a:t>
            </a:r>
            <a:r>
              <a:rPr lang="en-US" baseline="0" dirty="0" err="1" smtClean="0"/>
              <a:t>từ</a:t>
            </a:r>
            <a:r>
              <a:rPr lang="en-US" baseline="0" dirty="0" smtClean="0"/>
              <a:t> </a:t>
            </a:r>
            <a:r>
              <a:rPr lang="en-US" baseline="0" dirty="0" err="1" smtClean="0"/>
              <a:t>google</a:t>
            </a:r>
            <a:r>
              <a:rPr lang="en-US" baseline="0" dirty="0" smtClean="0"/>
              <a:t> Maps Direction API </a:t>
            </a:r>
            <a:r>
              <a:rPr lang="en-US" baseline="0" dirty="0" err="1" smtClean="0"/>
              <a:t>và</a:t>
            </a:r>
            <a:r>
              <a:rPr lang="en-US" baseline="0" dirty="0" smtClean="0"/>
              <a:t> </a:t>
            </a:r>
            <a:r>
              <a:rPr lang="en-US" baseline="0" dirty="0" err="1" smtClean="0"/>
              <a:t>hiển</a:t>
            </a:r>
            <a:r>
              <a:rPr lang="en-US" baseline="0" dirty="0" smtClean="0"/>
              <a:t> </a:t>
            </a:r>
            <a:r>
              <a:rPr lang="en-US" baseline="0" dirty="0" err="1" smtClean="0"/>
              <a:t>thị</a:t>
            </a:r>
            <a:r>
              <a:rPr lang="en-US" baseline="0" dirty="0" smtClean="0"/>
              <a:t> </a:t>
            </a:r>
            <a:r>
              <a:rPr lang="en-US" baseline="0" dirty="0" err="1" smtClean="0"/>
              <a:t>cho</a:t>
            </a:r>
            <a:r>
              <a:rPr lang="en-US" baseline="0" dirty="0" smtClean="0"/>
              <a:t> </a:t>
            </a:r>
            <a:r>
              <a:rPr lang="en-US" baseline="0" dirty="0" err="1" smtClean="0"/>
              <a:t>người</a:t>
            </a:r>
            <a:r>
              <a:rPr lang="en-US" baseline="0" dirty="0" smtClean="0"/>
              <a:t> </a:t>
            </a:r>
            <a:r>
              <a:rPr lang="en-US" baseline="0" dirty="0" err="1" smtClean="0"/>
              <a:t>dùng</a:t>
            </a: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Đầu</a:t>
            </a:r>
            <a:r>
              <a:rPr lang="en-US" baseline="0" dirty="0" smtClean="0"/>
              <a:t> </a:t>
            </a:r>
            <a:r>
              <a:rPr lang="en-US" baseline="0" dirty="0" err="1" smtClean="0"/>
              <a:t>tiên</a:t>
            </a:r>
            <a:r>
              <a:rPr lang="en-US" baseline="0" dirty="0" smtClean="0"/>
              <a:t> Google Maps Direction API </a:t>
            </a:r>
            <a:r>
              <a:rPr lang="en-US" baseline="0" dirty="0" err="1" smtClean="0"/>
              <a:t>xử</a:t>
            </a:r>
            <a:r>
              <a:rPr lang="en-US" baseline="0" dirty="0" smtClean="0"/>
              <a:t> </a:t>
            </a:r>
            <a:r>
              <a:rPr lang="en-US" baseline="0" dirty="0" err="1" smtClean="0"/>
              <a:t>lý</a:t>
            </a:r>
            <a:r>
              <a:rPr lang="en-US" baseline="0" dirty="0" smtClean="0"/>
              <a:t> </a:t>
            </a:r>
            <a:r>
              <a:rPr lang="en-US" baseline="0" dirty="0" err="1" smtClean="0"/>
              <a:t>và</a:t>
            </a:r>
            <a:r>
              <a:rPr lang="en-US" baseline="0" dirty="0" smtClean="0"/>
              <a:t> </a:t>
            </a:r>
            <a:r>
              <a:rPr lang="en-US" baseline="0" dirty="0" err="1" smtClean="0"/>
              <a:t>trả</a:t>
            </a:r>
            <a:r>
              <a:rPr lang="en-US" baseline="0" dirty="0" smtClean="0"/>
              <a:t> </a:t>
            </a:r>
            <a:r>
              <a:rPr lang="en-US" baseline="0" dirty="0" err="1" smtClean="0"/>
              <a:t>về</a:t>
            </a:r>
            <a:r>
              <a:rPr lang="en-US" baseline="0" dirty="0" smtClean="0"/>
              <a:t> </a:t>
            </a:r>
            <a:r>
              <a:rPr lang="en-US" baseline="0" dirty="0" err="1" smtClean="0"/>
              <a:t>một</a:t>
            </a:r>
            <a:r>
              <a:rPr lang="en-US" baseline="0" dirty="0" smtClean="0"/>
              <a:t> list </a:t>
            </a:r>
            <a:r>
              <a:rPr lang="en-US" baseline="0" dirty="0" err="1" smtClean="0"/>
              <a:t>các</a:t>
            </a:r>
            <a:r>
              <a:rPr lang="en-US" baseline="0" dirty="0" smtClean="0"/>
              <a:t> </a:t>
            </a:r>
            <a:r>
              <a:rPr lang="en-US" baseline="0" dirty="0" err="1" smtClean="0"/>
              <a:t>kết</a:t>
            </a:r>
            <a:r>
              <a:rPr lang="en-US" baseline="0" dirty="0" smtClean="0"/>
              <a:t> </a:t>
            </a:r>
            <a:r>
              <a:rPr lang="en-US" baseline="0" dirty="0" err="1" smtClean="0"/>
              <a:t>quả</a:t>
            </a:r>
            <a:r>
              <a:rPr lang="en-US" baseline="0" dirty="0" smtClean="0"/>
              <a:t> ở </a:t>
            </a:r>
            <a:r>
              <a:rPr lang="en-US" baseline="0" dirty="0" err="1" smtClean="0"/>
              <a:t>dạng</a:t>
            </a:r>
            <a:r>
              <a:rPr lang="en-US" baseline="0" dirty="0" smtClean="0"/>
              <a:t> </a:t>
            </a:r>
            <a:r>
              <a:rPr lang="en-US" baseline="0" dirty="0" err="1" smtClean="0"/>
              <a:t>json</a:t>
            </a: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Tiếp</a:t>
            </a:r>
            <a:r>
              <a:rPr lang="en-US" baseline="0" dirty="0" smtClean="0"/>
              <a:t> </a:t>
            </a:r>
            <a:r>
              <a:rPr lang="en-US" baseline="0" dirty="0" err="1" smtClean="0"/>
              <a:t>theo</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tiến</a:t>
            </a:r>
            <a:r>
              <a:rPr lang="en-US" baseline="0" dirty="0" smtClean="0"/>
              <a:t> </a:t>
            </a:r>
            <a:r>
              <a:rPr lang="en-US" baseline="0" dirty="0" err="1" smtClean="0"/>
              <a:t>hành</a:t>
            </a:r>
            <a:r>
              <a:rPr lang="en-US" baseline="0" dirty="0" smtClean="0"/>
              <a:t> parse </a:t>
            </a:r>
            <a:r>
              <a:rPr lang="en-US" baseline="0" dirty="0" err="1" smtClean="0"/>
              <a:t>json</a:t>
            </a:r>
            <a:r>
              <a:rPr lang="en-US" baseline="0" dirty="0" smtClean="0"/>
              <a:t> </a:t>
            </a:r>
            <a:r>
              <a:rPr lang="en-US" baseline="0" dirty="0" err="1" smtClean="0"/>
              <a:t>để</a:t>
            </a:r>
            <a:r>
              <a:rPr lang="en-US" baseline="0" dirty="0" smtClean="0"/>
              <a:t> </a:t>
            </a:r>
            <a:r>
              <a:rPr lang="en-US" baseline="0" dirty="0" err="1" smtClean="0"/>
              <a:t>có</a:t>
            </a:r>
            <a:r>
              <a:rPr lang="en-US" baseline="0" dirty="0" smtClean="0"/>
              <a:t> list </a:t>
            </a:r>
            <a:r>
              <a:rPr lang="en-US" baseline="0" dirty="0" err="1" smtClean="0"/>
              <a:t>kết</a:t>
            </a:r>
            <a:r>
              <a:rPr lang="en-US" baseline="0" dirty="0" smtClean="0"/>
              <a:t> </a:t>
            </a:r>
            <a:r>
              <a:rPr lang="en-US" baseline="0" dirty="0" err="1" smtClean="0"/>
              <a:t>quả</a:t>
            </a: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Sau</a:t>
            </a:r>
            <a:r>
              <a:rPr lang="en-US" baseline="0" dirty="0" smtClean="0"/>
              <a:t> </a:t>
            </a:r>
            <a:r>
              <a:rPr lang="en-US" baseline="0" dirty="0" err="1" smtClean="0"/>
              <a:t>đó</a:t>
            </a:r>
            <a:r>
              <a:rPr lang="en-US" baseline="0" dirty="0" smtClean="0"/>
              <a:t> </a:t>
            </a:r>
            <a:r>
              <a:rPr lang="en-US" baseline="0" dirty="0" err="1" smtClean="0"/>
              <a:t>sắp</a:t>
            </a:r>
            <a:r>
              <a:rPr lang="en-US" baseline="0" dirty="0" smtClean="0"/>
              <a:t> </a:t>
            </a:r>
            <a:r>
              <a:rPr lang="en-US" baseline="0" dirty="0" err="1" smtClean="0"/>
              <a:t>xếp</a:t>
            </a:r>
            <a:r>
              <a:rPr lang="en-US" baseline="0" dirty="0" smtClean="0"/>
              <a:t> </a:t>
            </a:r>
            <a:r>
              <a:rPr lang="en-US" baseline="0" dirty="0" err="1" smtClean="0"/>
              <a:t>lại</a:t>
            </a:r>
            <a:r>
              <a:rPr lang="en-US" baseline="0" dirty="0" smtClean="0"/>
              <a:t> </a:t>
            </a:r>
            <a:r>
              <a:rPr lang="en-US" baseline="0" dirty="0" err="1" smtClean="0"/>
              <a:t>theo</a:t>
            </a:r>
            <a:r>
              <a:rPr lang="en-US" baseline="0" dirty="0" smtClean="0"/>
              <a:t> </a:t>
            </a:r>
            <a:r>
              <a:rPr lang="en-US" baseline="0" dirty="0" err="1" smtClean="0"/>
              <a:t>độ</a:t>
            </a:r>
            <a:r>
              <a:rPr lang="en-US" baseline="0" dirty="0" smtClean="0"/>
              <a:t> </a:t>
            </a:r>
            <a:r>
              <a:rPr lang="en-US" baseline="0" dirty="0" err="1" smtClean="0"/>
              <a:t>ưu</a:t>
            </a:r>
            <a:r>
              <a:rPr lang="en-US" baseline="0" dirty="0" smtClean="0"/>
              <a:t> </a:t>
            </a:r>
            <a:r>
              <a:rPr lang="en-US" baseline="0" dirty="0" err="1" smtClean="0"/>
              <a:t>tiên</a:t>
            </a:r>
            <a:r>
              <a:rPr lang="en-US" baseline="0" dirty="0" smtClean="0"/>
              <a:t> </a:t>
            </a:r>
            <a:r>
              <a:rPr lang="en-US" baseline="0" dirty="0" err="1" smtClean="0"/>
              <a:t>theo</a:t>
            </a:r>
            <a:r>
              <a:rPr lang="en-US" baseline="0" dirty="0" smtClean="0"/>
              <a:t> </a:t>
            </a:r>
            <a:r>
              <a:rPr lang="en-US" baseline="0" dirty="0" err="1" smtClean="0"/>
              <a:t>thời</a:t>
            </a:r>
            <a:r>
              <a:rPr lang="en-US" baseline="0" dirty="0" smtClean="0"/>
              <a:t> </a:t>
            </a:r>
            <a:r>
              <a:rPr lang="en-US" baseline="0" dirty="0" err="1" smtClean="0"/>
              <a:t>gian</a:t>
            </a:r>
            <a:r>
              <a:rPr lang="en-US" baseline="0" dirty="0" smtClean="0"/>
              <a:t> </a:t>
            </a:r>
            <a:r>
              <a:rPr lang="en-US" baseline="0" dirty="0" err="1" smtClean="0"/>
              <a:t>hoặc</a:t>
            </a:r>
            <a:r>
              <a:rPr lang="en-US" baseline="0" dirty="0" smtClean="0"/>
              <a:t> </a:t>
            </a:r>
            <a:r>
              <a:rPr lang="en-US" baseline="0" dirty="0" err="1" smtClean="0"/>
              <a:t>khoảng</a:t>
            </a:r>
            <a:r>
              <a:rPr lang="en-US" baseline="0" dirty="0" smtClean="0"/>
              <a:t> </a:t>
            </a:r>
            <a:r>
              <a:rPr lang="en-US" baseline="0" dirty="0" err="1" smtClean="0"/>
              <a:t>cách</a:t>
            </a: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Cuối</a:t>
            </a:r>
            <a:r>
              <a:rPr lang="en-US" baseline="0" dirty="0" smtClean="0"/>
              <a:t> </a:t>
            </a:r>
            <a:r>
              <a:rPr lang="en-US" baseline="0" dirty="0" err="1" smtClean="0"/>
              <a:t>cùng</a:t>
            </a:r>
            <a:r>
              <a:rPr lang="en-US" baseline="0" dirty="0" smtClean="0"/>
              <a:t> </a:t>
            </a:r>
            <a:r>
              <a:rPr lang="en-US" baseline="0" dirty="0" err="1" smtClean="0"/>
              <a:t>là</a:t>
            </a:r>
            <a:r>
              <a:rPr lang="en-US" baseline="0" dirty="0" smtClean="0"/>
              <a:t> </a:t>
            </a:r>
            <a:r>
              <a:rPr lang="en-US" baseline="0" dirty="0" err="1" smtClean="0"/>
              <a:t>hiển</a:t>
            </a:r>
            <a:r>
              <a:rPr lang="en-US" baseline="0" dirty="0" smtClean="0"/>
              <a:t> </a:t>
            </a:r>
            <a:r>
              <a:rPr lang="en-US" baseline="0" dirty="0" err="1" smtClean="0"/>
              <a:t>thị</a:t>
            </a:r>
            <a:r>
              <a:rPr lang="en-US" baseline="0" dirty="0" smtClean="0"/>
              <a:t> </a:t>
            </a:r>
            <a:r>
              <a:rPr lang="en-US" baseline="0" dirty="0" err="1" smtClean="0"/>
              <a:t>kết</a:t>
            </a:r>
            <a:r>
              <a:rPr lang="en-US" baseline="0" dirty="0" smtClean="0"/>
              <a:t> </a:t>
            </a:r>
            <a:r>
              <a:rPr lang="en-US" baseline="0" dirty="0" err="1" smtClean="0"/>
              <a:t>quả</a:t>
            </a:r>
            <a:r>
              <a:rPr lang="en-US" baseline="0" dirty="0" smtClean="0"/>
              <a:t> </a:t>
            </a:r>
            <a:r>
              <a:rPr lang="en-US" baseline="0" dirty="0" err="1" smtClean="0"/>
              <a:t>ra</a:t>
            </a:r>
            <a:r>
              <a:rPr lang="en-US" baseline="0" dirty="0" smtClean="0"/>
              <a:t> </a:t>
            </a:r>
            <a:r>
              <a:rPr lang="en-US" baseline="0" dirty="0" err="1" smtClean="0"/>
              <a:t>cho</a:t>
            </a:r>
            <a:r>
              <a:rPr lang="en-US" baseline="0" dirty="0" smtClean="0"/>
              <a:t> </a:t>
            </a:r>
            <a:r>
              <a:rPr lang="en-US" baseline="0" dirty="0" err="1" smtClean="0"/>
              <a:t>người</a:t>
            </a:r>
            <a:r>
              <a:rPr lang="en-US" baseline="0" dirty="0" smtClean="0"/>
              <a:t> </a:t>
            </a:r>
            <a:r>
              <a:rPr lang="en-US" baseline="0" dirty="0" err="1" smtClean="0"/>
              <a:t>dùng</a:t>
            </a:r>
            <a:r>
              <a:rPr lang="en-US" baseline="0" dirty="0" smtClean="0"/>
              <a:t>.</a:t>
            </a: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7384F17-3F14-4980-9E56-5377ACEECE43}"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142</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236357356"/>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Giả</a:t>
            </a:r>
            <a:r>
              <a:rPr lang="en-US" baseline="0" dirty="0" smtClean="0"/>
              <a:t> </a:t>
            </a:r>
            <a:r>
              <a:rPr lang="en-US" baseline="0" dirty="0" err="1" smtClean="0"/>
              <a:t>sử</a:t>
            </a:r>
            <a:r>
              <a:rPr lang="en-US" baseline="0" dirty="0" smtClean="0"/>
              <a:t> </a:t>
            </a:r>
            <a:r>
              <a:rPr lang="en-US" baseline="0" dirty="0" err="1" smtClean="0"/>
              <a:t>chúng</a:t>
            </a:r>
            <a:r>
              <a:rPr lang="en-US" baseline="0" dirty="0" smtClean="0"/>
              <a:t> ta </a:t>
            </a:r>
            <a:r>
              <a:rPr lang="en-US" baseline="0" dirty="0" err="1" smtClean="0"/>
              <a:t>có</a:t>
            </a:r>
            <a:r>
              <a:rPr lang="en-US" baseline="0" dirty="0" smtClean="0"/>
              <a:t> </a:t>
            </a:r>
            <a:r>
              <a:rPr lang="en-US" baseline="0" dirty="0" err="1" smtClean="0"/>
              <a:t>kết</a:t>
            </a:r>
            <a:r>
              <a:rPr lang="en-US" baseline="0" dirty="0" smtClean="0"/>
              <a:t> </a:t>
            </a:r>
            <a:r>
              <a:rPr lang="en-US" baseline="0" dirty="0" err="1" smtClean="0"/>
              <a:t>quả</a:t>
            </a:r>
            <a:r>
              <a:rPr lang="en-US" baseline="0" dirty="0" smtClean="0"/>
              <a:t> </a:t>
            </a:r>
            <a:r>
              <a:rPr lang="en-US" baseline="0" dirty="0" err="1" smtClean="0"/>
              <a:t>như</a:t>
            </a:r>
            <a:r>
              <a:rPr lang="en-US" baseline="0" dirty="0" smtClean="0"/>
              <a:t> </a:t>
            </a:r>
            <a:r>
              <a:rPr lang="en-US" baseline="0" dirty="0" err="1" smtClean="0"/>
              <a:t>sau</a:t>
            </a:r>
            <a:r>
              <a:rPr lang="en-US" baseline="0" dirty="0" smtClean="0"/>
              <a:t>: </a:t>
            </a:r>
            <a:r>
              <a:rPr lang="en-US" baseline="0" dirty="0" err="1" smtClean="0"/>
              <a:t>đường</a:t>
            </a:r>
            <a:r>
              <a:rPr lang="en-US" baseline="0" dirty="0" smtClean="0"/>
              <a:t> </a:t>
            </a:r>
            <a:r>
              <a:rPr lang="en-US" baseline="0" dirty="0" err="1" smtClean="0"/>
              <a:t>đi</a:t>
            </a:r>
            <a:r>
              <a:rPr lang="en-US" baseline="0" dirty="0" smtClean="0"/>
              <a:t> </a:t>
            </a:r>
            <a:r>
              <a:rPr lang="en-US" baseline="0" dirty="0" err="1" smtClean="0"/>
              <a:t>tốt</a:t>
            </a:r>
            <a:r>
              <a:rPr lang="en-US" baseline="0" dirty="0" smtClean="0"/>
              <a:t> </a:t>
            </a:r>
            <a:r>
              <a:rPr lang="en-US" baseline="0" dirty="0" err="1" smtClean="0"/>
              <a:t>nhất</a:t>
            </a:r>
            <a:r>
              <a:rPr lang="en-US" baseline="0" dirty="0" smtClean="0"/>
              <a:t> </a:t>
            </a:r>
            <a:r>
              <a:rPr lang="en-US" baseline="0" dirty="0" err="1" smtClean="0"/>
              <a:t>cho</a:t>
            </a:r>
            <a:r>
              <a:rPr lang="en-US" baseline="0" dirty="0" smtClean="0"/>
              <a:t> </a:t>
            </a:r>
            <a:r>
              <a:rPr lang="en-US" baseline="0" dirty="0" err="1" smtClean="0"/>
              <a:t>anh</a:t>
            </a:r>
            <a:r>
              <a:rPr lang="en-US" baseline="0" dirty="0" smtClean="0"/>
              <a:t> </a:t>
            </a:r>
            <a:r>
              <a:rPr lang="en-US" baseline="0" dirty="0" err="1" smtClean="0"/>
              <a:t>Khương</a:t>
            </a:r>
            <a:r>
              <a:rPr lang="en-US" baseline="0" dirty="0" smtClean="0"/>
              <a:t> </a:t>
            </a:r>
            <a:r>
              <a:rPr lang="en-US" baseline="0" dirty="0" err="1" smtClean="0"/>
              <a:t>là</a:t>
            </a:r>
            <a:r>
              <a:rPr lang="en-US" baseline="0" dirty="0" smtClean="0"/>
              <a:t> qua </a:t>
            </a:r>
            <a:r>
              <a:rPr lang="en-US" baseline="0" dirty="0" err="1" smtClean="0"/>
              <a:t>nhà</a:t>
            </a:r>
            <a:r>
              <a:rPr lang="en-US" baseline="0" dirty="0" smtClean="0"/>
              <a:t> </a:t>
            </a:r>
            <a:r>
              <a:rPr lang="en-US" baseline="0" dirty="0" err="1" smtClean="0"/>
              <a:t>bạn</a:t>
            </a:r>
            <a:r>
              <a:rPr lang="en-US" baseline="0" dirty="0" smtClean="0"/>
              <a:t> </a:t>
            </a:r>
            <a:r>
              <a:rPr lang="en-US" baseline="0" dirty="0" err="1" smtClean="0"/>
              <a:t>gái</a:t>
            </a:r>
            <a:r>
              <a:rPr lang="en-US" baseline="0" dirty="0" smtClean="0"/>
              <a:t> </a:t>
            </a:r>
            <a:r>
              <a:rPr lang="en-US" baseline="0" dirty="0" err="1" smtClean="0"/>
              <a:t>trước</a:t>
            </a:r>
            <a:r>
              <a:rPr lang="en-US" baseline="0" dirty="0" smtClean="0"/>
              <a:t> </a:t>
            </a:r>
            <a:r>
              <a:rPr lang="en-US" baseline="0" dirty="0" err="1" smtClean="0"/>
              <a:t>rồi</a:t>
            </a:r>
            <a:r>
              <a:rPr lang="en-US" baseline="0" dirty="0" smtClean="0"/>
              <a:t> </a:t>
            </a:r>
            <a:r>
              <a:rPr lang="en-US" baseline="0" dirty="0" err="1" smtClean="0"/>
              <a:t>đến</a:t>
            </a:r>
            <a:r>
              <a:rPr lang="en-US" baseline="0" dirty="0" smtClean="0"/>
              <a:t> </a:t>
            </a:r>
            <a:r>
              <a:rPr lang="en-US" baseline="0" dirty="0" err="1" smtClean="0"/>
              <a:t>nhà</a:t>
            </a:r>
            <a:r>
              <a:rPr lang="en-US" baseline="0" dirty="0" smtClean="0"/>
              <a:t> </a:t>
            </a:r>
            <a:r>
              <a:rPr lang="en-US" baseline="0" dirty="0" err="1" smtClean="0"/>
              <a:t>mẹ</a:t>
            </a:r>
            <a:r>
              <a:rPr lang="en-US" baseline="0" dirty="0" smtClean="0"/>
              <a:t> </a:t>
            </a:r>
            <a:r>
              <a:rPr lang="en-US" baseline="0" dirty="0" err="1" smtClean="0"/>
              <a:t>và</a:t>
            </a:r>
            <a:r>
              <a:rPr lang="en-US" baseline="0" dirty="0" smtClean="0"/>
              <a:t> </a:t>
            </a:r>
            <a:r>
              <a:rPr lang="en-US" baseline="0" dirty="0" err="1" smtClean="0"/>
              <a:t>cuối</a:t>
            </a:r>
            <a:r>
              <a:rPr lang="en-US" baseline="0" dirty="0" smtClean="0"/>
              <a:t> </a:t>
            </a:r>
            <a:r>
              <a:rPr lang="en-US" baseline="0" dirty="0" err="1" smtClean="0"/>
              <a:t>cùng</a:t>
            </a:r>
            <a:r>
              <a:rPr lang="en-US" baseline="0" dirty="0" smtClean="0"/>
              <a:t> </a:t>
            </a:r>
            <a:r>
              <a:rPr lang="en-US" baseline="0" dirty="0" err="1" smtClean="0"/>
              <a:t>là</a:t>
            </a:r>
            <a:r>
              <a:rPr lang="en-US" baseline="0" dirty="0" smtClean="0"/>
              <a:t> </a:t>
            </a:r>
            <a:r>
              <a:rPr lang="en-US" baseline="0" dirty="0" err="1" smtClean="0"/>
              <a:t>đến</a:t>
            </a:r>
            <a:r>
              <a:rPr lang="en-US" baseline="0" dirty="0" smtClean="0"/>
              <a:t> </a:t>
            </a:r>
            <a:r>
              <a:rPr lang="en-US" baseline="0" dirty="0" err="1" smtClean="0"/>
              <a:t>nhà</a:t>
            </a:r>
            <a:r>
              <a:rPr lang="en-US" baseline="0" dirty="0" smtClean="0"/>
              <a:t> </a:t>
            </a:r>
            <a:r>
              <a:rPr lang="en-US" baseline="0" dirty="0" err="1" smtClean="0"/>
              <a:t>bà</a:t>
            </a:r>
            <a:r>
              <a:rPr lang="en-US" baseline="0" dirty="0" smtClean="0"/>
              <a:t> </a:t>
            </a:r>
            <a:r>
              <a:rPr lang="en-US" baseline="0" dirty="0" err="1" smtClean="0"/>
              <a:t>nội</a:t>
            </a:r>
            <a:r>
              <a:rPr lang="en-US" baseline="0" dirty="0" smtClean="0"/>
              <a:t>.</a:t>
            </a:r>
            <a:endParaRPr lang="en-US" dirty="0" smtClean="0"/>
          </a:p>
          <a:p>
            <a:endParaRPr lang="en-US" dirty="0" smtClean="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143</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1016892974"/>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err="1" smtClean="0"/>
              <a:t>Đây</a:t>
            </a:r>
            <a:r>
              <a:rPr lang="en-US" baseline="0" dirty="0" smtClean="0"/>
              <a:t> </a:t>
            </a:r>
            <a:r>
              <a:rPr lang="en-US" baseline="0" dirty="0" err="1" smtClean="0"/>
              <a:t>là</a:t>
            </a:r>
            <a:r>
              <a:rPr lang="en-US" baseline="0" dirty="0" smtClean="0"/>
              <a:t> </a:t>
            </a:r>
            <a:r>
              <a:rPr lang="en-US" baseline="0" dirty="0" err="1" smtClean="0"/>
              <a:t>chuỗi</a:t>
            </a:r>
            <a:r>
              <a:rPr lang="en-US" baseline="0" dirty="0" smtClean="0"/>
              <a:t> </a:t>
            </a:r>
            <a:r>
              <a:rPr lang="en-US" baseline="0" dirty="0" err="1" smtClean="0"/>
              <a:t>json</a:t>
            </a:r>
            <a:r>
              <a:rPr lang="en-US" baseline="0" dirty="0" smtClean="0"/>
              <a:t> </a:t>
            </a:r>
            <a:r>
              <a:rPr lang="en-US" baseline="0" dirty="0" err="1" smtClean="0"/>
              <a:t>được</a:t>
            </a:r>
            <a:r>
              <a:rPr lang="en-US" baseline="0" dirty="0" smtClean="0"/>
              <a:t> </a:t>
            </a:r>
            <a:r>
              <a:rPr lang="en-US" baseline="0" dirty="0" err="1" smtClean="0"/>
              <a:t>trả</a:t>
            </a:r>
            <a:r>
              <a:rPr lang="en-US" baseline="0" dirty="0" smtClean="0"/>
              <a:t> </a:t>
            </a:r>
            <a:r>
              <a:rPr lang="en-US" baseline="0" dirty="0" err="1" smtClean="0"/>
              <a:t>về</a:t>
            </a:r>
            <a:r>
              <a:rPr lang="en-US" baseline="0" dirty="0" smtClean="0"/>
              <a:t> </a:t>
            </a:r>
            <a:r>
              <a:rPr lang="en-US" baseline="0" dirty="0" err="1" smtClean="0"/>
              <a:t>từ</a:t>
            </a:r>
            <a:r>
              <a:rPr lang="en-US" baseline="0" dirty="0" smtClean="0"/>
              <a:t> Google Maps Directions API. </a:t>
            </a:r>
          </a:p>
          <a:p>
            <a:r>
              <a:rPr lang="en-US" baseline="0" dirty="0" err="1" smtClean="0"/>
              <a:t>Từ</a:t>
            </a:r>
            <a:r>
              <a:rPr lang="en-US" baseline="0" dirty="0" smtClean="0"/>
              <a:t> JSON </a:t>
            </a:r>
            <a:r>
              <a:rPr lang="en-US" baseline="0" dirty="0" err="1" smtClean="0"/>
              <a:t>này</a:t>
            </a:r>
            <a:r>
              <a:rPr lang="en-US" baseline="0" dirty="0" smtClean="0"/>
              <a:t> </a:t>
            </a:r>
            <a:r>
              <a:rPr lang="en-US" baseline="0" dirty="0" err="1" smtClean="0"/>
              <a:t>tôi</a:t>
            </a:r>
            <a:r>
              <a:rPr lang="en-US" baseline="0" dirty="0" smtClean="0"/>
              <a:t> </a:t>
            </a:r>
            <a:r>
              <a:rPr lang="en-US" baseline="0" dirty="0" err="1" smtClean="0"/>
              <a:t>tiến</a:t>
            </a:r>
            <a:r>
              <a:rPr lang="en-US" baseline="0" dirty="0" smtClean="0"/>
              <a:t> </a:t>
            </a:r>
            <a:r>
              <a:rPr lang="en-US" baseline="0" dirty="0" err="1" smtClean="0"/>
              <a:t>hành</a:t>
            </a:r>
            <a:r>
              <a:rPr lang="en-US" baseline="0" dirty="0" smtClean="0"/>
              <a:t> </a:t>
            </a:r>
            <a:r>
              <a:rPr lang="en-US" baseline="0" dirty="0" err="1" smtClean="0"/>
              <a:t>xây</a:t>
            </a:r>
            <a:r>
              <a:rPr lang="en-US" baseline="0" dirty="0" smtClean="0"/>
              <a:t> </a:t>
            </a:r>
            <a:r>
              <a:rPr lang="en-US" baseline="0" dirty="0" err="1" smtClean="0"/>
              <a:t>dựng</a:t>
            </a:r>
            <a:r>
              <a:rPr lang="en-US" baseline="0" dirty="0" smtClean="0"/>
              <a:t> </a:t>
            </a:r>
            <a:r>
              <a:rPr lang="en-US" baseline="0" dirty="0" err="1" smtClean="0"/>
              <a:t>các</a:t>
            </a:r>
            <a:r>
              <a:rPr lang="en-US" baseline="0" dirty="0" smtClean="0"/>
              <a:t> class Leg </a:t>
            </a:r>
            <a:r>
              <a:rPr lang="en-US" baseline="0" dirty="0" err="1" smtClean="0"/>
              <a:t>và</a:t>
            </a:r>
            <a:r>
              <a:rPr lang="en-US" baseline="0" dirty="0" smtClean="0"/>
              <a:t> Step:</a:t>
            </a:r>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144</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1684607365"/>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Leg </a:t>
            </a:r>
            <a:r>
              <a:rPr lang="en-US" dirty="0" err="1" smtClean="0"/>
              <a:t>thể</a:t>
            </a:r>
            <a:r>
              <a:rPr lang="en-US" baseline="0" dirty="0" smtClean="0"/>
              <a:t> </a:t>
            </a:r>
            <a:r>
              <a:rPr lang="en-US" baseline="0" dirty="0" err="1" smtClean="0"/>
              <a:t>hiện</a:t>
            </a:r>
            <a:r>
              <a:rPr lang="en-US" baseline="0" dirty="0" smtClean="0"/>
              <a:t> </a:t>
            </a:r>
            <a:r>
              <a:rPr lang="en-US" baseline="0" dirty="0" err="1" smtClean="0"/>
              <a:t>một</a:t>
            </a:r>
            <a:r>
              <a:rPr lang="en-US" baseline="0" dirty="0" smtClean="0"/>
              <a:t> </a:t>
            </a:r>
            <a:r>
              <a:rPr lang="en-US" baseline="0" dirty="0" err="1" smtClean="0"/>
              <a:t>lượt</a:t>
            </a:r>
            <a:r>
              <a:rPr lang="en-US" baseline="0" dirty="0" smtClean="0"/>
              <a:t> </a:t>
            </a:r>
            <a:r>
              <a:rPr lang="en-US" baseline="0" dirty="0" err="1" smtClean="0"/>
              <a:t>đi</a:t>
            </a:r>
            <a:r>
              <a:rPr lang="en-US" baseline="0" dirty="0" smtClean="0"/>
              <a:t> </a:t>
            </a:r>
            <a:r>
              <a:rPr lang="en-US" baseline="0" dirty="0" err="1" smtClean="0"/>
              <a:t>từ</a:t>
            </a:r>
            <a:r>
              <a:rPr lang="en-US" baseline="0" dirty="0" smtClean="0"/>
              <a:t> </a:t>
            </a:r>
            <a:r>
              <a:rPr lang="en-US" baseline="0" dirty="0" err="1" smtClean="0"/>
              <a:t>điểm</a:t>
            </a:r>
            <a:r>
              <a:rPr lang="en-US" baseline="0" dirty="0" smtClean="0"/>
              <a:t> </a:t>
            </a:r>
            <a:r>
              <a:rPr lang="en-US" baseline="0" dirty="0" err="1" smtClean="0"/>
              <a:t>bắt</a:t>
            </a:r>
            <a:r>
              <a:rPr lang="en-US" baseline="0" dirty="0" smtClean="0"/>
              <a:t> </a:t>
            </a:r>
            <a:r>
              <a:rPr lang="en-US" baseline="0" dirty="0" err="1" smtClean="0"/>
              <a:t>đầu</a:t>
            </a:r>
            <a:r>
              <a:rPr lang="en-US" baseline="0" dirty="0" smtClean="0"/>
              <a:t> </a:t>
            </a:r>
            <a:r>
              <a:rPr lang="en-US" baseline="0" dirty="0" err="1" smtClean="0"/>
              <a:t>đến</a:t>
            </a:r>
            <a:r>
              <a:rPr lang="en-US" baseline="0" dirty="0" smtClean="0"/>
              <a:t> </a:t>
            </a:r>
            <a:r>
              <a:rPr lang="en-US" baseline="0" dirty="0" err="1" smtClean="0"/>
              <a:t>điểm</a:t>
            </a:r>
            <a:r>
              <a:rPr lang="en-US" baseline="0" dirty="0" smtClean="0"/>
              <a:t> </a:t>
            </a:r>
            <a:r>
              <a:rPr lang="en-US" baseline="0" dirty="0" err="1" smtClean="0"/>
              <a:t>kết</a:t>
            </a:r>
            <a:r>
              <a:rPr lang="en-US" baseline="0" dirty="0" smtClean="0"/>
              <a:t> </a:t>
            </a:r>
            <a:r>
              <a:rPr lang="en-US" baseline="0" dirty="0" err="1" smtClean="0"/>
              <a:t>thúc</a:t>
            </a:r>
            <a:r>
              <a:rPr lang="en-US" baseline="0" dirty="0" smtClean="0"/>
              <a:t>.</a:t>
            </a:r>
            <a:endParaRPr lang="en-US"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145</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3709117221"/>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vi-VN" dirty="0" smtClean="0"/>
              <a:t>tôi xin trình bày cách xây dựng class Leg</a:t>
            </a:r>
            <a:r>
              <a:rPr lang="en-US" dirty="0" smtClean="0"/>
              <a:t> </a:t>
            </a:r>
            <a:r>
              <a:rPr lang="en-US" dirty="0" err="1" smtClean="0"/>
              <a:t>như</a:t>
            </a:r>
            <a:r>
              <a:rPr lang="en-US" baseline="0" dirty="0" smtClean="0"/>
              <a:t> </a:t>
            </a:r>
            <a:r>
              <a:rPr lang="en-US" baseline="0" dirty="0" err="1" smtClean="0"/>
              <a:t>sau</a:t>
            </a:r>
            <a:r>
              <a:rPr lang="en-US" dirty="0" smtClean="0"/>
              <a:t>.</a:t>
            </a:r>
          </a:p>
          <a:p>
            <a:endParaRPr lang="en-US" baseline="0" dirty="0" smtClean="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EA7E8C2-2B62-4C43-9F7E-79EFEE2D3DE5}"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146</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2605275302"/>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baseline="0" dirty="0" smtClean="0"/>
              <a:t>Tôi</a:t>
            </a:r>
            <a:r>
              <a:rPr lang="en-US" baseline="0" dirty="0" smtClean="0"/>
              <a:t> </a:t>
            </a:r>
            <a:r>
              <a:rPr lang="en-US" baseline="0" dirty="0" err="1" smtClean="0"/>
              <a:t>lấy</a:t>
            </a:r>
            <a:r>
              <a:rPr lang="en-US" baseline="0" dirty="0" smtClean="0"/>
              <a:t> </a:t>
            </a:r>
            <a:r>
              <a:rPr lang="en-US" dirty="0" smtClean="0"/>
              <a:t>Distance: </a:t>
            </a:r>
            <a:r>
              <a:rPr lang="en-US" dirty="0" err="1" smtClean="0"/>
              <a:t>thể</a:t>
            </a:r>
            <a:r>
              <a:rPr lang="en-US" baseline="0" dirty="0" smtClean="0"/>
              <a:t> </a:t>
            </a:r>
            <a:r>
              <a:rPr lang="en-US" baseline="0" dirty="0" err="1" smtClean="0"/>
              <a:t>hiện</a:t>
            </a:r>
            <a:r>
              <a:rPr lang="en-US" baseline="0" dirty="0" smtClean="0"/>
              <a:t> </a:t>
            </a:r>
            <a:r>
              <a:rPr lang="en-US" baseline="0" dirty="0" err="1" smtClean="0"/>
              <a:t>khoảng</a:t>
            </a:r>
            <a:r>
              <a:rPr lang="en-US" baseline="0" dirty="0" smtClean="0"/>
              <a:t> </a:t>
            </a:r>
            <a:r>
              <a:rPr lang="en-US" baseline="0" dirty="0" err="1" smtClean="0"/>
              <a:t>cách</a:t>
            </a:r>
            <a:r>
              <a:rPr lang="en-US" baseline="0" dirty="0" smtClean="0"/>
              <a:t> </a:t>
            </a:r>
            <a:r>
              <a:rPr lang="en-US" baseline="0" dirty="0" err="1" smtClean="0"/>
              <a:t>của</a:t>
            </a:r>
            <a:r>
              <a:rPr lang="en-US" baseline="0" dirty="0" smtClean="0"/>
              <a:t> leg.</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EA7E8C2-2B62-4C43-9F7E-79EFEE2D3DE5}"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147</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1486759371"/>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vi-VN" baseline="0" dirty="0" smtClean="0"/>
              <a:t>Tôi</a:t>
            </a:r>
            <a:r>
              <a:rPr lang="en-US" baseline="0" dirty="0" smtClean="0"/>
              <a:t> </a:t>
            </a:r>
            <a:r>
              <a:rPr lang="en-US" baseline="0" dirty="0" err="1" smtClean="0"/>
              <a:t>lấy</a:t>
            </a:r>
            <a:r>
              <a:rPr lang="en-US" baseline="0" dirty="0" smtClean="0"/>
              <a:t> </a:t>
            </a:r>
            <a:r>
              <a:rPr lang="en-US" dirty="0" smtClean="0"/>
              <a:t>Duration: </a:t>
            </a:r>
            <a:r>
              <a:rPr lang="en-US" dirty="0" err="1" smtClean="0"/>
              <a:t>thể</a:t>
            </a:r>
            <a:r>
              <a:rPr lang="en-US" baseline="0" dirty="0" smtClean="0"/>
              <a:t> </a:t>
            </a:r>
            <a:r>
              <a:rPr lang="en-US" baseline="0" dirty="0" err="1" smtClean="0"/>
              <a:t>hiện</a:t>
            </a:r>
            <a:r>
              <a:rPr lang="en-US" baseline="0" dirty="0" smtClean="0"/>
              <a:t> </a:t>
            </a:r>
            <a:r>
              <a:rPr lang="en-US" baseline="0" dirty="0" err="1" smtClean="0"/>
              <a:t>tổng</a:t>
            </a:r>
            <a:r>
              <a:rPr lang="en-US" baseline="0" dirty="0" smtClean="0"/>
              <a:t> </a:t>
            </a:r>
            <a:r>
              <a:rPr lang="en-US" baseline="0" dirty="0" err="1" smtClean="0"/>
              <a:t>thời</a:t>
            </a:r>
            <a:r>
              <a:rPr lang="en-US" baseline="0" dirty="0" smtClean="0"/>
              <a:t> </a:t>
            </a:r>
            <a:r>
              <a:rPr lang="en-US" baseline="0" dirty="0" err="1" smtClean="0"/>
              <a:t>gian</a:t>
            </a:r>
            <a:r>
              <a:rPr lang="en-US" baseline="0" dirty="0" smtClean="0"/>
              <a:t> </a:t>
            </a:r>
            <a:r>
              <a:rPr lang="en-US" baseline="0" dirty="0" err="1" smtClean="0"/>
              <a:t>của</a:t>
            </a:r>
            <a:r>
              <a:rPr lang="en-US" baseline="0" dirty="0" smtClean="0"/>
              <a:t> leg.</a:t>
            </a:r>
            <a:endParaRPr lang="en-US"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C5136376-F3E2-644B-9648-C2DF97B2FCFB}"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148</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3205682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Để</a:t>
            </a:r>
            <a:r>
              <a:rPr lang="en-US" baseline="0" dirty="0" smtClean="0"/>
              <a:t> </a:t>
            </a:r>
            <a:r>
              <a:rPr lang="en-US" baseline="0" dirty="0" err="1" smtClean="0"/>
              <a:t>hiện</a:t>
            </a:r>
            <a:r>
              <a:rPr lang="en-US" baseline="0" dirty="0" smtClean="0"/>
              <a:t> </a:t>
            </a:r>
            <a:r>
              <a:rPr lang="en-US" baseline="0" dirty="0" err="1" smtClean="0"/>
              <a:t>thực</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trên</a:t>
            </a:r>
            <a:r>
              <a:rPr lang="en-US" baseline="0" dirty="0" smtClean="0"/>
              <a:t>, </a:t>
            </a:r>
            <a:r>
              <a:rPr lang="en-US" baseline="0" dirty="0" err="1" smtClean="0"/>
              <a:t>đầu</a:t>
            </a:r>
            <a:r>
              <a:rPr lang="en-US" baseline="0" dirty="0" smtClean="0"/>
              <a:t> </a:t>
            </a:r>
            <a:r>
              <a:rPr lang="en-US" baseline="0" dirty="0" err="1" smtClean="0"/>
              <a:t>tiên</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sẽ</a:t>
            </a:r>
            <a:r>
              <a:rPr lang="en-US" baseline="0" dirty="0" smtClean="0"/>
              <a:t> </a:t>
            </a:r>
            <a:r>
              <a:rPr lang="en-US" baseline="0" dirty="0" err="1" smtClean="0"/>
              <a:t>xây</a:t>
            </a:r>
            <a:r>
              <a:rPr lang="en-US" baseline="0" dirty="0" smtClean="0"/>
              <a:t> </a:t>
            </a:r>
            <a:r>
              <a:rPr lang="en-US" baseline="0" dirty="0" err="1" smtClean="0"/>
              <a:t>dựng</a:t>
            </a:r>
            <a:r>
              <a:rPr lang="en-US" baseline="0" dirty="0" smtClean="0"/>
              <a:t> </a:t>
            </a:r>
            <a:r>
              <a:rPr lang="en-US" baseline="0" dirty="0" err="1" smtClean="0"/>
              <a:t>các</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11</a:t>
            </a:fld>
            <a:endParaRPr lang="en-US"/>
          </a:p>
        </p:txBody>
      </p:sp>
    </p:spTree>
    <p:extLst>
      <p:ext uri="{BB962C8B-B14F-4D97-AF65-F5344CB8AC3E}">
        <p14:creationId xmlns:p14="http://schemas.microsoft.com/office/powerpoint/2010/main" val="3725872990"/>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baseline="0" dirty="0" smtClean="0"/>
              <a:t>Tôi </a:t>
            </a:r>
            <a:r>
              <a:rPr lang="en-US" baseline="0" dirty="0" err="1" smtClean="0"/>
              <a:t>lấy</a:t>
            </a:r>
            <a:r>
              <a:rPr lang="en-US" baseline="0" dirty="0" smtClean="0"/>
              <a:t> Start Address : </a:t>
            </a:r>
            <a:r>
              <a:rPr lang="en-US" baseline="0" dirty="0" err="1" smtClean="0"/>
              <a:t>t</a:t>
            </a:r>
            <a:r>
              <a:rPr lang="en-US" dirty="0" err="1" smtClean="0"/>
              <a:t>ên</a:t>
            </a:r>
            <a:r>
              <a:rPr lang="en-US" baseline="0" dirty="0" smtClean="0"/>
              <a:t> </a:t>
            </a:r>
            <a:r>
              <a:rPr lang="en-US" baseline="0" dirty="0" err="1" smtClean="0"/>
              <a:t>điểm</a:t>
            </a:r>
            <a:r>
              <a:rPr lang="en-US" baseline="0" dirty="0" smtClean="0"/>
              <a:t> </a:t>
            </a:r>
            <a:r>
              <a:rPr lang="en-US" baseline="0" dirty="0" err="1" smtClean="0"/>
              <a:t>bắt</a:t>
            </a:r>
            <a:r>
              <a:rPr lang="en-US" baseline="0" dirty="0" smtClean="0"/>
              <a:t> </a:t>
            </a:r>
            <a:r>
              <a:rPr lang="en-US" baseline="0" dirty="0" err="1" smtClean="0"/>
              <a:t>đầu</a:t>
            </a:r>
            <a:r>
              <a:rPr lang="en-US" baseline="0" dirty="0" smtClean="0"/>
              <a:t> </a:t>
            </a:r>
            <a:r>
              <a:rPr lang="en-US" baseline="0" dirty="0" err="1" smtClean="0"/>
              <a:t>của</a:t>
            </a:r>
            <a:r>
              <a:rPr lang="en-US" baseline="0" dirty="0" smtClean="0"/>
              <a:t> leg.</a:t>
            </a:r>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C5136376-F3E2-644B-9648-C2DF97B2FCFB}"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576303861"/>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baseline="0" dirty="0" smtClean="0"/>
              <a:t>Tôi</a:t>
            </a:r>
            <a:r>
              <a:rPr lang="en-US" baseline="0" dirty="0" smtClean="0"/>
              <a:t> </a:t>
            </a:r>
            <a:r>
              <a:rPr lang="en-US" baseline="0" dirty="0" err="1" smtClean="0"/>
              <a:t>lấy</a:t>
            </a:r>
            <a:r>
              <a:rPr lang="en-US" baseline="0" dirty="0" smtClean="0"/>
              <a:t> End Address: </a:t>
            </a:r>
            <a:r>
              <a:rPr lang="en-US" baseline="0" dirty="0" err="1" smtClean="0"/>
              <a:t>t</a:t>
            </a:r>
            <a:r>
              <a:rPr lang="en-US" dirty="0" err="1" smtClean="0"/>
              <a:t>ên</a:t>
            </a:r>
            <a:r>
              <a:rPr lang="en-US" baseline="0" dirty="0" smtClean="0"/>
              <a:t> </a:t>
            </a:r>
            <a:r>
              <a:rPr lang="en-US" baseline="0" dirty="0" err="1" smtClean="0"/>
              <a:t>điểm</a:t>
            </a:r>
            <a:r>
              <a:rPr lang="en-US" baseline="0" dirty="0" smtClean="0"/>
              <a:t> </a:t>
            </a:r>
            <a:r>
              <a:rPr lang="en-US" baseline="0" dirty="0" err="1" smtClean="0"/>
              <a:t>kết</a:t>
            </a:r>
            <a:r>
              <a:rPr lang="en-US" baseline="0" dirty="0" smtClean="0"/>
              <a:t> </a:t>
            </a:r>
            <a:r>
              <a:rPr lang="en-US" baseline="0" dirty="0" err="1" smtClean="0"/>
              <a:t>thúc</a:t>
            </a:r>
            <a:r>
              <a:rPr lang="en-US" baseline="0" dirty="0" smtClean="0"/>
              <a:t> </a:t>
            </a:r>
            <a:r>
              <a:rPr lang="en-US" baseline="0" dirty="0" err="1" smtClean="0"/>
              <a:t>của</a:t>
            </a:r>
            <a:r>
              <a:rPr lang="en-US" baseline="0" dirty="0" smtClean="0"/>
              <a:t> leg. </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7384F17-3F14-4980-9E56-5377ACEECE43}"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150</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279477922"/>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baseline="0" dirty="0" smtClean="0"/>
              <a:t>Tôi</a:t>
            </a:r>
            <a:r>
              <a:rPr lang="en-US" baseline="0" dirty="0" smtClean="0"/>
              <a:t> </a:t>
            </a:r>
            <a:r>
              <a:rPr lang="en-US" baseline="0" dirty="0" err="1" smtClean="0"/>
              <a:t>lấy</a:t>
            </a:r>
            <a:r>
              <a:rPr lang="en-US" baseline="0" dirty="0" smtClean="0"/>
              <a:t> </a:t>
            </a:r>
            <a:r>
              <a:rPr lang="en-US" dirty="0" smtClean="0"/>
              <a:t>Start location : </a:t>
            </a:r>
            <a:r>
              <a:rPr lang="en-US" dirty="0" err="1" smtClean="0"/>
              <a:t>tọa</a:t>
            </a:r>
            <a:r>
              <a:rPr lang="en-US" baseline="0" dirty="0" smtClean="0"/>
              <a:t> </a:t>
            </a:r>
            <a:r>
              <a:rPr lang="en-US" baseline="0" dirty="0" err="1" smtClean="0"/>
              <a:t>độ</a:t>
            </a:r>
            <a:r>
              <a:rPr lang="en-US" baseline="0" dirty="0" smtClean="0"/>
              <a:t> </a:t>
            </a:r>
            <a:r>
              <a:rPr lang="en-US" dirty="0" smtClean="0">
                <a:latin typeface="Cambria" pitchFamily="18" charset="0"/>
              </a:rPr>
              <a:t>latitude/longitude </a:t>
            </a:r>
            <a:r>
              <a:rPr lang="en-US" dirty="0" err="1" smtClean="0">
                <a:latin typeface="Cambria" pitchFamily="18" charset="0"/>
              </a:rPr>
              <a:t>của</a:t>
            </a:r>
            <a:r>
              <a:rPr lang="en-US" dirty="0" smtClean="0">
                <a:latin typeface="Cambria" pitchFamily="18" charset="0"/>
              </a:rPr>
              <a:t> </a:t>
            </a:r>
            <a:r>
              <a:rPr lang="en-US" baseline="0" dirty="0" err="1" smtClean="0"/>
              <a:t>điểm</a:t>
            </a:r>
            <a:r>
              <a:rPr lang="en-US" baseline="0" dirty="0" smtClean="0"/>
              <a:t> </a:t>
            </a:r>
            <a:r>
              <a:rPr lang="en-US" baseline="0" dirty="0" err="1" smtClean="0"/>
              <a:t>bắt</a:t>
            </a:r>
            <a:r>
              <a:rPr lang="en-US" baseline="0" dirty="0" smtClean="0"/>
              <a:t> </a:t>
            </a:r>
            <a:r>
              <a:rPr lang="en-US" baseline="0" dirty="0" err="1" smtClean="0"/>
              <a:t>đâu</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EA7E8C2-2B62-4C43-9F7E-79EFEE2D3DE5}"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151</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1163067044"/>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baseline="0" dirty="0" smtClean="0"/>
              <a:t>Tôi</a:t>
            </a:r>
            <a:r>
              <a:rPr lang="en-US" baseline="0" dirty="0" smtClean="0"/>
              <a:t> </a:t>
            </a:r>
            <a:r>
              <a:rPr lang="en-US" baseline="0" dirty="0" err="1" smtClean="0"/>
              <a:t>lấy</a:t>
            </a:r>
            <a:r>
              <a:rPr lang="en-US" baseline="0" dirty="0" smtClean="0"/>
              <a:t> </a:t>
            </a:r>
            <a:r>
              <a:rPr lang="en-US" dirty="0" smtClean="0"/>
              <a:t>End location : </a:t>
            </a:r>
            <a:r>
              <a:rPr lang="en-US" dirty="0" err="1" smtClean="0"/>
              <a:t>tọa</a:t>
            </a:r>
            <a:r>
              <a:rPr lang="en-US" baseline="0" dirty="0" smtClean="0"/>
              <a:t> </a:t>
            </a:r>
            <a:r>
              <a:rPr lang="en-US" baseline="0" dirty="0" err="1" smtClean="0"/>
              <a:t>độ</a:t>
            </a:r>
            <a:r>
              <a:rPr lang="en-US" baseline="0" dirty="0" smtClean="0"/>
              <a:t> </a:t>
            </a:r>
            <a:r>
              <a:rPr lang="en-US" dirty="0" smtClean="0">
                <a:latin typeface="Cambria" pitchFamily="18" charset="0"/>
              </a:rPr>
              <a:t>latitude/longitude </a:t>
            </a:r>
            <a:r>
              <a:rPr lang="en-US" baseline="0" dirty="0" err="1" smtClean="0"/>
              <a:t>của</a:t>
            </a:r>
            <a:r>
              <a:rPr lang="en-US" baseline="0" dirty="0" smtClean="0"/>
              <a:t> </a:t>
            </a:r>
            <a:r>
              <a:rPr lang="en-US" baseline="0" dirty="0" err="1" smtClean="0"/>
              <a:t>điểm</a:t>
            </a:r>
            <a:r>
              <a:rPr lang="en-US" baseline="0" dirty="0" smtClean="0"/>
              <a:t> </a:t>
            </a:r>
            <a:r>
              <a:rPr lang="en-US" baseline="0" dirty="0" err="1" smtClean="0"/>
              <a:t>kết</a:t>
            </a:r>
            <a:r>
              <a:rPr lang="en-US" baseline="0" dirty="0" smtClean="0"/>
              <a:t> </a:t>
            </a:r>
            <a:r>
              <a:rPr lang="en-US" baseline="0" dirty="0" err="1" smtClean="0"/>
              <a:t>thúc</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EA7E8C2-2B62-4C43-9F7E-79EFEE2D3DE5}"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152</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4256168453"/>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baseline="0" dirty="0" smtClean="0"/>
              <a:t>Tôi</a:t>
            </a:r>
            <a:r>
              <a:rPr lang="en-US" baseline="0" dirty="0" smtClean="0"/>
              <a:t> </a:t>
            </a:r>
            <a:r>
              <a:rPr lang="en-US" baseline="0" dirty="0" err="1" smtClean="0"/>
              <a:t>lấy</a:t>
            </a:r>
            <a:r>
              <a:rPr lang="en-US" baseline="0" dirty="0" smtClean="0"/>
              <a:t> </a:t>
            </a:r>
            <a:r>
              <a:rPr lang="vi-VN" dirty="0" smtClean="0"/>
              <a:t>OverviewPolyline: </a:t>
            </a:r>
            <a:r>
              <a:rPr lang="en-US" dirty="0" err="1" smtClean="0"/>
              <a:t>là</a:t>
            </a:r>
            <a:r>
              <a:rPr lang="en-US" baseline="0" dirty="0" smtClean="0"/>
              <a:t> 1 </a:t>
            </a:r>
            <a:r>
              <a:rPr lang="en-US" baseline="0" dirty="0" err="1" smtClean="0"/>
              <a:t>chuỗi</a:t>
            </a:r>
            <a:r>
              <a:rPr lang="en-US" baseline="0" dirty="0" smtClean="0"/>
              <a:t> string </a:t>
            </a:r>
            <a:r>
              <a:rPr lang="en-US" baseline="0" dirty="0" err="1" smtClean="0"/>
              <a:t>và</a:t>
            </a:r>
            <a:r>
              <a:rPr lang="en-US" baseline="0" dirty="0" smtClean="0"/>
              <a:t> </a:t>
            </a:r>
            <a:r>
              <a:rPr lang="en-US" baseline="0" dirty="0" err="1" smtClean="0"/>
              <a:t>khi</a:t>
            </a:r>
            <a:r>
              <a:rPr lang="en-US" baseline="0" dirty="0" smtClean="0"/>
              <a:t> decode </a:t>
            </a:r>
            <a:r>
              <a:rPr lang="en-US" baseline="0" dirty="0" err="1" smtClean="0"/>
              <a:t>chuỗi</a:t>
            </a:r>
            <a:r>
              <a:rPr lang="en-US" baseline="0" dirty="0" smtClean="0"/>
              <a:t> string </a:t>
            </a:r>
            <a:r>
              <a:rPr lang="en-US" baseline="0" dirty="0" err="1" smtClean="0"/>
              <a:t>này</a:t>
            </a:r>
            <a:r>
              <a:rPr lang="en-US" baseline="0" dirty="0" smtClean="0"/>
              <a:t>. </a:t>
            </a:r>
            <a:r>
              <a:rPr lang="en-US" baseline="0" dirty="0" err="1" smtClean="0"/>
              <a:t>Chúng</a:t>
            </a:r>
            <a:r>
              <a:rPr lang="en-US" baseline="0" dirty="0" smtClean="0"/>
              <a:t> ta </a:t>
            </a:r>
            <a:r>
              <a:rPr lang="en-US" baseline="0" dirty="0" err="1" smtClean="0"/>
              <a:t>sẽ</a:t>
            </a:r>
            <a:r>
              <a:rPr lang="en-US" baseline="0" dirty="0" smtClean="0"/>
              <a:t> </a:t>
            </a:r>
            <a:r>
              <a:rPr lang="en-US" baseline="0" dirty="0" err="1" smtClean="0"/>
              <a:t>được</a:t>
            </a:r>
            <a:r>
              <a:rPr lang="en-US" baseline="0" dirty="0" smtClean="0"/>
              <a:t> 1 list </a:t>
            </a:r>
            <a:r>
              <a:rPr lang="en-US" baseline="0" dirty="0" err="1" smtClean="0"/>
              <a:t>latitide</a:t>
            </a:r>
            <a:r>
              <a:rPr lang="en-US" baseline="0" dirty="0" smtClean="0"/>
              <a:t> and longitude.</a:t>
            </a:r>
          </a:p>
          <a:p>
            <a:r>
              <a:rPr lang="en-US" baseline="0" dirty="0" err="1" smtClean="0"/>
              <a:t>Và</a:t>
            </a:r>
            <a:r>
              <a:rPr lang="en-US" baseline="0" dirty="0" smtClean="0"/>
              <a:t> list </a:t>
            </a:r>
            <a:r>
              <a:rPr lang="en-US" baseline="0" dirty="0" err="1" smtClean="0"/>
              <a:t>này</a:t>
            </a:r>
            <a:r>
              <a:rPr lang="en-US" baseline="0" dirty="0" smtClean="0"/>
              <a:t> </a:t>
            </a:r>
            <a:r>
              <a:rPr lang="en-US" baseline="0" dirty="0" err="1" smtClean="0"/>
              <a:t>dùng</a:t>
            </a:r>
            <a:r>
              <a:rPr lang="en-US" baseline="0" dirty="0" smtClean="0"/>
              <a:t> </a:t>
            </a:r>
            <a:r>
              <a:rPr lang="en-US" baseline="0" dirty="0" err="1" smtClean="0"/>
              <a:t>để</a:t>
            </a:r>
            <a:r>
              <a:rPr lang="en-US" baseline="0" dirty="0" smtClean="0"/>
              <a:t> </a:t>
            </a:r>
            <a:r>
              <a:rPr lang="en-US" baseline="0" dirty="0" err="1" smtClean="0"/>
              <a:t>vẽ</a:t>
            </a:r>
            <a:r>
              <a:rPr lang="en-US" baseline="0" dirty="0" smtClean="0"/>
              <a:t> </a:t>
            </a:r>
            <a:r>
              <a:rPr lang="en-US" baseline="0" dirty="0" err="1" smtClean="0"/>
              <a:t>đường</a:t>
            </a:r>
            <a:r>
              <a:rPr lang="en-US" baseline="0" dirty="0" smtClean="0"/>
              <a:t> </a:t>
            </a:r>
            <a:r>
              <a:rPr lang="en-US" baseline="0" dirty="0" err="1" smtClean="0"/>
              <a:t>đi</a:t>
            </a:r>
            <a:r>
              <a:rPr lang="en-US" baseline="0" dirty="0" smtClean="0"/>
              <a:t> </a:t>
            </a:r>
            <a:r>
              <a:rPr lang="en-US" baseline="0" dirty="0" err="1" smtClean="0"/>
              <a:t>ứng</a:t>
            </a:r>
            <a:r>
              <a:rPr lang="en-US" baseline="0" dirty="0" smtClean="0"/>
              <a:t> </a:t>
            </a:r>
            <a:r>
              <a:rPr lang="en-US" baseline="0" dirty="0" err="1" smtClean="0"/>
              <a:t>với</a:t>
            </a:r>
            <a:r>
              <a:rPr lang="en-US" baseline="0" dirty="0" smtClean="0"/>
              <a:t> leg </a:t>
            </a:r>
            <a:r>
              <a:rPr lang="en-US" baseline="0" dirty="0" err="1" smtClean="0"/>
              <a:t>đó</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EA7E8C2-2B62-4C43-9F7E-79EFEE2D3DE5}"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153</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189899868"/>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Step: </a:t>
            </a:r>
            <a:r>
              <a:rPr lang="en-US" dirty="0" err="1" smtClean="0"/>
              <a:t>biểu</a:t>
            </a:r>
            <a:r>
              <a:rPr lang="en-US" baseline="0" dirty="0" smtClean="0"/>
              <a:t> </a:t>
            </a:r>
            <a:r>
              <a:rPr lang="en-US" baseline="0" dirty="0" err="1" smtClean="0"/>
              <a:t>thị</a:t>
            </a:r>
            <a:r>
              <a:rPr lang="en-US" baseline="0" dirty="0" smtClean="0"/>
              <a:t> </a:t>
            </a:r>
            <a:r>
              <a:rPr lang="en-US" baseline="0" dirty="0" err="1" smtClean="0"/>
              <a:t>thông</a:t>
            </a:r>
            <a:r>
              <a:rPr lang="en-US" baseline="0" dirty="0" smtClean="0"/>
              <a:t> tin chi </a:t>
            </a:r>
            <a:r>
              <a:rPr lang="en-US" baseline="0" dirty="0" err="1" smtClean="0"/>
              <a:t>tiết</a:t>
            </a:r>
            <a:r>
              <a:rPr lang="en-US" baseline="0" dirty="0" smtClean="0"/>
              <a:t> </a:t>
            </a:r>
            <a:r>
              <a:rPr lang="en-US" baseline="0" dirty="0" err="1" smtClean="0"/>
              <a:t>một</a:t>
            </a:r>
            <a:r>
              <a:rPr lang="en-US" baseline="0" dirty="0" smtClean="0"/>
              <a:t> step </a:t>
            </a:r>
            <a:r>
              <a:rPr lang="en-US" baseline="0" dirty="0" err="1" smtClean="0"/>
              <a:t>của</a:t>
            </a:r>
            <a:r>
              <a:rPr lang="en-US" baseline="0" dirty="0" smtClean="0"/>
              <a:t> leg.</a:t>
            </a:r>
            <a:endParaRPr lang="en-US" dirty="0" smtClean="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154</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3839513700"/>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tôi xây dựng class Ste</a:t>
            </a:r>
            <a:r>
              <a:rPr lang="en-US" dirty="0" smtClean="0"/>
              <a:t>p </a:t>
            </a:r>
            <a:r>
              <a:rPr lang="en-US" dirty="0" err="1" smtClean="0"/>
              <a:t>như</a:t>
            </a:r>
            <a:r>
              <a:rPr lang="en-US" baseline="0" dirty="0" smtClean="0"/>
              <a:t> </a:t>
            </a:r>
            <a:r>
              <a:rPr lang="en-US" baseline="0" dirty="0" err="1" smtClean="0"/>
              <a:t>sau</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EA7E8C2-2B62-4C43-9F7E-79EFEE2D3DE5}"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155</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2358237186"/>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err="1" smtClean="0"/>
              <a:t>tôi</a:t>
            </a:r>
            <a:r>
              <a:rPr lang="en-US" baseline="0" dirty="0" smtClean="0"/>
              <a:t> </a:t>
            </a:r>
            <a:r>
              <a:rPr lang="en-US" baseline="0" dirty="0" err="1" smtClean="0"/>
              <a:t>lấy</a:t>
            </a:r>
            <a:r>
              <a:rPr lang="en-US" baseline="0" dirty="0" smtClean="0"/>
              <a:t> </a:t>
            </a:r>
            <a:r>
              <a:rPr lang="en-US" dirty="0" smtClean="0"/>
              <a:t>Distance</a:t>
            </a:r>
            <a:r>
              <a:rPr lang="en-US" baseline="0" dirty="0" smtClean="0"/>
              <a:t> : </a:t>
            </a:r>
            <a:r>
              <a:rPr lang="en-US" baseline="0" dirty="0" err="1" smtClean="0"/>
              <a:t>tổng</a:t>
            </a:r>
            <a:r>
              <a:rPr lang="en-US" baseline="0" dirty="0" smtClean="0"/>
              <a:t> </a:t>
            </a:r>
            <a:r>
              <a:rPr lang="en-US" baseline="0" dirty="0" err="1" smtClean="0"/>
              <a:t>khoảng</a:t>
            </a:r>
            <a:r>
              <a:rPr lang="en-US" baseline="0" dirty="0" smtClean="0"/>
              <a:t> </a:t>
            </a:r>
            <a:r>
              <a:rPr lang="en-US" baseline="0" dirty="0" err="1" smtClean="0"/>
              <a:t>cách</a:t>
            </a:r>
            <a:r>
              <a:rPr lang="en-US" baseline="0" dirty="0" smtClean="0"/>
              <a:t> </a:t>
            </a:r>
            <a:r>
              <a:rPr lang="en-US" baseline="0" dirty="0" err="1" smtClean="0"/>
              <a:t>của</a:t>
            </a:r>
            <a:r>
              <a:rPr lang="en-US" baseline="0" dirty="0" smtClean="0"/>
              <a:t> step </a:t>
            </a:r>
            <a:r>
              <a:rPr lang="en-US" baseline="0" dirty="0" err="1" smtClean="0"/>
              <a:t>đến</a:t>
            </a:r>
            <a:r>
              <a:rPr lang="en-US" baseline="0" dirty="0" smtClean="0"/>
              <a:t> step </a:t>
            </a:r>
            <a:r>
              <a:rPr lang="en-US" baseline="0" dirty="0" err="1" smtClean="0"/>
              <a:t>tiếp</a:t>
            </a:r>
            <a:r>
              <a:rPr lang="en-US" baseline="0" dirty="0" smtClean="0"/>
              <a:t> </a:t>
            </a:r>
            <a:r>
              <a:rPr lang="en-US" baseline="0" dirty="0" err="1" smtClean="0"/>
              <a:t>theo.</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7384F17-3F14-4980-9E56-5377ACEECE43}"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156</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492788490"/>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err="1" smtClean="0"/>
              <a:t>tôi</a:t>
            </a:r>
            <a:r>
              <a:rPr lang="en-US" baseline="0" dirty="0" smtClean="0"/>
              <a:t> </a:t>
            </a:r>
            <a:r>
              <a:rPr lang="en-US" baseline="0" dirty="0" err="1" smtClean="0"/>
              <a:t>lấy</a:t>
            </a:r>
            <a:r>
              <a:rPr lang="en-US" baseline="0" dirty="0" smtClean="0"/>
              <a:t> </a:t>
            </a:r>
            <a:r>
              <a:rPr lang="en-US" dirty="0" smtClean="0"/>
              <a:t>Duration</a:t>
            </a:r>
            <a:r>
              <a:rPr lang="en-US" baseline="0" dirty="0" smtClean="0"/>
              <a:t>: </a:t>
            </a:r>
            <a:r>
              <a:rPr lang="en-US" baseline="0" dirty="0" err="1" smtClean="0"/>
              <a:t>là</a:t>
            </a:r>
            <a:r>
              <a:rPr lang="en-US" baseline="0" dirty="0" smtClean="0"/>
              <a:t> </a:t>
            </a:r>
            <a:r>
              <a:rPr lang="en-US" baseline="0" dirty="0" err="1" smtClean="0"/>
              <a:t>thời</a:t>
            </a:r>
            <a:r>
              <a:rPr lang="en-US" baseline="0" dirty="0" smtClean="0"/>
              <a:t> </a:t>
            </a:r>
            <a:r>
              <a:rPr lang="en-US" baseline="0" dirty="0" err="1" smtClean="0"/>
              <a:t>gian</a:t>
            </a:r>
            <a:r>
              <a:rPr lang="en-US" baseline="0" dirty="0" smtClean="0"/>
              <a:t> </a:t>
            </a:r>
            <a:r>
              <a:rPr lang="en-US" baseline="0" dirty="0" err="1" smtClean="0"/>
              <a:t>từ</a:t>
            </a:r>
            <a:r>
              <a:rPr lang="en-US" baseline="0" dirty="0" smtClean="0"/>
              <a:t> 1 step </a:t>
            </a:r>
            <a:r>
              <a:rPr lang="en-US" baseline="0" dirty="0" err="1" smtClean="0"/>
              <a:t>đến</a:t>
            </a:r>
            <a:r>
              <a:rPr lang="en-US" baseline="0" dirty="0" smtClean="0"/>
              <a:t> step </a:t>
            </a:r>
            <a:r>
              <a:rPr lang="en-US" baseline="0" dirty="0" err="1" smtClean="0"/>
              <a:t>tiếp</a:t>
            </a:r>
            <a:r>
              <a:rPr lang="en-US" baseline="0" dirty="0" smtClean="0"/>
              <a:t> </a:t>
            </a:r>
            <a:r>
              <a:rPr lang="en-US" baseline="0" dirty="0" err="1" smtClean="0"/>
              <a:t>theo.</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7384F17-3F14-4980-9E56-5377ACEECE43}"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554784686"/>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err="1" smtClean="0"/>
              <a:t>tôi</a:t>
            </a:r>
            <a:r>
              <a:rPr lang="en-US" baseline="0" dirty="0" smtClean="0"/>
              <a:t> </a:t>
            </a:r>
            <a:r>
              <a:rPr lang="en-US" baseline="0" dirty="0" err="1" smtClean="0"/>
              <a:t>lấy</a:t>
            </a:r>
            <a:r>
              <a:rPr lang="en-US" baseline="0" dirty="0" smtClean="0"/>
              <a:t> </a:t>
            </a:r>
            <a:r>
              <a:rPr lang="en-US" dirty="0" smtClean="0"/>
              <a:t>End</a:t>
            </a:r>
            <a:r>
              <a:rPr lang="en-US" baseline="0" dirty="0" smtClean="0"/>
              <a:t> location : </a:t>
            </a:r>
            <a:r>
              <a:rPr lang="en-US" baseline="0" dirty="0" err="1" smtClean="0"/>
              <a:t>là</a:t>
            </a:r>
            <a:r>
              <a:rPr lang="en-US" baseline="0" dirty="0" smtClean="0"/>
              <a:t> </a:t>
            </a:r>
            <a:r>
              <a:rPr lang="en-US" baseline="0" dirty="0" err="1" smtClean="0"/>
              <a:t>tọa</a:t>
            </a:r>
            <a:r>
              <a:rPr lang="en-US" baseline="0" dirty="0" smtClean="0"/>
              <a:t> </a:t>
            </a:r>
            <a:r>
              <a:rPr lang="en-US" baseline="0" dirty="0" err="1" smtClean="0"/>
              <a:t>độ</a:t>
            </a:r>
            <a:r>
              <a:rPr lang="en-US" baseline="0" dirty="0" smtClean="0"/>
              <a:t> </a:t>
            </a:r>
            <a:r>
              <a:rPr lang="en-US" baseline="0" dirty="0" err="1" smtClean="0"/>
              <a:t>điểm</a:t>
            </a:r>
            <a:r>
              <a:rPr lang="en-US" baseline="0" dirty="0" smtClean="0"/>
              <a:t> </a:t>
            </a:r>
            <a:r>
              <a:rPr lang="en-US" baseline="0" dirty="0" err="1" smtClean="0"/>
              <a:t>cuối</a:t>
            </a:r>
            <a:r>
              <a:rPr lang="en-US" baseline="0" dirty="0" smtClean="0"/>
              <a:t> </a:t>
            </a:r>
            <a:r>
              <a:rPr lang="en-US" baseline="0" dirty="0" err="1" smtClean="0"/>
              <a:t>của</a:t>
            </a:r>
            <a:r>
              <a:rPr lang="en-US" baseline="0" dirty="0" smtClean="0"/>
              <a:t> step.</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7384F17-3F14-4980-9E56-5377ACEECE43}"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158</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9755428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Tổng</a:t>
            </a:r>
            <a:r>
              <a:rPr lang="en-US" baseline="0" dirty="0" smtClean="0"/>
              <a:t> </a:t>
            </a:r>
            <a:r>
              <a:rPr lang="en-US" baseline="0" dirty="0" err="1" smtClean="0"/>
              <a:t>quan</a:t>
            </a:r>
            <a:r>
              <a:rPr lang="en-US" baseline="0" dirty="0" smtClean="0"/>
              <a:t> </a:t>
            </a:r>
            <a:r>
              <a:rPr lang="en-US" baseline="0" dirty="0" err="1" smtClean="0"/>
              <a:t>thông</a:t>
            </a:r>
            <a:r>
              <a:rPr lang="en-US" baseline="0" dirty="0" smtClean="0"/>
              <a:t> tin </a:t>
            </a:r>
            <a:r>
              <a:rPr lang="en-US" baseline="0" dirty="0" err="1" smtClean="0"/>
              <a:t>của</a:t>
            </a:r>
            <a:r>
              <a:rPr lang="en-US" baseline="0" dirty="0" smtClean="0"/>
              <a:t> </a:t>
            </a:r>
            <a:r>
              <a:rPr lang="en-US" baseline="0" dirty="0" err="1" smtClean="0"/>
              <a:t>một</a:t>
            </a:r>
            <a:r>
              <a:rPr lang="en-US" baseline="0" dirty="0" smtClean="0"/>
              <a:t> </a:t>
            </a:r>
            <a:r>
              <a:rPr lang="en-US" baseline="0" dirty="0" err="1" smtClean="0"/>
              <a:t>lộ</a:t>
            </a:r>
            <a:r>
              <a:rPr lang="en-US" baseline="0" dirty="0" smtClean="0"/>
              <a:t> </a:t>
            </a:r>
            <a:r>
              <a:rPr lang="en-US" baseline="0" dirty="0" err="1" smtClean="0"/>
              <a:t>trình</a:t>
            </a:r>
            <a:r>
              <a:rPr lang="en-US" baseline="0" dirty="0" smtClean="0"/>
              <a:t> </a:t>
            </a:r>
            <a:r>
              <a:rPr lang="en-US" baseline="0" dirty="0" err="1" smtClean="0"/>
              <a:t>xe</a:t>
            </a:r>
            <a:r>
              <a:rPr lang="en-US" baseline="0" dirty="0" smtClean="0"/>
              <a:t> bus</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208372237"/>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err="1" smtClean="0"/>
              <a:t>tôi</a:t>
            </a:r>
            <a:r>
              <a:rPr lang="en-US" baseline="0" dirty="0" smtClean="0"/>
              <a:t> </a:t>
            </a:r>
            <a:r>
              <a:rPr lang="en-US" baseline="0" dirty="0" err="1" smtClean="0"/>
              <a:t>lấy</a:t>
            </a:r>
            <a:r>
              <a:rPr lang="en-US" baseline="0" dirty="0" smtClean="0"/>
              <a:t> </a:t>
            </a:r>
            <a:r>
              <a:rPr lang="vi-VN" dirty="0" smtClean="0"/>
              <a:t>Instruction:</a:t>
            </a:r>
            <a:r>
              <a:rPr lang="vi-VN" baseline="0" dirty="0" smtClean="0"/>
              <a:t> hướng dẫn cách đi của step</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EA7E8C2-2B62-4C43-9F7E-79EFEE2D3DE5}"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159</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2780934191"/>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err="1" smtClean="0"/>
              <a:t>tôi</a:t>
            </a:r>
            <a:r>
              <a:rPr lang="en-US" baseline="0" dirty="0" smtClean="0"/>
              <a:t> </a:t>
            </a:r>
            <a:r>
              <a:rPr lang="en-US" baseline="0" dirty="0" err="1" smtClean="0"/>
              <a:t>lấy</a:t>
            </a:r>
            <a:r>
              <a:rPr lang="en-US" baseline="0" dirty="0" smtClean="0"/>
              <a:t> </a:t>
            </a:r>
            <a:r>
              <a:rPr lang="en-US" dirty="0" smtClean="0"/>
              <a:t>Maneuver:</a:t>
            </a:r>
            <a:r>
              <a:rPr lang="en-US" baseline="0" dirty="0" smtClean="0"/>
              <a:t> </a:t>
            </a:r>
            <a:r>
              <a:rPr lang="en-US" baseline="0" dirty="0" err="1" smtClean="0"/>
              <a:t>là</a:t>
            </a:r>
            <a:r>
              <a:rPr lang="en-US" baseline="0" dirty="0" smtClean="0"/>
              <a:t> </a:t>
            </a:r>
            <a:r>
              <a:rPr lang="en-US" baseline="0" dirty="0" err="1" smtClean="0"/>
              <a:t>mô</a:t>
            </a:r>
            <a:r>
              <a:rPr lang="en-US" baseline="0" dirty="0" smtClean="0"/>
              <a:t> </a:t>
            </a:r>
            <a:r>
              <a:rPr lang="en-US" baseline="0" dirty="0" err="1" smtClean="0"/>
              <a:t>tả</a:t>
            </a:r>
            <a:r>
              <a:rPr lang="en-US" baseline="0" dirty="0" smtClean="0"/>
              <a:t> </a:t>
            </a:r>
            <a:r>
              <a:rPr lang="en-US" baseline="0" dirty="0" err="1" smtClean="0"/>
              <a:t>ngắn</a:t>
            </a:r>
            <a:r>
              <a:rPr lang="en-US" baseline="0" dirty="0" smtClean="0"/>
              <a:t> </a:t>
            </a:r>
            <a:r>
              <a:rPr lang="en-US" baseline="0" dirty="0" err="1" smtClean="0"/>
              <a:t>của</a:t>
            </a:r>
            <a:r>
              <a:rPr lang="en-US" baseline="0" dirty="0" smtClean="0"/>
              <a:t> step.</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EA7E8C2-2B62-4C43-9F7E-79EFEE2D3DE5}"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160</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552125159"/>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Tôi Polyline : toạ độ các điểm để vẽ đường đi một step.</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EA7E8C2-2B62-4C43-9F7E-79EFEE2D3DE5}"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161</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3472609669"/>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err="1" smtClean="0"/>
              <a:t>tôi</a:t>
            </a:r>
            <a:r>
              <a:rPr lang="en-US" baseline="0" dirty="0" smtClean="0"/>
              <a:t> </a:t>
            </a:r>
            <a:r>
              <a:rPr lang="en-US" baseline="0" dirty="0" err="1" smtClean="0"/>
              <a:t>lấy</a:t>
            </a:r>
            <a:r>
              <a:rPr lang="en-US" baseline="0" dirty="0" smtClean="0"/>
              <a:t> </a:t>
            </a:r>
            <a:r>
              <a:rPr lang="en-US" dirty="0" smtClean="0"/>
              <a:t>Start</a:t>
            </a:r>
            <a:r>
              <a:rPr lang="en-US" baseline="0" dirty="0" smtClean="0"/>
              <a:t> location: </a:t>
            </a:r>
            <a:r>
              <a:rPr lang="en-US" baseline="0" dirty="0" err="1" smtClean="0"/>
              <a:t>tọa</a:t>
            </a:r>
            <a:r>
              <a:rPr lang="en-US" baseline="0" dirty="0" smtClean="0"/>
              <a:t> </a:t>
            </a:r>
            <a:r>
              <a:rPr lang="en-US" baseline="0" dirty="0" err="1" smtClean="0"/>
              <a:t>độ</a:t>
            </a:r>
            <a:r>
              <a:rPr lang="en-US" baseline="0" dirty="0" smtClean="0"/>
              <a:t> </a:t>
            </a:r>
            <a:r>
              <a:rPr lang="en-US" baseline="0" dirty="0" err="1" smtClean="0"/>
              <a:t>điểm</a:t>
            </a:r>
            <a:r>
              <a:rPr lang="en-US" baseline="0" dirty="0" smtClean="0"/>
              <a:t> </a:t>
            </a:r>
            <a:r>
              <a:rPr lang="en-US" baseline="0" dirty="0" err="1" smtClean="0"/>
              <a:t>bắt</a:t>
            </a:r>
            <a:r>
              <a:rPr lang="en-US" baseline="0" dirty="0" smtClean="0"/>
              <a:t> </a:t>
            </a:r>
            <a:r>
              <a:rPr lang="en-US" baseline="0" dirty="0" err="1" smtClean="0"/>
              <a:t>đầu</a:t>
            </a:r>
            <a:r>
              <a:rPr lang="en-US" baseline="0" dirty="0" smtClean="0"/>
              <a:t> </a:t>
            </a:r>
            <a:r>
              <a:rPr lang="en-US" baseline="0" dirty="0" err="1" smtClean="0"/>
              <a:t>của</a:t>
            </a:r>
            <a:r>
              <a:rPr lang="en-US" baseline="0" dirty="0" smtClean="0"/>
              <a:t> step</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EA7E8C2-2B62-4C43-9F7E-79EFEE2D3DE5}"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162</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3816599762"/>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baseline="0" dirty="0" smtClean="0"/>
              <a:t>Như vậy tôi sẽ có class diagram như hình vẽ. 1 leg có nhiều step.</a:t>
            </a:r>
          </a:p>
          <a:p>
            <a:r>
              <a:rPr lang="vi-VN" baseline="0" dirty="0" smtClean="0"/>
              <a:t>tiếp tục tôi sẽ biểu diễn leg và step lên bản đồ.</a:t>
            </a:r>
            <a:endParaRPr lang="en-US" baseline="0" dirty="0" smtClean="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C5136376-F3E2-644B-9648-C2DF97B2FCFB}"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097327639"/>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Đầu</a:t>
            </a:r>
            <a:r>
              <a:rPr lang="en-US" baseline="0" dirty="0" smtClean="0"/>
              <a:t> </a:t>
            </a:r>
            <a:r>
              <a:rPr lang="en-US" baseline="0" dirty="0" err="1" smtClean="0"/>
              <a:t>tiên</a:t>
            </a:r>
            <a:r>
              <a:rPr lang="en-US" baseline="0" dirty="0" smtClean="0"/>
              <a:t>, </a:t>
            </a:r>
            <a:r>
              <a:rPr lang="en-US" baseline="0" dirty="0" err="1" smtClean="0"/>
              <a:t>tôi</a:t>
            </a:r>
            <a:r>
              <a:rPr lang="en-US" baseline="0" dirty="0" smtClean="0"/>
              <a:t> </a:t>
            </a:r>
            <a:r>
              <a:rPr lang="en-US" baseline="0" dirty="0" err="1" smtClean="0"/>
              <a:t>biểu</a:t>
            </a:r>
            <a:r>
              <a:rPr lang="en-US" baseline="0" dirty="0" smtClean="0"/>
              <a:t> </a:t>
            </a:r>
            <a:r>
              <a:rPr lang="en-US" baseline="0" dirty="0" err="1" smtClean="0"/>
              <a:t>diễn</a:t>
            </a:r>
            <a:r>
              <a:rPr lang="en-US" baseline="0" dirty="0" smtClean="0"/>
              <a:t> Leg </a:t>
            </a:r>
            <a:r>
              <a:rPr lang="en-US" baseline="0" dirty="0" err="1" smtClean="0"/>
              <a:t>lên</a:t>
            </a:r>
            <a:r>
              <a:rPr lang="en-US" baseline="0" dirty="0" smtClean="0"/>
              <a:t> </a:t>
            </a:r>
            <a:r>
              <a:rPr lang="en-US" baseline="0" dirty="0" err="1" smtClean="0"/>
              <a:t>bản</a:t>
            </a:r>
            <a:r>
              <a:rPr lang="en-US" baseline="0" dirty="0" smtClean="0"/>
              <a:t> </a:t>
            </a:r>
            <a:r>
              <a:rPr lang="en-US" baseline="0" dirty="0" err="1" smtClean="0"/>
              <a:t>đồ</a:t>
            </a:r>
            <a:r>
              <a:rPr lang="en-US" baseline="0" dirty="0" smtClean="0"/>
              <a:t> </a:t>
            </a:r>
            <a:r>
              <a:rPr lang="en-US" baseline="0" dirty="0" err="1" smtClean="0"/>
              <a:t>như</a:t>
            </a:r>
            <a:r>
              <a:rPr lang="en-US" baseline="0" dirty="0" smtClean="0"/>
              <a:t> </a:t>
            </a:r>
            <a:r>
              <a:rPr lang="en-US" baseline="0" dirty="0" err="1" smtClean="0"/>
              <a:t>sau</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7384F17-3F14-4980-9E56-5377ACEECE43}"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199078258"/>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err="1" smtClean="0"/>
              <a:t>Tôi</a:t>
            </a:r>
            <a:r>
              <a:rPr lang="en-US" baseline="0" dirty="0" smtClean="0"/>
              <a:t> </a:t>
            </a:r>
            <a:r>
              <a:rPr lang="en-US" baseline="0" dirty="0" err="1" smtClean="0"/>
              <a:t>lấy</a:t>
            </a:r>
            <a:r>
              <a:rPr lang="en-US" baseline="0" dirty="0" smtClean="0"/>
              <a:t> </a:t>
            </a:r>
            <a:r>
              <a:rPr lang="en-US" baseline="0" dirty="0" err="1" smtClean="0"/>
              <a:t>phần</a:t>
            </a:r>
            <a:r>
              <a:rPr lang="en-US" baseline="0" dirty="0" smtClean="0"/>
              <a:t> </a:t>
            </a:r>
            <a:r>
              <a:rPr lang="en-US" baseline="0" dirty="0" err="1" smtClean="0"/>
              <a:t>tử</a:t>
            </a:r>
            <a:r>
              <a:rPr lang="en-US" baseline="0" dirty="0" smtClean="0"/>
              <a:t> </a:t>
            </a:r>
            <a:r>
              <a:rPr lang="en-US" baseline="0" dirty="0" err="1" smtClean="0"/>
              <a:t>Startlocation</a:t>
            </a:r>
            <a:r>
              <a:rPr lang="en-US" baseline="0" dirty="0" smtClean="0"/>
              <a:t> </a:t>
            </a:r>
            <a:r>
              <a:rPr lang="en-US" baseline="0" dirty="0" err="1" smtClean="0"/>
              <a:t>để</a:t>
            </a:r>
            <a:r>
              <a:rPr lang="en-US" baseline="0" dirty="0" smtClean="0"/>
              <a:t> </a:t>
            </a:r>
            <a:r>
              <a:rPr lang="en-US" baseline="0" dirty="0" err="1" smtClean="0"/>
              <a:t>vẽ</a:t>
            </a:r>
            <a:r>
              <a:rPr lang="en-US" baseline="0" dirty="0" smtClean="0"/>
              <a:t> </a:t>
            </a:r>
            <a:r>
              <a:rPr lang="en-US" baseline="0" dirty="0" err="1" smtClean="0"/>
              <a:t>điểm</a:t>
            </a:r>
            <a:r>
              <a:rPr lang="en-US" baseline="0" dirty="0" smtClean="0"/>
              <a:t> </a:t>
            </a:r>
            <a:r>
              <a:rPr lang="en-US" baseline="0" dirty="0" err="1" smtClean="0"/>
              <a:t>bắt</a:t>
            </a:r>
            <a:r>
              <a:rPr lang="en-US" baseline="0" dirty="0" smtClean="0"/>
              <a:t> </a:t>
            </a:r>
            <a:r>
              <a:rPr lang="en-US" baseline="0" dirty="0" err="1" smtClean="0"/>
              <a:t>đầu</a:t>
            </a:r>
            <a:r>
              <a:rPr lang="en-US" baseline="0" dirty="0" smtClean="0"/>
              <a:t> </a:t>
            </a:r>
            <a:r>
              <a:rPr lang="en-US" baseline="0" dirty="0" err="1" smtClean="0"/>
              <a:t>của</a:t>
            </a:r>
            <a:r>
              <a:rPr lang="en-US" baseline="0" dirty="0" smtClean="0"/>
              <a:t> leg </a:t>
            </a:r>
            <a:r>
              <a:rPr lang="en-US" baseline="0" dirty="0" err="1" smtClean="0"/>
              <a:t>trên</a:t>
            </a:r>
            <a:r>
              <a:rPr lang="en-US" baseline="0" dirty="0" smtClean="0"/>
              <a:t> map</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7384F17-3F14-4980-9E56-5377ACEECE43}"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335724673"/>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Kế</a:t>
            </a:r>
            <a:r>
              <a:rPr lang="en-US" baseline="0" dirty="0" smtClean="0"/>
              <a:t> </a:t>
            </a:r>
            <a:r>
              <a:rPr lang="en-US" baseline="0" dirty="0" err="1" smtClean="0"/>
              <a:t>tiếp</a:t>
            </a:r>
            <a:r>
              <a:rPr lang="en-US" baseline="0" dirty="0" smtClean="0"/>
              <a:t> </a:t>
            </a:r>
            <a:r>
              <a:rPr lang="en-US" baseline="0" dirty="0" err="1" smtClean="0"/>
              <a:t>tôi</a:t>
            </a:r>
            <a:r>
              <a:rPr lang="en-US" baseline="0" dirty="0" smtClean="0"/>
              <a:t> </a:t>
            </a:r>
            <a:r>
              <a:rPr lang="en-US" baseline="0" dirty="0" err="1" smtClean="0"/>
              <a:t>lấy</a:t>
            </a:r>
            <a:r>
              <a:rPr lang="en-US" baseline="0" dirty="0" smtClean="0"/>
              <a:t> </a:t>
            </a:r>
            <a:r>
              <a:rPr lang="en-US" baseline="0" dirty="0" err="1" smtClean="0"/>
              <a:t>phần</a:t>
            </a:r>
            <a:r>
              <a:rPr lang="en-US" baseline="0" dirty="0" smtClean="0"/>
              <a:t> </a:t>
            </a:r>
            <a:r>
              <a:rPr lang="en-US" baseline="0" dirty="0" err="1" smtClean="0"/>
              <a:t>tử</a:t>
            </a:r>
            <a:r>
              <a:rPr lang="en-US" baseline="0" dirty="0" smtClean="0"/>
              <a:t> </a:t>
            </a:r>
            <a:r>
              <a:rPr lang="en-US" baseline="0" dirty="0" err="1" smtClean="0"/>
              <a:t>endlocation</a:t>
            </a:r>
            <a:r>
              <a:rPr lang="en-US" baseline="0" dirty="0" smtClean="0"/>
              <a:t> </a:t>
            </a:r>
            <a:r>
              <a:rPr lang="en-US" baseline="0" dirty="0" err="1" smtClean="0"/>
              <a:t>để</a:t>
            </a:r>
            <a:r>
              <a:rPr lang="en-US" baseline="0" dirty="0" smtClean="0"/>
              <a:t> </a:t>
            </a:r>
            <a:r>
              <a:rPr lang="en-US" baseline="0" dirty="0" err="1" smtClean="0"/>
              <a:t>vẽ</a:t>
            </a:r>
            <a:r>
              <a:rPr lang="en-US" baseline="0" dirty="0" smtClean="0"/>
              <a:t> </a:t>
            </a:r>
            <a:r>
              <a:rPr lang="en-US" baseline="0" dirty="0" err="1" smtClean="0"/>
              <a:t>điểm</a:t>
            </a:r>
            <a:r>
              <a:rPr lang="en-US" baseline="0" dirty="0" smtClean="0"/>
              <a:t> </a:t>
            </a:r>
            <a:r>
              <a:rPr lang="en-US" baseline="0" dirty="0" err="1" smtClean="0"/>
              <a:t>kết</a:t>
            </a:r>
            <a:r>
              <a:rPr lang="en-US" baseline="0" dirty="0" smtClean="0"/>
              <a:t> </a:t>
            </a:r>
            <a:r>
              <a:rPr lang="en-US" baseline="0" dirty="0" err="1" smtClean="0"/>
              <a:t>thúc</a:t>
            </a:r>
            <a:r>
              <a:rPr lang="en-US" baseline="0" dirty="0" smtClean="0"/>
              <a:t> </a:t>
            </a:r>
            <a:r>
              <a:rPr lang="en-US" baseline="0" dirty="0" err="1" smtClean="0"/>
              <a:t>của</a:t>
            </a:r>
            <a:r>
              <a:rPr lang="en-US" baseline="0" dirty="0" smtClean="0"/>
              <a:t> Leg </a:t>
            </a:r>
            <a:r>
              <a:rPr lang="en-US" baseline="0" dirty="0" err="1" smtClean="0"/>
              <a:t>trên</a:t>
            </a:r>
            <a:r>
              <a:rPr lang="en-US" baseline="0" dirty="0" smtClean="0"/>
              <a:t> map. </a:t>
            </a:r>
            <a:r>
              <a:rPr lang="en-US" baseline="0" dirty="0" err="1" smtClean="0"/>
              <a:t>Vậy</a:t>
            </a:r>
            <a:r>
              <a:rPr lang="en-US" baseline="0" dirty="0" smtClean="0"/>
              <a:t> </a:t>
            </a:r>
            <a:r>
              <a:rPr lang="en-US" baseline="0" dirty="0" err="1" smtClean="0"/>
              <a:t>chúng</a:t>
            </a:r>
            <a:r>
              <a:rPr lang="en-US" baseline="0" dirty="0" smtClean="0"/>
              <a:t> ta </a:t>
            </a:r>
            <a:r>
              <a:rPr lang="en-US" baseline="0" dirty="0" err="1" smtClean="0"/>
              <a:t>đã</a:t>
            </a:r>
            <a:r>
              <a:rPr lang="en-US" baseline="0" dirty="0" smtClean="0"/>
              <a:t> </a:t>
            </a:r>
            <a:r>
              <a:rPr lang="en-US" baseline="0" dirty="0" err="1" smtClean="0"/>
              <a:t>có</a:t>
            </a:r>
            <a:r>
              <a:rPr lang="en-US" baseline="0" dirty="0" smtClean="0"/>
              <a:t> </a:t>
            </a:r>
            <a:r>
              <a:rPr lang="en-US" baseline="0" dirty="0" err="1" smtClean="0"/>
              <a:t>được</a:t>
            </a:r>
            <a:r>
              <a:rPr lang="en-US" baseline="0" dirty="0" smtClean="0"/>
              <a:t> </a:t>
            </a:r>
            <a:r>
              <a:rPr lang="en-US" baseline="0" dirty="0" err="1" smtClean="0"/>
              <a:t>điểm</a:t>
            </a:r>
            <a:r>
              <a:rPr lang="en-US" baseline="0" dirty="0" smtClean="0"/>
              <a:t> </a:t>
            </a:r>
            <a:r>
              <a:rPr lang="en-US" baseline="0" dirty="0" err="1" smtClean="0"/>
              <a:t>bắt</a:t>
            </a:r>
            <a:r>
              <a:rPr lang="en-US" baseline="0" dirty="0" smtClean="0"/>
              <a:t> </a:t>
            </a:r>
            <a:r>
              <a:rPr lang="en-US" baseline="0" dirty="0" err="1" smtClean="0"/>
              <a:t>đầu</a:t>
            </a:r>
            <a:r>
              <a:rPr lang="en-US" baseline="0" dirty="0" smtClean="0"/>
              <a:t> </a:t>
            </a:r>
            <a:r>
              <a:rPr lang="en-US" baseline="0" dirty="0" err="1" smtClean="0"/>
              <a:t>và</a:t>
            </a:r>
            <a:r>
              <a:rPr lang="en-US" baseline="0" dirty="0" smtClean="0"/>
              <a:t> </a:t>
            </a:r>
            <a:r>
              <a:rPr lang="en-US" baseline="0" dirty="0" err="1" smtClean="0"/>
              <a:t>điểm</a:t>
            </a:r>
            <a:r>
              <a:rPr lang="en-US" baseline="0" dirty="0" smtClean="0"/>
              <a:t> </a:t>
            </a:r>
            <a:r>
              <a:rPr lang="en-US" baseline="0" dirty="0" err="1" smtClean="0"/>
              <a:t>kết</a:t>
            </a:r>
            <a:r>
              <a:rPr lang="en-US" baseline="0" dirty="0" smtClean="0"/>
              <a:t> </a:t>
            </a:r>
            <a:r>
              <a:rPr lang="en-US" baseline="0" dirty="0" err="1" smtClean="0"/>
              <a:t>thúc</a:t>
            </a:r>
            <a:r>
              <a:rPr lang="en-US" baseline="0" dirty="0" smtClean="0"/>
              <a:t> </a:t>
            </a:r>
            <a:r>
              <a:rPr lang="en-US" baseline="0" dirty="0" err="1" smtClean="0"/>
              <a:t>của</a:t>
            </a:r>
            <a:r>
              <a:rPr lang="en-US" baseline="0" dirty="0" smtClean="0"/>
              <a:t> leg.</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7384F17-3F14-4980-9E56-5377ACEECE43}"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166</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213129834"/>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Tiếp</a:t>
            </a:r>
            <a:r>
              <a:rPr lang="en-US" baseline="0" dirty="0" smtClean="0"/>
              <a:t> </a:t>
            </a:r>
            <a:r>
              <a:rPr lang="en-US" baseline="0" dirty="0" err="1" smtClean="0"/>
              <a:t>theo</a:t>
            </a:r>
            <a:r>
              <a:rPr lang="en-US" baseline="0" dirty="0" smtClean="0"/>
              <a:t> </a:t>
            </a:r>
            <a:r>
              <a:rPr lang="en-US" baseline="0" dirty="0" err="1" smtClean="0"/>
              <a:t>tôi</a:t>
            </a:r>
            <a:r>
              <a:rPr lang="en-US" baseline="0" dirty="0" smtClean="0"/>
              <a:t> </a:t>
            </a:r>
            <a:r>
              <a:rPr lang="en-US" baseline="0" dirty="0" err="1" smtClean="0"/>
              <a:t>biểu</a:t>
            </a:r>
            <a:r>
              <a:rPr lang="en-US" baseline="0" dirty="0" smtClean="0"/>
              <a:t> </a:t>
            </a:r>
            <a:r>
              <a:rPr lang="en-US" baseline="0" dirty="0" err="1" smtClean="0"/>
              <a:t>diễn</a:t>
            </a:r>
            <a:r>
              <a:rPr lang="en-US" baseline="0" dirty="0" smtClean="0"/>
              <a:t> step </a:t>
            </a:r>
            <a:r>
              <a:rPr lang="en-US" baseline="0" dirty="0" err="1" smtClean="0"/>
              <a:t>lên</a:t>
            </a:r>
            <a:r>
              <a:rPr lang="en-US" baseline="0" dirty="0" smtClean="0"/>
              <a:t> </a:t>
            </a:r>
            <a:r>
              <a:rPr lang="en-US" baseline="0" dirty="0" err="1" smtClean="0"/>
              <a:t>bản</a:t>
            </a:r>
            <a:r>
              <a:rPr lang="en-US" baseline="0" dirty="0" smtClean="0"/>
              <a:t> </a:t>
            </a:r>
            <a:r>
              <a:rPr lang="en-US" baseline="0" dirty="0" err="1" smtClean="0"/>
              <a:t>đồ</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7384F17-3F14-4980-9E56-5377ACEECE43}"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519724536"/>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Tôi</a:t>
            </a:r>
            <a:r>
              <a:rPr lang="en-US" baseline="0" dirty="0" smtClean="0"/>
              <a:t> </a:t>
            </a:r>
            <a:r>
              <a:rPr lang="en-US" baseline="0" dirty="0" err="1" smtClean="0"/>
              <a:t>lấy</a:t>
            </a:r>
            <a:r>
              <a:rPr lang="en-US" baseline="0" dirty="0" smtClean="0"/>
              <a:t> </a:t>
            </a:r>
            <a:r>
              <a:rPr lang="en-US" baseline="0" dirty="0" err="1" smtClean="0"/>
              <a:t>startLocation</a:t>
            </a:r>
            <a:r>
              <a:rPr lang="en-US" baseline="0" dirty="0" smtClean="0"/>
              <a:t> </a:t>
            </a:r>
            <a:r>
              <a:rPr lang="en-US" baseline="0" dirty="0" err="1" smtClean="0"/>
              <a:t>để</a:t>
            </a:r>
            <a:r>
              <a:rPr lang="en-US" baseline="0" dirty="0" smtClean="0"/>
              <a:t> </a:t>
            </a:r>
            <a:r>
              <a:rPr lang="en-US" baseline="0" dirty="0" err="1" smtClean="0"/>
              <a:t>vẽ</a:t>
            </a:r>
            <a:r>
              <a:rPr lang="en-US" baseline="0" dirty="0" smtClean="0"/>
              <a:t> </a:t>
            </a:r>
            <a:r>
              <a:rPr lang="en-US" baseline="0" dirty="0" err="1" smtClean="0"/>
              <a:t>điểm</a:t>
            </a:r>
            <a:r>
              <a:rPr lang="en-US" baseline="0" dirty="0" smtClean="0"/>
              <a:t> </a:t>
            </a:r>
            <a:r>
              <a:rPr lang="en-US" baseline="0" dirty="0" err="1" smtClean="0"/>
              <a:t>bắt</a:t>
            </a:r>
            <a:r>
              <a:rPr lang="en-US" baseline="0" dirty="0" smtClean="0"/>
              <a:t> </a:t>
            </a:r>
            <a:r>
              <a:rPr lang="en-US" baseline="0" dirty="0" err="1" smtClean="0"/>
              <a:t>đầu</a:t>
            </a:r>
            <a:r>
              <a:rPr lang="en-US" baseline="0" dirty="0" smtClean="0"/>
              <a:t> </a:t>
            </a:r>
            <a:r>
              <a:rPr lang="en-US" baseline="0" dirty="0" err="1" smtClean="0"/>
              <a:t>cho</a:t>
            </a:r>
            <a:r>
              <a:rPr lang="en-US" baseline="0" dirty="0" smtClean="0"/>
              <a:t> step 1.</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7384F17-3F14-4980-9E56-5377ACEECE43}"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168</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9422761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Với</a:t>
            </a:r>
            <a:r>
              <a:rPr lang="en-US" baseline="0" dirty="0" smtClean="0"/>
              <a:t> </a:t>
            </a:r>
            <a:r>
              <a:rPr lang="en-US" baseline="0" dirty="0" err="1" smtClean="0"/>
              <a:t>tuyến</a:t>
            </a:r>
            <a:r>
              <a:rPr lang="en-US" baseline="0" dirty="0" smtClean="0"/>
              <a:t> </a:t>
            </a:r>
            <a:r>
              <a:rPr lang="en-US" baseline="0" dirty="0" err="1" smtClean="0"/>
              <a:t>số</a:t>
            </a:r>
            <a:r>
              <a:rPr lang="en-US" baseline="0" dirty="0" smtClean="0"/>
              <a:t> </a:t>
            </a:r>
            <a:r>
              <a:rPr lang="en-US" baseline="0" dirty="0" err="1" smtClean="0"/>
              <a:t>xe</a:t>
            </a:r>
            <a:r>
              <a:rPr lang="en-US" baseline="0" dirty="0" smtClean="0"/>
              <a:t> </a:t>
            </a:r>
            <a:r>
              <a:rPr lang="en-US" baseline="0" dirty="0" err="1" smtClean="0"/>
              <a:t>và</a:t>
            </a:r>
            <a:r>
              <a:rPr lang="en-US" baseline="0" dirty="0" smtClean="0"/>
              <a:t> </a:t>
            </a:r>
            <a:r>
              <a:rPr lang="en-US" baseline="0" dirty="0" err="1" smtClean="0"/>
              <a:t>kiểu</a:t>
            </a:r>
            <a:r>
              <a:rPr lang="en-US" baseline="0" dirty="0" smtClean="0"/>
              <a:t> </a:t>
            </a:r>
            <a:r>
              <a:rPr lang="en-US" baseline="0" dirty="0" err="1" smtClean="0"/>
              <a:t>đi</a:t>
            </a:r>
            <a:r>
              <a:rPr lang="en-US" baseline="0" dirty="0" smtClean="0"/>
              <a:t> </a:t>
            </a:r>
            <a:r>
              <a:rPr lang="en-US" baseline="0" dirty="0" err="1" smtClean="0"/>
              <a:t>của</a:t>
            </a:r>
            <a:r>
              <a:rPr lang="en-US" baseline="0" dirty="0" smtClean="0"/>
              <a:t> </a:t>
            </a:r>
            <a:r>
              <a:rPr lang="en-US" baseline="0" dirty="0" err="1" smtClean="0"/>
              <a:t>lộ</a:t>
            </a:r>
            <a:r>
              <a:rPr lang="en-US" baseline="0" dirty="0" smtClean="0"/>
              <a:t> </a:t>
            </a:r>
            <a:r>
              <a:rPr lang="en-US" baseline="0" dirty="0" err="1" smtClean="0"/>
              <a:t>trình</a:t>
            </a:r>
            <a:r>
              <a:rPr lang="en-US" baseline="0" dirty="0" smtClean="0"/>
              <a:t>, ta </a:t>
            </a:r>
            <a:r>
              <a:rPr lang="en-US" baseline="0" dirty="0" err="1" smtClean="0"/>
              <a:t>sẽ</a:t>
            </a:r>
            <a:r>
              <a:rPr lang="en-US" baseline="0" dirty="0" smtClean="0"/>
              <a:t> </a:t>
            </a:r>
            <a:r>
              <a:rPr lang="en-US" baseline="0" dirty="0" err="1" smtClean="0"/>
              <a:t>lấy</a:t>
            </a:r>
            <a:r>
              <a:rPr lang="en-US" baseline="0" dirty="0" smtClean="0"/>
              <a:t> file </a:t>
            </a:r>
            <a:r>
              <a:rPr lang="en-US" baseline="0" dirty="0" err="1" smtClean="0"/>
              <a:t>json</a:t>
            </a:r>
            <a:r>
              <a:rPr lang="en-US" baseline="0" dirty="0" smtClean="0"/>
              <a:t> </a:t>
            </a:r>
            <a:r>
              <a:rPr lang="en-US" baseline="0" dirty="0" err="1" smtClean="0"/>
              <a:t>theo</a:t>
            </a:r>
            <a:r>
              <a:rPr lang="en-US" baseline="0" dirty="0" smtClean="0"/>
              <a:t> </a:t>
            </a:r>
            <a:r>
              <a:rPr lang="en-US" baseline="0" dirty="0" err="1" smtClean="0"/>
              <a:t>đường</a:t>
            </a:r>
            <a:r>
              <a:rPr lang="en-US" baseline="0" dirty="0" smtClean="0"/>
              <a:t> </a:t>
            </a:r>
            <a:r>
              <a:rPr lang="en-US" baseline="0" dirty="0" err="1" smtClean="0"/>
              <a:t>dẫn</a:t>
            </a:r>
            <a:r>
              <a:rPr lang="en-US" baseline="0" dirty="0" smtClean="0"/>
              <a:t> </a:t>
            </a:r>
            <a:r>
              <a:rPr lang="en-US" baseline="0" dirty="0" err="1" smtClean="0"/>
              <a:t>bên</a:t>
            </a:r>
            <a:r>
              <a:rPr lang="en-US" baseline="0" dirty="0" smtClean="0"/>
              <a:t> </a:t>
            </a:r>
            <a:r>
              <a:rPr lang="en-US" baseline="0" dirty="0" err="1" smtClean="0"/>
              <a:t>dưới</a:t>
            </a:r>
            <a:r>
              <a:rPr lang="en-US" baseline="0" dirty="0" smtClean="0"/>
              <a:t>. </a:t>
            </a:r>
            <a:r>
              <a:rPr lang="en-US" baseline="0" dirty="0" err="1" smtClean="0"/>
              <a:t>Và</a:t>
            </a:r>
            <a:r>
              <a:rPr lang="en-US" baseline="0" dirty="0" smtClean="0"/>
              <a:t> </a:t>
            </a:r>
            <a:r>
              <a:rPr lang="en-US" baseline="0" dirty="0" err="1" smtClean="0"/>
              <a:t>trên</a:t>
            </a:r>
            <a:r>
              <a:rPr lang="en-US" baseline="0" dirty="0" smtClean="0"/>
              <a:t> </a:t>
            </a:r>
            <a:r>
              <a:rPr lang="en-US" baseline="0" dirty="0" err="1" smtClean="0"/>
              <a:t>đây</a:t>
            </a:r>
            <a:r>
              <a:rPr lang="en-US" baseline="0" dirty="0" smtClean="0"/>
              <a:t> </a:t>
            </a:r>
            <a:r>
              <a:rPr lang="en-US" baseline="0" dirty="0" err="1" smtClean="0"/>
              <a:t>là</a:t>
            </a:r>
            <a:r>
              <a:rPr lang="en-US" baseline="0" dirty="0" smtClean="0"/>
              <a:t> </a:t>
            </a:r>
            <a:r>
              <a:rPr lang="en-US" baseline="0" dirty="0" err="1" smtClean="0"/>
              <a:t>cấu</a:t>
            </a:r>
            <a:r>
              <a:rPr lang="en-US" baseline="0" dirty="0" smtClean="0"/>
              <a:t> </a:t>
            </a:r>
            <a:r>
              <a:rPr lang="en-US" baseline="0" dirty="0" err="1" smtClean="0"/>
              <a:t>trúc</a:t>
            </a:r>
            <a:r>
              <a:rPr lang="en-US" baseline="0" dirty="0" smtClean="0"/>
              <a:t> file </a:t>
            </a:r>
            <a:r>
              <a:rPr lang="en-US" baseline="0" dirty="0" err="1" smtClean="0"/>
              <a:t>json</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865961121"/>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Tôi</a:t>
            </a:r>
            <a:r>
              <a:rPr lang="en-US" baseline="0" dirty="0" smtClean="0"/>
              <a:t> </a:t>
            </a:r>
            <a:r>
              <a:rPr lang="en-US" baseline="0" dirty="0" err="1" smtClean="0"/>
              <a:t>lấy</a:t>
            </a:r>
            <a:r>
              <a:rPr lang="en-US" baseline="0" dirty="0" smtClean="0"/>
              <a:t> polyline </a:t>
            </a:r>
            <a:r>
              <a:rPr lang="en-US" baseline="0" dirty="0" err="1" smtClean="0"/>
              <a:t>để</a:t>
            </a:r>
            <a:r>
              <a:rPr lang="en-US" baseline="0" dirty="0" smtClean="0"/>
              <a:t> </a:t>
            </a:r>
            <a:r>
              <a:rPr lang="en-US" baseline="0" dirty="0" err="1" smtClean="0"/>
              <a:t>vẽ</a:t>
            </a:r>
            <a:r>
              <a:rPr lang="en-US" baseline="0" dirty="0" smtClean="0"/>
              <a:t> </a:t>
            </a:r>
            <a:r>
              <a:rPr lang="en-US" baseline="0" dirty="0" err="1" smtClean="0"/>
              <a:t>đường</a:t>
            </a:r>
            <a:r>
              <a:rPr lang="en-US" baseline="0" dirty="0" smtClean="0"/>
              <a:t> </a:t>
            </a:r>
            <a:r>
              <a:rPr lang="en-US" baseline="0" dirty="0" err="1" smtClean="0"/>
              <a:t>đi</a:t>
            </a:r>
            <a:r>
              <a:rPr lang="en-US" baseline="0" dirty="0" smtClean="0"/>
              <a:t> </a:t>
            </a:r>
            <a:r>
              <a:rPr lang="en-US" baseline="0" dirty="0" err="1" smtClean="0"/>
              <a:t>của</a:t>
            </a:r>
            <a:r>
              <a:rPr lang="en-US" baseline="0" dirty="0" smtClean="0"/>
              <a:t> step1. </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7384F17-3F14-4980-9E56-5377ACEECE43}"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639838155"/>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Tới</a:t>
            </a:r>
            <a:r>
              <a:rPr lang="en-US" baseline="0" dirty="0" smtClean="0"/>
              <a:t> step 2. </a:t>
            </a:r>
            <a:r>
              <a:rPr lang="en-US" baseline="0" dirty="0" err="1" smtClean="0"/>
              <a:t>Thì</a:t>
            </a:r>
            <a:r>
              <a:rPr lang="en-US" baseline="0" dirty="0" smtClean="0"/>
              <a:t> </a:t>
            </a:r>
            <a:r>
              <a:rPr lang="en-US" baseline="0" dirty="0" err="1" smtClean="0"/>
              <a:t>điểm</a:t>
            </a:r>
            <a:r>
              <a:rPr lang="en-US" baseline="0" dirty="0" smtClean="0"/>
              <a:t> </a:t>
            </a:r>
            <a:r>
              <a:rPr lang="en-US" baseline="0" dirty="0" err="1" smtClean="0"/>
              <a:t>bắt</a:t>
            </a:r>
            <a:r>
              <a:rPr lang="en-US" baseline="0" dirty="0" smtClean="0"/>
              <a:t> </a:t>
            </a:r>
            <a:r>
              <a:rPr lang="en-US" baseline="0" dirty="0" err="1" smtClean="0"/>
              <a:t>đầu</a:t>
            </a:r>
            <a:r>
              <a:rPr lang="en-US" baseline="0" dirty="0" smtClean="0"/>
              <a:t> </a:t>
            </a:r>
            <a:r>
              <a:rPr lang="en-US" baseline="0" dirty="0" err="1" smtClean="0"/>
              <a:t>của</a:t>
            </a:r>
            <a:r>
              <a:rPr lang="en-US" baseline="0" dirty="0" smtClean="0"/>
              <a:t> step 2 </a:t>
            </a:r>
            <a:r>
              <a:rPr lang="en-US" baseline="0" dirty="0" err="1" smtClean="0"/>
              <a:t>sẽ</a:t>
            </a:r>
            <a:r>
              <a:rPr lang="en-US" baseline="0" dirty="0" smtClean="0"/>
              <a:t> </a:t>
            </a:r>
            <a:r>
              <a:rPr lang="en-US" baseline="0" dirty="0" err="1" smtClean="0"/>
              <a:t>là</a:t>
            </a:r>
            <a:r>
              <a:rPr lang="en-US" baseline="0" dirty="0" smtClean="0"/>
              <a:t> </a:t>
            </a:r>
            <a:r>
              <a:rPr lang="en-US" baseline="0" dirty="0" err="1" smtClean="0"/>
              <a:t>điểm</a:t>
            </a:r>
            <a:r>
              <a:rPr lang="en-US" baseline="0" dirty="0" smtClean="0"/>
              <a:t> </a:t>
            </a:r>
            <a:r>
              <a:rPr lang="en-US" baseline="0" dirty="0" err="1" smtClean="0"/>
              <a:t>kết</a:t>
            </a:r>
            <a:r>
              <a:rPr lang="en-US" baseline="0" dirty="0" smtClean="0"/>
              <a:t> </a:t>
            </a:r>
            <a:r>
              <a:rPr lang="en-US" baseline="0" dirty="0" err="1" smtClean="0"/>
              <a:t>thúc</a:t>
            </a:r>
            <a:r>
              <a:rPr lang="en-US" baseline="0" dirty="0" smtClean="0"/>
              <a:t> </a:t>
            </a:r>
            <a:r>
              <a:rPr lang="en-US" baseline="0" dirty="0" err="1" smtClean="0"/>
              <a:t>của</a:t>
            </a:r>
            <a:r>
              <a:rPr lang="en-US" baseline="0" dirty="0" smtClean="0"/>
              <a:t> step 1.</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7384F17-3F14-4980-9E56-5377ACEECE43}"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170</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748436124"/>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Vẽ</a:t>
            </a:r>
            <a:r>
              <a:rPr lang="en-US" baseline="0" dirty="0" smtClean="0"/>
              <a:t> </a:t>
            </a:r>
            <a:r>
              <a:rPr lang="en-US" baseline="0" dirty="0" err="1" smtClean="0"/>
              <a:t>tiếp</a:t>
            </a:r>
            <a:r>
              <a:rPr lang="en-US" baseline="0" dirty="0" smtClean="0"/>
              <a:t> </a:t>
            </a:r>
            <a:r>
              <a:rPr lang="en-US" baseline="0" dirty="0" err="1" smtClean="0"/>
              <a:t>đường</a:t>
            </a:r>
            <a:r>
              <a:rPr lang="en-US" baseline="0" dirty="0" smtClean="0"/>
              <a:t> </a:t>
            </a:r>
            <a:r>
              <a:rPr lang="en-US" baseline="0" dirty="0" err="1" smtClean="0"/>
              <a:t>đi</a:t>
            </a:r>
            <a:r>
              <a:rPr lang="en-US" baseline="0" dirty="0" smtClean="0"/>
              <a:t> </a:t>
            </a:r>
            <a:r>
              <a:rPr lang="en-US" baseline="0" dirty="0" err="1" smtClean="0"/>
              <a:t>của</a:t>
            </a:r>
            <a:r>
              <a:rPr lang="en-US" baseline="0" dirty="0" smtClean="0"/>
              <a:t> step 2.</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7384F17-3F14-4980-9E56-5377ACEECE43}"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171</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172340703"/>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Tương</a:t>
            </a:r>
            <a:r>
              <a:rPr lang="en-US" baseline="0" dirty="0" smtClean="0"/>
              <a:t> </a:t>
            </a:r>
            <a:r>
              <a:rPr lang="en-US" baseline="0" dirty="0" err="1" smtClean="0"/>
              <a:t>tự</a:t>
            </a:r>
            <a:r>
              <a:rPr lang="en-US" baseline="0" dirty="0" smtClean="0"/>
              <a:t> </a:t>
            </a:r>
            <a:r>
              <a:rPr lang="en-US" baseline="0" dirty="0" err="1" smtClean="0"/>
              <a:t>cho</a:t>
            </a:r>
            <a:r>
              <a:rPr lang="en-US" baseline="0" dirty="0" smtClean="0"/>
              <a:t> </a:t>
            </a:r>
            <a:r>
              <a:rPr lang="en-US" baseline="0" dirty="0" err="1" smtClean="0"/>
              <a:t>các</a:t>
            </a:r>
            <a:r>
              <a:rPr lang="en-US" baseline="0" dirty="0" smtClean="0"/>
              <a:t> step </a:t>
            </a:r>
            <a:r>
              <a:rPr lang="en-US" baseline="0" dirty="0" err="1" smtClean="0"/>
              <a:t>còn</a:t>
            </a:r>
            <a:r>
              <a:rPr lang="en-US" baseline="0" dirty="0" smtClean="0"/>
              <a:t> </a:t>
            </a:r>
            <a:r>
              <a:rPr lang="en-US" baseline="0" dirty="0" err="1" smtClean="0"/>
              <a:t>lại</a:t>
            </a:r>
            <a:r>
              <a:rPr lang="en-US" baseline="0" dirty="0" smtClean="0"/>
              <a:t>.</a:t>
            </a:r>
          </a:p>
          <a:p>
            <a:r>
              <a:rPr lang="en-US" baseline="0" dirty="0" err="1" smtClean="0"/>
              <a:t>Cuối</a:t>
            </a:r>
            <a:r>
              <a:rPr lang="en-US" baseline="0" dirty="0" smtClean="0"/>
              <a:t> </a:t>
            </a:r>
            <a:r>
              <a:rPr lang="en-US" baseline="0" dirty="0" err="1" smtClean="0"/>
              <a:t>cùng</a:t>
            </a:r>
            <a:r>
              <a:rPr lang="en-US" baseline="0" dirty="0" smtClean="0"/>
              <a:t> </a:t>
            </a:r>
            <a:r>
              <a:rPr lang="en-US" baseline="0" dirty="0" err="1" smtClean="0"/>
              <a:t>chúng</a:t>
            </a:r>
            <a:r>
              <a:rPr lang="en-US" baseline="0" dirty="0" smtClean="0"/>
              <a:t> ta </a:t>
            </a:r>
            <a:r>
              <a:rPr lang="en-US" baseline="0" dirty="0" err="1" smtClean="0"/>
              <a:t>sẽ</a:t>
            </a:r>
            <a:r>
              <a:rPr lang="en-US" baseline="0" dirty="0" smtClean="0"/>
              <a:t> </a:t>
            </a:r>
            <a:r>
              <a:rPr lang="en-US" baseline="0" dirty="0" err="1" smtClean="0"/>
              <a:t>vẽ</a:t>
            </a:r>
            <a:r>
              <a:rPr lang="en-US" baseline="0" dirty="0" smtClean="0"/>
              <a:t> </a:t>
            </a:r>
            <a:r>
              <a:rPr lang="en-US" baseline="0" dirty="0" err="1" smtClean="0"/>
              <a:t>được</a:t>
            </a:r>
            <a:r>
              <a:rPr lang="en-US" baseline="0" dirty="0" smtClean="0"/>
              <a:t> </a:t>
            </a:r>
            <a:r>
              <a:rPr lang="en-US" baseline="0" dirty="0" err="1" smtClean="0"/>
              <a:t>một</a:t>
            </a:r>
            <a:r>
              <a:rPr lang="en-US" baseline="0" dirty="0" smtClean="0"/>
              <a:t> </a:t>
            </a:r>
            <a:r>
              <a:rPr lang="en-US" baseline="0" dirty="0" err="1" smtClean="0"/>
              <a:t>tuyết</a:t>
            </a:r>
            <a:r>
              <a:rPr lang="en-US" baseline="0" dirty="0" smtClean="0"/>
              <a:t> </a:t>
            </a:r>
            <a:r>
              <a:rPr lang="en-US" baseline="0" dirty="0" err="1" smtClean="0"/>
              <a:t>đường</a:t>
            </a:r>
            <a:r>
              <a:rPr lang="en-US" baseline="0" dirty="0" smtClean="0"/>
              <a:t> </a:t>
            </a:r>
            <a:r>
              <a:rPr lang="en-US" baseline="0" dirty="0" err="1" smtClean="0"/>
              <a:t>từ</a:t>
            </a:r>
            <a:r>
              <a:rPr lang="en-US" baseline="0" dirty="0" smtClean="0"/>
              <a:t> </a:t>
            </a:r>
            <a:r>
              <a:rPr lang="en-US" baseline="0" dirty="0" err="1" smtClean="0"/>
              <a:t>điểm</a:t>
            </a:r>
            <a:r>
              <a:rPr lang="en-US" baseline="0" dirty="0" smtClean="0"/>
              <a:t> </a:t>
            </a:r>
            <a:r>
              <a:rPr lang="en-US" baseline="0" dirty="0" err="1" smtClean="0"/>
              <a:t>bắt</a:t>
            </a:r>
            <a:r>
              <a:rPr lang="en-US" baseline="0" dirty="0" smtClean="0"/>
              <a:t> </a:t>
            </a:r>
            <a:r>
              <a:rPr lang="en-US" baseline="0" dirty="0" err="1" smtClean="0"/>
              <a:t>đầu</a:t>
            </a:r>
            <a:r>
              <a:rPr lang="en-US" baseline="0" dirty="0" smtClean="0"/>
              <a:t> </a:t>
            </a:r>
            <a:r>
              <a:rPr lang="en-US" baseline="0" dirty="0" err="1" smtClean="0"/>
              <a:t>đến</a:t>
            </a:r>
            <a:r>
              <a:rPr lang="en-US" baseline="0" dirty="0" smtClean="0"/>
              <a:t> </a:t>
            </a:r>
            <a:r>
              <a:rPr lang="en-US" baseline="0" dirty="0" err="1" smtClean="0"/>
              <a:t>điểm</a:t>
            </a:r>
            <a:r>
              <a:rPr lang="en-US" baseline="0" dirty="0" smtClean="0"/>
              <a:t> </a:t>
            </a:r>
            <a:r>
              <a:rPr lang="en-US" baseline="0" dirty="0" err="1" smtClean="0"/>
              <a:t>kết</a:t>
            </a:r>
            <a:r>
              <a:rPr lang="en-US" baseline="0" dirty="0" smtClean="0"/>
              <a:t> </a:t>
            </a:r>
            <a:r>
              <a:rPr lang="en-US" baseline="0" dirty="0" err="1" smtClean="0"/>
              <a:t>thúc</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7384F17-3F14-4980-9E56-5377ACEECE43}"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882814500"/>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Chúng</a:t>
            </a:r>
            <a:r>
              <a:rPr lang="en-US" baseline="0" dirty="0" smtClean="0"/>
              <a:t> </a:t>
            </a:r>
            <a:r>
              <a:rPr lang="en-US" baseline="0" dirty="0" err="1" smtClean="0"/>
              <a:t>tôi</a:t>
            </a:r>
            <a:r>
              <a:rPr lang="en-US" baseline="0" dirty="0" smtClean="0"/>
              <a:t> </a:t>
            </a:r>
            <a:r>
              <a:rPr lang="en-US" baseline="0" dirty="0" err="1" smtClean="0"/>
              <a:t>sẽ</a:t>
            </a:r>
            <a:r>
              <a:rPr lang="en-US" baseline="0" dirty="0" smtClean="0"/>
              <a:t> </a:t>
            </a:r>
            <a:r>
              <a:rPr lang="en-US" baseline="0" dirty="0" err="1" smtClean="0"/>
              <a:t>bắt</a:t>
            </a:r>
            <a:r>
              <a:rPr lang="en-US" baseline="0" dirty="0" smtClean="0"/>
              <a:t> </a:t>
            </a:r>
            <a:r>
              <a:rPr lang="en-US" baseline="0" dirty="0" err="1" smtClean="0"/>
              <a:t>đầu</a:t>
            </a:r>
            <a:r>
              <a:rPr lang="en-US" baseline="0" dirty="0" smtClean="0"/>
              <a:t> demo 4 </a:t>
            </a:r>
            <a:r>
              <a:rPr lang="en-US" baseline="0" dirty="0" err="1" smtClean="0"/>
              <a:t>điểm</a:t>
            </a:r>
            <a:r>
              <a:rPr lang="en-US" baseline="0" dirty="0" smtClean="0"/>
              <a:t> </a:t>
            </a:r>
            <a:r>
              <a:rPr lang="en-US" baseline="0" dirty="0" err="1" smtClean="0"/>
              <a:t>xe</a:t>
            </a:r>
            <a:r>
              <a:rPr lang="en-US" baseline="0" dirty="0" smtClean="0"/>
              <a:t> </a:t>
            </a:r>
            <a:r>
              <a:rPr lang="en-US" baseline="0" dirty="0" err="1" smtClean="0"/>
              <a:t>máy</a:t>
            </a:r>
            <a:r>
              <a:rPr lang="en-US" baseline="0" dirty="0" smtClean="0"/>
              <a:t> </a:t>
            </a:r>
            <a:r>
              <a:rPr lang="en-US" baseline="0" dirty="0" err="1" smtClean="0"/>
              <a:t>tối</a:t>
            </a:r>
            <a:r>
              <a:rPr lang="en-US" baseline="0" dirty="0" smtClean="0"/>
              <a:t> </a:t>
            </a:r>
            <a:r>
              <a:rPr lang="en-US" baseline="0" dirty="0" err="1" smtClean="0"/>
              <a:t>ưu</a:t>
            </a:r>
            <a:r>
              <a:rPr lang="en-US" baseline="0" dirty="0" smtClean="0"/>
              <a:t> </a:t>
            </a:r>
            <a:r>
              <a:rPr lang="en-US" baseline="0" dirty="0" err="1" smtClean="0"/>
              <a:t>với</a:t>
            </a:r>
            <a:r>
              <a:rPr lang="en-US" baseline="0" dirty="0" smtClean="0"/>
              <a:t> </a:t>
            </a:r>
            <a:r>
              <a:rPr lang="en-US" baseline="0" dirty="0" err="1" smtClean="0"/>
              <a:t>thứ</a:t>
            </a:r>
            <a:r>
              <a:rPr lang="en-US" baseline="0" dirty="0" smtClean="0"/>
              <a:t> </a:t>
            </a:r>
            <a:r>
              <a:rPr lang="en-US" baseline="0" dirty="0" err="1" smtClean="0"/>
              <a:t>tự</a:t>
            </a:r>
            <a:r>
              <a:rPr lang="en-US" baseline="0" dirty="0" smtClean="0"/>
              <a:t> </a:t>
            </a:r>
            <a:r>
              <a:rPr lang="en-US" baseline="0" dirty="0" err="1" smtClean="0"/>
              <a:t>các</a:t>
            </a:r>
            <a:r>
              <a:rPr lang="en-US" baseline="0" dirty="0" smtClean="0"/>
              <a:t> </a:t>
            </a:r>
            <a:r>
              <a:rPr lang="en-US" baseline="0" dirty="0" err="1" smtClean="0"/>
              <a:t>điểm</a:t>
            </a:r>
            <a:r>
              <a:rPr lang="en-US" baseline="0" dirty="0" smtClean="0"/>
              <a:t> </a:t>
            </a:r>
            <a:r>
              <a:rPr lang="en-US" baseline="0" dirty="0" err="1" smtClean="0"/>
              <a:t>như</a:t>
            </a:r>
            <a:r>
              <a:rPr lang="en-US" baseline="0" dirty="0" smtClean="0"/>
              <a:t> </a:t>
            </a:r>
            <a:r>
              <a:rPr lang="en-US" baseline="0" dirty="0" err="1" smtClean="0"/>
              <a:t>trình</a:t>
            </a:r>
            <a:r>
              <a:rPr lang="en-US" baseline="0" dirty="0" smtClean="0"/>
              <a:t> </a:t>
            </a:r>
            <a:r>
              <a:rPr lang="en-US" baseline="0" dirty="0" err="1" smtClean="0"/>
              <a:t>bày</a:t>
            </a:r>
            <a:r>
              <a:rPr lang="en-US" baseline="0" dirty="0" smtClean="0"/>
              <a:t>:</a:t>
            </a:r>
          </a:p>
          <a:p>
            <a:r>
              <a:rPr lang="en-US" baseline="0" dirty="0" smtClean="0"/>
              <a:t>(</a:t>
            </a:r>
            <a:r>
              <a:rPr lang="en-US" baseline="0" dirty="0" err="1" smtClean="0"/>
              <a:t>bật</a:t>
            </a:r>
            <a:r>
              <a:rPr lang="en-US" baseline="0" dirty="0" smtClean="0"/>
              <a:t> </a:t>
            </a:r>
            <a:r>
              <a:rPr lang="en-US" baseline="0" dirty="0" err="1" smtClean="0"/>
              <a:t>thiệt</a:t>
            </a:r>
            <a:r>
              <a:rPr lang="en-US" baseline="0" dirty="0" smtClean="0"/>
              <a:t> </a:t>
            </a:r>
            <a:r>
              <a:rPr lang="en-US" baseline="0" dirty="0" err="1" smtClean="0"/>
              <a:t>bị</a:t>
            </a:r>
            <a:r>
              <a:rPr lang="en-US" baseline="0" dirty="0" smtClean="0"/>
              <a:t> demo) </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173</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2874511822"/>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Kịch</a:t>
            </a:r>
            <a:r>
              <a:rPr lang="en-US" baseline="0" dirty="0" smtClean="0"/>
              <a:t> </a:t>
            </a:r>
            <a:r>
              <a:rPr lang="en-US" baseline="0" dirty="0" err="1" smtClean="0"/>
              <a:t>bản</a:t>
            </a:r>
            <a:r>
              <a:rPr lang="en-US" baseline="0" dirty="0" smtClean="0"/>
              <a:t> </a:t>
            </a:r>
            <a:r>
              <a:rPr lang="en-US" baseline="0" dirty="0" err="1" smtClean="0"/>
              <a:t>kế</a:t>
            </a:r>
            <a:r>
              <a:rPr lang="en-US" baseline="0" dirty="0" smtClean="0"/>
              <a:t> </a:t>
            </a:r>
            <a:r>
              <a:rPr lang="en-US" baseline="0" dirty="0" err="1" smtClean="0"/>
              <a:t>tiếp</a:t>
            </a:r>
            <a:r>
              <a:rPr lang="en-US" baseline="0" dirty="0" smtClean="0"/>
              <a:t>: </a:t>
            </a:r>
            <a:r>
              <a:rPr lang="en-US" dirty="0" smtClean="0"/>
              <a:t>Sau </a:t>
            </a:r>
            <a:r>
              <a:rPr lang="en-US" dirty="0" err="1" smtClean="0"/>
              <a:t>khi</a:t>
            </a:r>
            <a:r>
              <a:rPr lang="en-US" dirty="0" smtClean="0"/>
              <a:t> </a:t>
            </a:r>
            <a:r>
              <a:rPr lang="en-US" dirty="0" err="1" smtClean="0"/>
              <a:t>đã</a:t>
            </a:r>
            <a:r>
              <a:rPr lang="en-US" baseline="0" dirty="0" smtClean="0"/>
              <a:t> </a:t>
            </a:r>
            <a:r>
              <a:rPr lang="en-US" baseline="0" dirty="0" err="1" smtClean="0"/>
              <a:t>tìm</a:t>
            </a:r>
            <a:r>
              <a:rPr lang="en-US" baseline="0" dirty="0" smtClean="0"/>
              <a:t> </a:t>
            </a:r>
            <a:r>
              <a:rPr lang="en-US" baseline="0" dirty="0" err="1" smtClean="0"/>
              <a:t>ra</a:t>
            </a:r>
            <a:r>
              <a:rPr lang="en-US" baseline="0" dirty="0" smtClean="0"/>
              <a:t> </a:t>
            </a:r>
            <a:r>
              <a:rPr lang="en-US" baseline="0" dirty="0" err="1" smtClean="0"/>
              <a:t>được</a:t>
            </a:r>
            <a:r>
              <a:rPr lang="en-US" baseline="0" dirty="0" smtClean="0"/>
              <a:t> </a:t>
            </a:r>
            <a:r>
              <a:rPr lang="en-US" baseline="0" dirty="0" err="1" smtClean="0"/>
              <a:t>đường</a:t>
            </a:r>
            <a:r>
              <a:rPr lang="en-US" baseline="0" dirty="0" smtClean="0"/>
              <a:t> </a:t>
            </a:r>
            <a:r>
              <a:rPr lang="en-US" baseline="0" dirty="0" err="1" smtClean="0"/>
              <a:t>đi</a:t>
            </a:r>
            <a:r>
              <a:rPr lang="en-US" baseline="0" dirty="0" smtClean="0"/>
              <a:t> </a:t>
            </a:r>
            <a:r>
              <a:rPr lang="en-US" baseline="0" dirty="0" err="1" smtClean="0"/>
              <a:t>bằng</a:t>
            </a:r>
            <a:r>
              <a:rPr lang="en-US" baseline="0" dirty="0" smtClean="0"/>
              <a:t> </a:t>
            </a:r>
            <a:r>
              <a:rPr lang="en-US" baseline="0" dirty="0" err="1" smtClean="0"/>
              <a:t>wifi</a:t>
            </a:r>
            <a:r>
              <a:rPr lang="en-US" baseline="0" dirty="0" smtClean="0"/>
              <a:t> </a:t>
            </a:r>
            <a:r>
              <a:rPr lang="en-US" baseline="0" dirty="0" err="1" smtClean="0"/>
              <a:t>tại</a:t>
            </a:r>
            <a:r>
              <a:rPr lang="en-US" baseline="0" dirty="0" smtClean="0"/>
              <a:t> </a:t>
            </a:r>
            <a:r>
              <a:rPr lang="en-US" baseline="0" dirty="0" err="1" smtClean="0"/>
              <a:t>nhà</a:t>
            </a:r>
            <a:r>
              <a:rPr lang="en-US" baseline="0" dirty="0" smtClean="0"/>
              <a:t>. Anh </a:t>
            </a:r>
            <a:r>
              <a:rPr lang="en-US" baseline="0" dirty="0" err="1" smtClean="0"/>
              <a:t>khương</a:t>
            </a:r>
            <a:r>
              <a:rPr lang="en-US" baseline="0" dirty="0" smtClean="0"/>
              <a:t> </a:t>
            </a:r>
            <a:r>
              <a:rPr lang="en-US" baseline="0" dirty="0" err="1" smtClean="0"/>
              <a:t>bắt</a:t>
            </a:r>
            <a:r>
              <a:rPr lang="en-US" baseline="0" dirty="0" smtClean="0"/>
              <a:t> </a:t>
            </a:r>
            <a:r>
              <a:rPr lang="en-US" baseline="0" dirty="0" err="1" smtClean="0"/>
              <a:t>đầu</a:t>
            </a:r>
            <a:r>
              <a:rPr lang="en-US" baseline="0" dirty="0" smtClean="0"/>
              <a:t> </a:t>
            </a:r>
            <a:r>
              <a:rPr lang="en-US" baseline="0" dirty="0" err="1" smtClean="0"/>
              <a:t>chuyến</a:t>
            </a:r>
            <a:r>
              <a:rPr lang="en-US" baseline="0" dirty="0" smtClean="0"/>
              <a:t> </a:t>
            </a:r>
            <a:r>
              <a:rPr lang="en-US" baseline="0" dirty="0" err="1" smtClean="0"/>
              <a:t>đi</a:t>
            </a:r>
            <a:r>
              <a:rPr lang="en-US" baseline="0" dirty="0" smtClean="0"/>
              <a:t> </a:t>
            </a:r>
            <a:r>
              <a:rPr lang="en-US" baseline="0" dirty="0" err="1" smtClean="0"/>
              <a:t>của</a:t>
            </a:r>
            <a:r>
              <a:rPr lang="en-US" baseline="0" dirty="0" smtClean="0"/>
              <a:t> </a:t>
            </a:r>
            <a:r>
              <a:rPr lang="en-US" baseline="0" dirty="0" err="1" smtClean="0"/>
              <a:t>anh</a:t>
            </a:r>
            <a:r>
              <a:rPr lang="en-US" baseline="0" dirty="0" smtClean="0"/>
              <a:t> </a:t>
            </a:r>
            <a:r>
              <a:rPr lang="en-US" baseline="0" dirty="0" err="1" smtClean="0"/>
              <a:t>ấy</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227626157"/>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Vấn</a:t>
            </a:r>
            <a:r>
              <a:rPr lang="en-US" baseline="0" dirty="0" smtClean="0"/>
              <a:t> </a:t>
            </a:r>
            <a:r>
              <a:rPr lang="en-US" baseline="0" dirty="0" err="1" smtClean="0"/>
              <a:t>đề</a:t>
            </a:r>
            <a:r>
              <a:rPr lang="en-US" baseline="0" dirty="0" smtClean="0"/>
              <a:t> </a:t>
            </a:r>
            <a:r>
              <a:rPr lang="en-US" baseline="0" dirty="0" err="1" smtClean="0"/>
              <a:t>được</a:t>
            </a:r>
            <a:r>
              <a:rPr lang="en-US" baseline="0" dirty="0" smtClean="0"/>
              <a:t> </a:t>
            </a:r>
            <a:r>
              <a:rPr lang="en-US" baseline="0" dirty="0" err="1" smtClean="0"/>
              <a:t>đặt</a:t>
            </a:r>
            <a:r>
              <a:rPr lang="en-US" baseline="0" dirty="0" smtClean="0"/>
              <a:t> </a:t>
            </a:r>
            <a:r>
              <a:rPr lang="en-US" baseline="0" dirty="0" err="1" smtClean="0"/>
              <a:t>ra</a:t>
            </a:r>
            <a:r>
              <a:rPr lang="en-US" baseline="0" dirty="0" smtClean="0"/>
              <a:t>:</a:t>
            </a:r>
          </a:p>
          <a:p>
            <a:r>
              <a:rPr lang="en-US" baseline="0" dirty="0" err="1" smtClean="0"/>
              <a:t>Vì</a:t>
            </a:r>
            <a:r>
              <a:rPr lang="en-US" baseline="0" dirty="0" smtClean="0"/>
              <a:t> </a:t>
            </a:r>
            <a:r>
              <a:rPr lang="en-US" baseline="0" dirty="0" err="1" smtClean="0"/>
              <a:t>anh</a:t>
            </a:r>
            <a:r>
              <a:rPr lang="en-US" baseline="0" dirty="0" smtClean="0"/>
              <a:t> </a:t>
            </a:r>
            <a:r>
              <a:rPr lang="en-US" baseline="0" dirty="0" err="1" smtClean="0"/>
              <a:t>khương</a:t>
            </a:r>
            <a:r>
              <a:rPr lang="en-US" baseline="0" dirty="0" smtClean="0"/>
              <a:t> </a:t>
            </a:r>
            <a:r>
              <a:rPr lang="en-US" baseline="0" dirty="0" err="1" smtClean="0"/>
              <a:t>đã</a:t>
            </a:r>
            <a:r>
              <a:rPr lang="en-US" baseline="0" dirty="0" smtClean="0"/>
              <a:t> </a:t>
            </a:r>
            <a:r>
              <a:rPr lang="en-US" baseline="0" dirty="0" err="1" smtClean="0"/>
              <a:t>ra</a:t>
            </a:r>
            <a:r>
              <a:rPr lang="en-US" baseline="0" dirty="0" smtClean="0"/>
              <a:t> </a:t>
            </a:r>
            <a:r>
              <a:rPr lang="en-US" baseline="0" dirty="0" err="1" smtClean="0"/>
              <a:t>nước</a:t>
            </a:r>
            <a:r>
              <a:rPr lang="en-US" baseline="0" dirty="0" smtClean="0"/>
              <a:t> </a:t>
            </a:r>
            <a:r>
              <a:rPr lang="en-US" baseline="0" dirty="0" err="1" smtClean="0"/>
              <a:t>ngoài</a:t>
            </a:r>
            <a:r>
              <a:rPr lang="en-US" baseline="0" dirty="0" smtClean="0"/>
              <a:t> </a:t>
            </a:r>
            <a:r>
              <a:rPr lang="en-US" baseline="0" dirty="0" err="1" smtClean="0"/>
              <a:t>khá</a:t>
            </a:r>
            <a:r>
              <a:rPr lang="en-US" baseline="0" dirty="0" smtClean="0"/>
              <a:t> </a:t>
            </a:r>
            <a:r>
              <a:rPr lang="en-US" baseline="0" dirty="0" err="1" smtClean="0"/>
              <a:t>lâu</a:t>
            </a:r>
            <a:r>
              <a:rPr lang="en-US" baseline="0" dirty="0" smtClean="0"/>
              <a:t> </a:t>
            </a:r>
            <a:r>
              <a:rPr lang="en-US" baseline="0" dirty="0" err="1" smtClean="0"/>
              <a:t>nên</a:t>
            </a:r>
            <a:r>
              <a:rPr lang="en-US" baseline="0" dirty="0" smtClean="0"/>
              <a:t> </a:t>
            </a:r>
            <a:r>
              <a:rPr lang="en-US" baseline="0" dirty="0" err="1" smtClean="0"/>
              <a:t>khi</a:t>
            </a:r>
            <a:r>
              <a:rPr lang="en-US" baseline="0" dirty="0" smtClean="0"/>
              <a:t> </a:t>
            </a:r>
            <a:r>
              <a:rPr lang="en-US" baseline="0" dirty="0" err="1" smtClean="0"/>
              <a:t>về</a:t>
            </a:r>
            <a:r>
              <a:rPr lang="en-US" baseline="0" dirty="0" smtClean="0"/>
              <a:t> </a:t>
            </a:r>
            <a:r>
              <a:rPr lang="en-US" baseline="0" dirty="0" err="1" smtClean="0"/>
              <a:t>nướic</a:t>
            </a:r>
            <a:r>
              <a:rPr lang="en-US" baseline="0" dirty="0" smtClean="0"/>
              <a:t>, </a:t>
            </a:r>
            <a:r>
              <a:rPr lang="en-US" baseline="0" dirty="0" err="1" smtClean="0"/>
              <a:t>anh</a:t>
            </a:r>
            <a:r>
              <a:rPr lang="en-US" baseline="0" dirty="0" smtClean="0"/>
              <a:t> </a:t>
            </a:r>
            <a:r>
              <a:rPr lang="en-US" baseline="0" dirty="0" err="1" smtClean="0"/>
              <a:t>bị</a:t>
            </a:r>
            <a:r>
              <a:rPr lang="en-US" baseline="0" dirty="0" smtClean="0"/>
              <a:t> </a:t>
            </a:r>
            <a:r>
              <a:rPr lang="en-US" baseline="0" dirty="0" err="1" smtClean="0"/>
              <a:t>bối</a:t>
            </a:r>
            <a:r>
              <a:rPr lang="en-US" baseline="0" dirty="0" smtClean="0"/>
              <a:t> </a:t>
            </a:r>
            <a:r>
              <a:rPr lang="en-US" baseline="0" dirty="0" err="1" smtClean="0"/>
              <a:t>zối</a:t>
            </a:r>
            <a:r>
              <a:rPr lang="en-US" baseline="0" dirty="0" smtClean="0"/>
              <a:t> </a:t>
            </a:r>
            <a:r>
              <a:rPr lang="en-US" baseline="0" dirty="0" err="1" smtClean="0"/>
              <a:t>với</a:t>
            </a:r>
            <a:r>
              <a:rPr lang="en-US" baseline="0" dirty="0" smtClean="0"/>
              <a:t> </a:t>
            </a:r>
            <a:r>
              <a:rPr lang="en-US" baseline="0" dirty="0" err="1" smtClean="0"/>
              <a:t>tình</a:t>
            </a:r>
            <a:r>
              <a:rPr lang="en-US" baseline="0" dirty="0" smtClean="0"/>
              <a:t> </a:t>
            </a:r>
            <a:r>
              <a:rPr lang="en-US" baseline="0" dirty="0" err="1" smtClean="0"/>
              <a:t>hình</a:t>
            </a:r>
            <a:r>
              <a:rPr lang="en-US" baseline="0" dirty="0" smtClean="0"/>
              <a:t> </a:t>
            </a:r>
            <a:r>
              <a:rPr lang="en-US" baseline="0" dirty="0" err="1" smtClean="0"/>
              <a:t>giao</a:t>
            </a:r>
            <a:r>
              <a:rPr lang="en-US" baseline="0" dirty="0" smtClean="0"/>
              <a:t> </a:t>
            </a:r>
            <a:r>
              <a:rPr lang="en-US" baseline="0" dirty="0" err="1" smtClean="0"/>
              <a:t>thông</a:t>
            </a:r>
            <a:r>
              <a:rPr lang="en-US" baseline="0" dirty="0" smtClean="0"/>
              <a:t> </a:t>
            </a:r>
            <a:r>
              <a:rPr lang="en-US" baseline="0" dirty="0" err="1" smtClean="0"/>
              <a:t>hiện</a:t>
            </a:r>
            <a:r>
              <a:rPr lang="en-US" baseline="0" dirty="0" smtClean="0"/>
              <a:t> tai </a:t>
            </a:r>
            <a:r>
              <a:rPr lang="en-US" baseline="0" dirty="0" err="1" smtClean="0"/>
              <a:t>của</a:t>
            </a:r>
            <a:r>
              <a:rPr lang="en-US" baseline="0" dirty="0" smtClean="0"/>
              <a:t> </a:t>
            </a:r>
            <a:r>
              <a:rPr lang="en-US" baseline="0" dirty="0" err="1" smtClean="0"/>
              <a:t>việt</a:t>
            </a:r>
            <a:r>
              <a:rPr lang="en-US" baseline="0" dirty="0" smtClean="0"/>
              <a:t> </a:t>
            </a:r>
            <a:r>
              <a:rPr lang="en-US" baseline="0" dirty="0" err="1" smtClean="0"/>
              <a:t>nam</a:t>
            </a:r>
            <a:r>
              <a:rPr lang="en-US" baseline="0" dirty="0" smtClean="0"/>
              <a:t> </a:t>
            </a:r>
            <a:r>
              <a:rPr lang="en-US" baseline="0" dirty="0" err="1" smtClean="0"/>
              <a:t>và</a:t>
            </a:r>
            <a:r>
              <a:rPr lang="en-US" baseline="0" dirty="0" smtClean="0"/>
              <a:t> </a:t>
            </a:r>
            <a:r>
              <a:rPr lang="en-US" baseline="0" dirty="0" err="1" smtClean="0"/>
              <a:t>rất</a:t>
            </a:r>
            <a:r>
              <a:rPr lang="en-US" baseline="0" dirty="0" smtClean="0"/>
              <a:t> </a:t>
            </a:r>
            <a:r>
              <a:rPr lang="en-US" baseline="0" dirty="0" err="1" smtClean="0"/>
              <a:t>cần</a:t>
            </a:r>
            <a:r>
              <a:rPr lang="en-US" baseline="0" dirty="0" smtClean="0"/>
              <a:t> 1 </a:t>
            </a:r>
            <a:r>
              <a:rPr lang="en-US" baseline="0" dirty="0" err="1" smtClean="0"/>
              <a:t>phần</a:t>
            </a:r>
            <a:r>
              <a:rPr lang="en-US" baseline="0" dirty="0" smtClean="0"/>
              <a:t> </a:t>
            </a:r>
            <a:r>
              <a:rPr lang="en-US" baseline="0" dirty="0" err="1" smtClean="0"/>
              <a:t>mềm</a:t>
            </a:r>
            <a:r>
              <a:rPr lang="en-US" baseline="0" dirty="0" smtClean="0"/>
              <a:t> </a:t>
            </a:r>
            <a:r>
              <a:rPr lang="en-US" baseline="0" dirty="0" err="1" smtClean="0"/>
              <a:t>hướng</a:t>
            </a:r>
            <a:r>
              <a:rPr lang="en-US" baseline="0" dirty="0" smtClean="0"/>
              <a:t> </a:t>
            </a:r>
            <a:r>
              <a:rPr lang="en-US" baseline="0" dirty="0" err="1" smtClean="0"/>
              <a:t>dẫn</a:t>
            </a:r>
            <a:r>
              <a:rPr lang="en-US" baseline="0" dirty="0" smtClean="0"/>
              <a:t> </a:t>
            </a:r>
            <a:r>
              <a:rPr lang="en-US" baseline="0" dirty="0" err="1" smtClean="0"/>
              <a:t>để</a:t>
            </a:r>
            <a:r>
              <a:rPr lang="en-US" baseline="0" dirty="0" smtClean="0"/>
              <a:t> </a:t>
            </a:r>
            <a:r>
              <a:rPr lang="en-US" baseline="0" dirty="0" err="1" smtClean="0"/>
              <a:t>tham</a:t>
            </a:r>
            <a:r>
              <a:rPr lang="en-US" baseline="0" dirty="0" smtClean="0"/>
              <a:t> </a:t>
            </a:r>
            <a:r>
              <a:rPr lang="en-US" baseline="0" dirty="0" err="1" smtClean="0"/>
              <a:t>gia</a:t>
            </a:r>
            <a:r>
              <a:rPr lang="en-US" baseline="0" dirty="0" smtClean="0"/>
              <a:t> </a:t>
            </a:r>
            <a:r>
              <a:rPr lang="en-US" baseline="0" dirty="0" err="1" smtClean="0"/>
              <a:t>giao</a:t>
            </a:r>
            <a:r>
              <a:rPr lang="en-US" baseline="0" dirty="0" smtClean="0"/>
              <a:t> </a:t>
            </a:r>
            <a:r>
              <a:rPr lang="en-US" baseline="0" dirty="0" err="1" smtClean="0"/>
              <a:t>thông</a:t>
            </a:r>
            <a:r>
              <a:rPr lang="en-US" baseline="0" dirty="0" smtClean="0"/>
              <a:t>.</a:t>
            </a:r>
          </a:p>
          <a:p>
            <a:r>
              <a:rPr lang="en-US" baseline="0" dirty="0" err="1" smtClean="0"/>
              <a:t>Và</a:t>
            </a:r>
            <a:r>
              <a:rPr lang="en-US" baseline="0" dirty="0" smtClean="0"/>
              <a:t> </a:t>
            </a:r>
            <a:r>
              <a:rPr lang="en-US" baseline="0" dirty="0" err="1" smtClean="0"/>
              <a:t>đt</a:t>
            </a:r>
            <a:r>
              <a:rPr lang="en-US" baseline="0" dirty="0" smtClean="0"/>
              <a:t> </a:t>
            </a:r>
            <a:r>
              <a:rPr lang="en-US" baseline="0" dirty="0" err="1" smtClean="0"/>
              <a:t>anh</a:t>
            </a:r>
            <a:r>
              <a:rPr lang="en-US" baseline="0" dirty="0" smtClean="0"/>
              <a:t> </a:t>
            </a:r>
            <a:r>
              <a:rPr lang="en-US" baseline="0" dirty="0" err="1" smtClean="0"/>
              <a:t>khương</a:t>
            </a:r>
            <a:r>
              <a:rPr lang="en-US" baseline="0" dirty="0" smtClean="0"/>
              <a:t> </a:t>
            </a:r>
            <a:r>
              <a:rPr lang="en-US" baseline="0" dirty="0" err="1" smtClean="0"/>
              <a:t>cũng</a:t>
            </a:r>
            <a:r>
              <a:rPr lang="en-US" baseline="0" dirty="0" smtClean="0"/>
              <a:t> </a:t>
            </a:r>
            <a:r>
              <a:rPr lang="en-US" baseline="0" dirty="0" err="1" smtClean="0"/>
              <a:t>không</a:t>
            </a:r>
            <a:r>
              <a:rPr lang="en-US" baseline="0" dirty="0" smtClean="0"/>
              <a:t> </a:t>
            </a:r>
            <a:r>
              <a:rPr lang="en-US" baseline="0" dirty="0" err="1" smtClean="0"/>
              <a:t>có</a:t>
            </a:r>
            <a:r>
              <a:rPr lang="en-US" baseline="0" dirty="0" smtClean="0"/>
              <a:t> 3G </a:t>
            </a:r>
            <a:r>
              <a:rPr lang="en-US" baseline="0" dirty="0" err="1" smtClean="0"/>
              <a:t>để</a:t>
            </a:r>
            <a:r>
              <a:rPr lang="en-US" baseline="0" dirty="0" smtClean="0"/>
              <a:t> </a:t>
            </a:r>
            <a:r>
              <a:rPr lang="en-US" baseline="0" dirty="0" err="1" smtClean="0"/>
              <a:t>có</a:t>
            </a:r>
            <a:r>
              <a:rPr lang="en-US" baseline="0" dirty="0" smtClean="0"/>
              <a:t> </a:t>
            </a:r>
            <a:r>
              <a:rPr lang="en-US" baseline="0" dirty="0" err="1" smtClean="0"/>
              <a:t>thể</a:t>
            </a:r>
            <a:r>
              <a:rPr lang="en-US" baseline="0" dirty="0" smtClean="0"/>
              <a:t> </a:t>
            </a:r>
            <a:r>
              <a:rPr lang="en-US" baseline="0" dirty="0" err="1" smtClean="0"/>
              <a:t>truy</a:t>
            </a:r>
            <a:r>
              <a:rPr lang="en-US" baseline="0" dirty="0" smtClean="0"/>
              <a:t> </a:t>
            </a:r>
            <a:r>
              <a:rPr lang="en-US" baseline="0" dirty="0" err="1" smtClean="0"/>
              <a:t>cập</a:t>
            </a:r>
            <a:r>
              <a:rPr lang="en-US" baseline="0" dirty="0" smtClean="0"/>
              <a:t> </a:t>
            </a:r>
            <a:r>
              <a:rPr lang="en-US" baseline="0" dirty="0" err="1" smtClean="0"/>
              <a:t>vào</a:t>
            </a:r>
            <a:r>
              <a:rPr lang="en-US" baseline="0" dirty="0" smtClean="0"/>
              <a:t> map.</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480762707"/>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Để</a:t>
            </a:r>
            <a:r>
              <a:rPr lang="en-US" baseline="0" dirty="0" smtClean="0"/>
              <a:t> </a:t>
            </a:r>
            <a:r>
              <a:rPr lang="en-US" baseline="0" dirty="0" err="1" smtClean="0"/>
              <a:t>khắc</a:t>
            </a:r>
            <a:r>
              <a:rPr lang="en-US" baseline="0" dirty="0" smtClean="0"/>
              <a:t> </a:t>
            </a:r>
            <a:r>
              <a:rPr lang="en-US" baseline="0" dirty="0" err="1" smtClean="0"/>
              <a:t>phục</a:t>
            </a:r>
            <a:r>
              <a:rPr lang="en-US" baseline="0" dirty="0" smtClean="0"/>
              <a:t> </a:t>
            </a:r>
            <a:r>
              <a:rPr lang="en-US" baseline="0" dirty="0" err="1" smtClean="0"/>
              <a:t>trường</a:t>
            </a:r>
            <a:r>
              <a:rPr lang="en-US" baseline="0" dirty="0" smtClean="0"/>
              <a:t> </a:t>
            </a:r>
            <a:r>
              <a:rPr lang="en-US" baseline="0" dirty="0" err="1" smtClean="0"/>
              <a:t>hợp</a:t>
            </a:r>
            <a:r>
              <a:rPr lang="en-US" baseline="0" dirty="0" smtClean="0"/>
              <a:t> </a:t>
            </a:r>
            <a:r>
              <a:rPr lang="en-US" baseline="0" dirty="0" err="1" smtClean="0"/>
              <a:t>này</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đã</a:t>
            </a:r>
            <a:r>
              <a:rPr lang="en-US" baseline="0" dirty="0" smtClean="0"/>
              <a:t> </a:t>
            </a:r>
            <a:r>
              <a:rPr lang="en-US" baseline="0" dirty="0" err="1" smtClean="0"/>
              <a:t>cung</a:t>
            </a:r>
            <a:r>
              <a:rPr lang="en-US" baseline="0" dirty="0" smtClean="0"/>
              <a:t> </a:t>
            </a:r>
            <a:r>
              <a:rPr lang="en-US" baseline="0" dirty="0" err="1" smtClean="0"/>
              <a:t>cấp</a:t>
            </a:r>
            <a:r>
              <a:rPr lang="en-US" baseline="0" dirty="0" smtClean="0"/>
              <a:t> </a:t>
            </a:r>
            <a:r>
              <a:rPr lang="en-US" baseline="0" dirty="0" err="1" smtClean="0"/>
              <a:t>tính</a:t>
            </a:r>
            <a:r>
              <a:rPr lang="en-US" baseline="0" dirty="0" smtClean="0"/>
              <a:t> </a:t>
            </a:r>
            <a:r>
              <a:rPr lang="en-US" baseline="0" dirty="0" err="1" smtClean="0"/>
              <a:t>năng</a:t>
            </a:r>
            <a:r>
              <a:rPr lang="en-US" baseline="0" dirty="0" smtClean="0"/>
              <a:t>:</a:t>
            </a:r>
          </a:p>
          <a:p>
            <a:r>
              <a:rPr lang="vi-VN" dirty="0" smtClean="0"/>
              <a:t>Phát hiện và thông báo cho anh Khương ở mỗi ng</a:t>
            </a:r>
            <a:r>
              <a:rPr lang="en-US" dirty="0" smtClean="0"/>
              <a:t>ã</a:t>
            </a:r>
            <a:r>
              <a:rPr lang="en-US" baseline="0" dirty="0" smtClean="0"/>
              <a:t> </a:t>
            </a:r>
            <a:r>
              <a:rPr lang="en-US" baseline="0" dirty="0" err="1" smtClean="0"/>
              <a:t>rẻ</a:t>
            </a:r>
            <a:r>
              <a:rPr lang="en-US" baseline="0" dirty="0" smtClean="0"/>
              <a:t>.</a:t>
            </a:r>
            <a:endParaRPr lang="vi-VN"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176</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823746950"/>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Để</a:t>
            </a:r>
            <a:r>
              <a:rPr lang="en-US" baseline="0" dirty="0" smtClean="0"/>
              <a:t> </a:t>
            </a:r>
            <a:r>
              <a:rPr lang="en-US" baseline="0" dirty="0" err="1" smtClean="0"/>
              <a:t>khắc</a:t>
            </a:r>
            <a:r>
              <a:rPr lang="en-US" baseline="0" dirty="0" smtClean="0"/>
              <a:t> </a:t>
            </a:r>
            <a:r>
              <a:rPr lang="en-US" baseline="0" dirty="0" err="1" smtClean="0"/>
              <a:t>phục</a:t>
            </a:r>
            <a:r>
              <a:rPr lang="en-US" baseline="0" dirty="0" smtClean="0"/>
              <a:t> </a:t>
            </a:r>
            <a:r>
              <a:rPr lang="en-US" baseline="0" dirty="0" err="1" smtClean="0"/>
              <a:t>trường</a:t>
            </a:r>
            <a:r>
              <a:rPr lang="en-US" baseline="0" dirty="0" smtClean="0"/>
              <a:t> </a:t>
            </a:r>
            <a:r>
              <a:rPr lang="en-US" baseline="0" dirty="0" err="1" smtClean="0"/>
              <a:t>hợp</a:t>
            </a:r>
            <a:r>
              <a:rPr lang="en-US" baseline="0" dirty="0" smtClean="0"/>
              <a:t> </a:t>
            </a:r>
            <a:r>
              <a:rPr lang="en-US" baseline="0" dirty="0" err="1" smtClean="0"/>
              <a:t>này</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đã</a:t>
            </a:r>
            <a:r>
              <a:rPr lang="en-US" baseline="0" dirty="0" smtClean="0"/>
              <a:t> </a:t>
            </a:r>
            <a:r>
              <a:rPr lang="en-US" baseline="0" dirty="0" err="1" smtClean="0"/>
              <a:t>cung</a:t>
            </a:r>
            <a:r>
              <a:rPr lang="en-US" baseline="0" dirty="0" smtClean="0"/>
              <a:t> </a:t>
            </a:r>
            <a:r>
              <a:rPr lang="en-US" baseline="0" dirty="0" err="1" smtClean="0"/>
              <a:t>cấp</a:t>
            </a:r>
            <a:r>
              <a:rPr lang="en-US" baseline="0" dirty="0" smtClean="0"/>
              <a:t> </a:t>
            </a:r>
            <a:r>
              <a:rPr lang="en-US" baseline="0" dirty="0" err="1" smtClean="0"/>
              <a:t>tính</a:t>
            </a:r>
            <a:r>
              <a:rPr lang="en-US" baseline="0" dirty="0" smtClean="0"/>
              <a:t> </a:t>
            </a:r>
            <a:r>
              <a:rPr lang="en-US" baseline="0" dirty="0" err="1" smtClean="0"/>
              <a:t>năng</a:t>
            </a:r>
            <a:r>
              <a:rPr lang="en-US" baseline="0" dirty="0" smtClean="0"/>
              <a:t>:</a:t>
            </a:r>
          </a:p>
          <a:p>
            <a:r>
              <a:rPr lang="vi-VN" dirty="0" smtClean="0"/>
              <a:t>Phát hiện và thông báo cho anh Khương ở mỗi ng</a:t>
            </a:r>
            <a:r>
              <a:rPr lang="en-US" dirty="0" smtClean="0"/>
              <a:t>ã</a:t>
            </a:r>
            <a:r>
              <a:rPr lang="en-US" baseline="0" dirty="0" smtClean="0"/>
              <a:t> </a:t>
            </a:r>
            <a:r>
              <a:rPr lang="en-US" baseline="0" dirty="0" err="1" smtClean="0"/>
              <a:t>rẻ</a:t>
            </a:r>
            <a:r>
              <a:rPr lang="en-US" baseline="0" dirty="0" smtClean="0"/>
              <a:t>.</a:t>
            </a:r>
            <a:endParaRPr lang="vi-VN" dirty="0" smtClean="0"/>
          </a:p>
          <a:p>
            <a:r>
              <a:rPr lang="en-US" dirty="0" smtClean="0"/>
              <a:t>S</a:t>
            </a:r>
            <a:r>
              <a:rPr lang="vi-VN" dirty="0" smtClean="0"/>
              <a:t>ong song đó, chúng tôi cung cấp chức năng map offline mà ko cần mạng 3G.</a:t>
            </a:r>
            <a:endParaRPr lang="en-US"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033028070"/>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Đầu</a:t>
            </a:r>
            <a:r>
              <a:rPr lang="en-US" baseline="0" dirty="0" smtClean="0"/>
              <a:t> </a:t>
            </a:r>
            <a:r>
              <a:rPr lang="en-US" baseline="0" dirty="0" err="1" smtClean="0"/>
              <a:t>tiên</a:t>
            </a:r>
            <a:r>
              <a:rPr lang="en-US" baseline="0" dirty="0" smtClean="0"/>
              <a:t> </a:t>
            </a:r>
            <a:r>
              <a:rPr lang="en-US" baseline="0" dirty="0" err="1" smtClean="0"/>
              <a:t>là</a:t>
            </a:r>
            <a:r>
              <a:rPr lang="en-US" baseline="0" dirty="0" smtClean="0"/>
              <a:t> </a:t>
            </a:r>
            <a:r>
              <a:rPr lang="en-US" baseline="0" dirty="0" err="1" smtClean="0"/>
              <a:t>chức</a:t>
            </a:r>
            <a:r>
              <a:rPr lang="en-US" baseline="0" dirty="0" smtClean="0"/>
              <a:t> </a:t>
            </a:r>
            <a:r>
              <a:rPr lang="en-US" baseline="0" dirty="0" err="1" smtClean="0"/>
              <a:t>năng</a:t>
            </a:r>
            <a:r>
              <a:rPr lang="en-US" baseline="0" dirty="0" smtClean="0"/>
              <a:t> </a:t>
            </a:r>
            <a:r>
              <a:rPr lang="en-US" baseline="0" dirty="0" err="1" smtClean="0"/>
              <a:t>Mapoffline</a:t>
            </a:r>
            <a:r>
              <a:rPr lang="en-US" baseline="0" dirty="0" smtClean="0"/>
              <a:t>.</a:t>
            </a:r>
          </a:p>
          <a:p>
            <a:r>
              <a:rPr lang="en-US" baseline="0" dirty="0" err="1" smtClean="0"/>
              <a:t>Đơn</a:t>
            </a:r>
            <a:r>
              <a:rPr lang="en-US" baseline="0" dirty="0" smtClean="0"/>
              <a:t> </a:t>
            </a:r>
            <a:r>
              <a:rPr lang="en-US" baseline="0" dirty="0" err="1" smtClean="0"/>
              <a:t>giản</a:t>
            </a:r>
            <a:r>
              <a:rPr lang="en-US" baseline="0" dirty="0" smtClean="0"/>
              <a:t>, </a:t>
            </a:r>
            <a:r>
              <a:rPr lang="en-US" baseline="0" dirty="0" err="1" smtClean="0"/>
              <a:t>người</a:t>
            </a:r>
            <a:r>
              <a:rPr lang="en-US" baseline="0" dirty="0" smtClean="0"/>
              <a:t> dung </a:t>
            </a:r>
            <a:r>
              <a:rPr lang="en-US" baseline="0" dirty="0" err="1" smtClean="0"/>
              <a:t>chỉ</a:t>
            </a:r>
            <a:r>
              <a:rPr lang="en-US" baseline="0" dirty="0" smtClean="0"/>
              <a:t> </a:t>
            </a:r>
            <a:r>
              <a:rPr lang="en-US" baseline="0" dirty="0" err="1" smtClean="0"/>
              <a:t>cần</a:t>
            </a:r>
            <a:r>
              <a:rPr lang="en-US" baseline="0" dirty="0" smtClean="0"/>
              <a:t> </a:t>
            </a:r>
            <a:r>
              <a:rPr lang="en-US" baseline="0" dirty="0" err="1" smtClean="0"/>
              <a:t>ấn</a:t>
            </a:r>
            <a:r>
              <a:rPr lang="en-US" baseline="0" dirty="0" smtClean="0"/>
              <a:t> </a:t>
            </a:r>
            <a:r>
              <a:rPr lang="en-US" baseline="0" dirty="0" err="1" smtClean="0"/>
              <a:t>nút</a:t>
            </a:r>
            <a:r>
              <a:rPr lang="en-US" baseline="0" dirty="0" smtClean="0"/>
              <a:t> download </a:t>
            </a:r>
            <a:r>
              <a:rPr lang="en-US" baseline="0" dirty="0" err="1" smtClean="0"/>
              <a:t>thì</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sẽ</a:t>
            </a:r>
            <a:r>
              <a:rPr lang="en-US" baseline="0" dirty="0" smtClean="0"/>
              <a:t> </a:t>
            </a:r>
            <a:r>
              <a:rPr lang="en-US" baseline="0" dirty="0" err="1" smtClean="0"/>
              <a:t>tự</a:t>
            </a:r>
            <a:r>
              <a:rPr lang="en-US" baseline="0" dirty="0" smtClean="0"/>
              <a:t> </a:t>
            </a:r>
            <a:r>
              <a:rPr lang="en-US" baseline="0" dirty="0" err="1" smtClean="0"/>
              <a:t>động</a:t>
            </a:r>
            <a:r>
              <a:rPr lang="en-US" baseline="0" dirty="0" smtClean="0"/>
              <a:t> down data map </a:t>
            </a:r>
            <a:r>
              <a:rPr lang="en-US" baseline="0" dirty="0" err="1" smtClean="0"/>
              <a:t>từ</a:t>
            </a:r>
            <a:r>
              <a:rPr lang="en-US" baseline="0" dirty="0" smtClean="0"/>
              <a:t> </a:t>
            </a:r>
            <a:r>
              <a:rPr lang="en-US" baseline="0" dirty="0" err="1" smtClean="0"/>
              <a:t>NutiteqAPI</a:t>
            </a:r>
            <a:endParaRPr lang="en-US" baseline="0" dirty="0" smtClean="0"/>
          </a:p>
          <a:p>
            <a:r>
              <a:rPr lang="en-US" baseline="0" dirty="0" err="1" smtClean="0"/>
              <a:t>Và</a:t>
            </a:r>
            <a:r>
              <a:rPr lang="en-US" baseline="0" dirty="0" smtClean="0"/>
              <a:t> </a:t>
            </a:r>
            <a:r>
              <a:rPr lang="en-US" baseline="0" dirty="0" err="1" smtClean="0"/>
              <a:t>lưu</a:t>
            </a:r>
            <a:r>
              <a:rPr lang="en-US" baseline="0" dirty="0" smtClean="0"/>
              <a:t> </a:t>
            </a:r>
            <a:r>
              <a:rPr lang="en-US" baseline="0" dirty="0" err="1" smtClean="0"/>
              <a:t>và</a:t>
            </a:r>
            <a:r>
              <a:rPr lang="en-US" baseline="0" dirty="0" smtClean="0"/>
              <a:t> Mobile storage</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178</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7850192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Tôi</a:t>
            </a:r>
            <a:r>
              <a:rPr lang="en-US" baseline="0" dirty="0" smtClean="0"/>
              <a:t> </a:t>
            </a:r>
            <a:r>
              <a:rPr lang="en-US" baseline="0" dirty="0" err="1" smtClean="0"/>
              <a:t>định</a:t>
            </a:r>
            <a:r>
              <a:rPr lang="en-US" baseline="0" dirty="0" smtClean="0"/>
              <a:t> </a:t>
            </a:r>
            <a:r>
              <a:rPr lang="en-US" baseline="0" dirty="0" err="1" smtClean="0"/>
              <a:t>nghĩa</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a:t>
            </a:r>
            <a:r>
              <a:rPr lang="en-US" baseline="0" dirty="0" err="1" smtClean="0"/>
              <a:t>của</a:t>
            </a:r>
            <a:r>
              <a:rPr lang="en-US" baseline="0" dirty="0" smtClean="0"/>
              <a:t> 1 col </a:t>
            </a:r>
            <a:r>
              <a:rPr lang="en-US" baseline="0" dirty="0" err="1" smtClean="0"/>
              <a:t>trong</a:t>
            </a:r>
            <a:r>
              <a:rPr lang="en-US" baseline="0" dirty="0" smtClean="0"/>
              <a:t> </a:t>
            </a:r>
            <a:r>
              <a:rPr lang="en-US" baseline="0" dirty="0" err="1" smtClean="0"/>
              <a:t>json</a:t>
            </a:r>
            <a:r>
              <a:rPr lang="en-US" baseline="0" dirty="0" smtClean="0"/>
              <a:t> </a:t>
            </a:r>
            <a:r>
              <a:rPr lang="en-US" baseline="0" dirty="0" err="1" smtClean="0"/>
              <a:t>thành</a:t>
            </a:r>
            <a:r>
              <a:rPr lang="en-US" baseline="0" dirty="0" smtClean="0"/>
              <a:t> </a:t>
            </a:r>
            <a:r>
              <a:rPr lang="en-US" baseline="0" dirty="0" err="1" smtClean="0"/>
              <a:t>bảng</a:t>
            </a:r>
            <a:r>
              <a:rPr lang="en-US" baseline="0" dirty="0" smtClean="0"/>
              <a:t>. </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t>
            </a:r>
            <a:r>
              <a:rPr lang="en-US" baseline="0" dirty="0" err="1" smtClean="0"/>
              <a:t>Tiếp</a:t>
            </a:r>
            <a:r>
              <a:rPr lang="en-US" baseline="0" dirty="0" smtClean="0"/>
              <a:t> </a:t>
            </a:r>
            <a:r>
              <a:rPr lang="en-US" baseline="0" dirty="0" err="1" smtClean="0"/>
              <a:t>theo</a:t>
            </a:r>
            <a:r>
              <a:rPr lang="en-US" baseline="0" dirty="0" smtClean="0"/>
              <a:t> </a:t>
            </a:r>
            <a:r>
              <a:rPr lang="en-US" baseline="0" dirty="0" err="1" smtClean="0"/>
              <a:t>là</a:t>
            </a:r>
            <a:r>
              <a:rPr lang="en-US" baseline="0" dirty="0" smtClean="0"/>
              <a:t> build route)</a:t>
            </a:r>
            <a:endParaRPr lang="en-US"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823482164"/>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Sau </a:t>
            </a:r>
            <a:r>
              <a:rPr lang="en-US" baseline="0" dirty="0" err="1" smtClean="0"/>
              <a:t>đó</a:t>
            </a:r>
            <a:r>
              <a:rPr lang="en-US" baseline="0" dirty="0" smtClean="0"/>
              <a:t> </a:t>
            </a:r>
            <a:r>
              <a:rPr lang="en-US" baseline="0" dirty="0" err="1" smtClean="0"/>
              <a:t>khi</a:t>
            </a:r>
            <a:r>
              <a:rPr lang="en-US" baseline="0" dirty="0" smtClean="0"/>
              <a:t> </a:t>
            </a:r>
            <a:r>
              <a:rPr lang="en-US" baseline="0" dirty="0" err="1" smtClean="0"/>
              <a:t>người</a:t>
            </a:r>
            <a:r>
              <a:rPr lang="en-US" baseline="0" dirty="0" smtClean="0"/>
              <a:t> dung </a:t>
            </a:r>
            <a:r>
              <a:rPr lang="en-US" baseline="0" dirty="0" err="1" smtClean="0"/>
              <a:t>truy</a:t>
            </a:r>
            <a:r>
              <a:rPr lang="en-US" baseline="0" dirty="0" smtClean="0"/>
              <a:t> </a:t>
            </a:r>
            <a:r>
              <a:rPr lang="en-US" baseline="0" dirty="0" err="1" smtClean="0"/>
              <a:t>cập</a:t>
            </a:r>
            <a:r>
              <a:rPr lang="en-US" baseline="0" dirty="0" smtClean="0"/>
              <a:t> </a:t>
            </a:r>
            <a:r>
              <a:rPr lang="en-US" baseline="0" dirty="0" err="1" smtClean="0"/>
              <a:t>vào</a:t>
            </a:r>
            <a:r>
              <a:rPr lang="en-US" baseline="0" dirty="0" smtClean="0"/>
              <a:t> map</a:t>
            </a:r>
          </a:p>
          <a:p>
            <a:r>
              <a:rPr lang="en-US" baseline="0" dirty="0" err="1" smtClean="0"/>
              <a:t>Nếu</a:t>
            </a:r>
            <a:r>
              <a:rPr lang="en-US" baseline="0" dirty="0" smtClean="0"/>
              <a:t> map </a:t>
            </a:r>
            <a:r>
              <a:rPr lang="en-US" baseline="0" dirty="0" err="1" smtClean="0"/>
              <a:t>chưa</a:t>
            </a:r>
            <a:r>
              <a:rPr lang="en-US" baseline="0" dirty="0" smtClean="0"/>
              <a:t> </a:t>
            </a:r>
            <a:r>
              <a:rPr lang="en-US" baseline="0" dirty="0" err="1" smtClean="0"/>
              <a:t>đc</a:t>
            </a:r>
            <a:r>
              <a:rPr lang="en-US" baseline="0" dirty="0" smtClean="0"/>
              <a:t> down,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sẽ</a:t>
            </a:r>
            <a:r>
              <a:rPr lang="en-US" baseline="0" dirty="0" smtClean="0"/>
              <a:t> </a:t>
            </a:r>
            <a:r>
              <a:rPr lang="en-US" baseline="0" dirty="0" err="1" smtClean="0"/>
              <a:t>lấy</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online </a:t>
            </a:r>
            <a:r>
              <a:rPr lang="en-US" baseline="0" dirty="0" err="1" smtClean="0"/>
              <a:t>từ</a:t>
            </a:r>
            <a:r>
              <a:rPr lang="en-US" baseline="0" dirty="0" smtClean="0"/>
              <a:t> </a:t>
            </a:r>
            <a:r>
              <a:rPr lang="en-US" baseline="0" dirty="0" err="1" smtClean="0"/>
              <a:t>Nutiteq</a:t>
            </a:r>
            <a:r>
              <a:rPr lang="en-US" baseline="0" dirty="0" smtClean="0"/>
              <a:t> API</a:t>
            </a:r>
          </a:p>
          <a:p>
            <a:r>
              <a:rPr lang="en-US" dirty="0" err="1" smtClean="0"/>
              <a:t>Và</a:t>
            </a:r>
            <a:r>
              <a:rPr lang="en-US" baseline="0" dirty="0" smtClean="0"/>
              <a:t> </a:t>
            </a:r>
            <a:r>
              <a:rPr lang="en-US" baseline="0" dirty="0" err="1" smtClean="0"/>
              <a:t>nếu</a:t>
            </a:r>
            <a:r>
              <a:rPr lang="en-US" baseline="0" dirty="0" smtClean="0"/>
              <a:t> map </a:t>
            </a:r>
            <a:r>
              <a:rPr lang="en-US" baseline="0" dirty="0" err="1" smtClean="0"/>
              <a:t>đã</a:t>
            </a:r>
            <a:r>
              <a:rPr lang="en-US" baseline="0" dirty="0" smtClean="0"/>
              <a:t> </a:t>
            </a:r>
            <a:r>
              <a:rPr lang="en-US" baseline="0" dirty="0" err="1" smtClean="0"/>
              <a:t>đc</a:t>
            </a:r>
            <a:r>
              <a:rPr lang="en-US" baseline="0" dirty="0" smtClean="0"/>
              <a:t> down,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sẽ</a:t>
            </a:r>
            <a:r>
              <a:rPr lang="en-US" baseline="0" dirty="0" smtClean="0"/>
              <a:t> </a:t>
            </a:r>
            <a:r>
              <a:rPr lang="en-US" baseline="0" dirty="0" err="1" smtClean="0"/>
              <a:t>lấy</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offline </a:t>
            </a:r>
            <a:r>
              <a:rPr lang="en-US" baseline="0" dirty="0" err="1" smtClean="0"/>
              <a:t>từ</a:t>
            </a:r>
            <a:r>
              <a:rPr lang="en-US" baseline="0" dirty="0" smtClean="0"/>
              <a:t> Mobile storage</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90051084"/>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Tiếp</a:t>
            </a:r>
            <a:r>
              <a:rPr lang="en-US" baseline="0" dirty="0" smtClean="0"/>
              <a:t> </a:t>
            </a:r>
            <a:r>
              <a:rPr lang="en-US" baseline="0" dirty="0" err="1" smtClean="0"/>
              <a:t>theo</a:t>
            </a:r>
            <a:r>
              <a:rPr lang="en-US" baseline="0" dirty="0" smtClean="0"/>
              <a:t> </a:t>
            </a:r>
            <a:r>
              <a:rPr lang="en-US" baseline="0" dirty="0" err="1" smtClean="0"/>
              <a:t>tới</a:t>
            </a:r>
            <a:r>
              <a:rPr lang="en-US" baseline="0" dirty="0" smtClean="0"/>
              <a:t> </a:t>
            </a:r>
            <a:r>
              <a:rPr lang="en-US" baseline="0" dirty="0" err="1" smtClean="0"/>
              <a:t>chức</a:t>
            </a:r>
            <a:r>
              <a:rPr lang="en-US" baseline="0" dirty="0" smtClean="0"/>
              <a:t> </a:t>
            </a:r>
            <a:r>
              <a:rPr lang="en-US" baseline="0" dirty="0" err="1" smtClean="0"/>
              <a:t>năng</a:t>
            </a:r>
            <a:r>
              <a:rPr lang="en-US" baseline="0" dirty="0" smtClean="0"/>
              <a:t> </a:t>
            </a:r>
            <a:r>
              <a:rPr lang="vi-VN" dirty="0" smtClean="0"/>
              <a:t>Phát hiện và thông báo ở mỗi ng</a:t>
            </a:r>
            <a:r>
              <a:rPr lang="en-US" dirty="0" smtClean="0"/>
              <a:t>ã</a:t>
            </a:r>
            <a:r>
              <a:rPr lang="en-US" baseline="0" dirty="0" smtClean="0"/>
              <a:t> </a:t>
            </a:r>
            <a:r>
              <a:rPr lang="en-US" baseline="0" dirty="0" err="1" smtClean="0"/>
              <a:t>rẻ</a:t>
            </a:r>
            <a:r>
              <a:rPr lang="en-US" baseline="0" dirty="0" smtClean="0"/>
              <a:t>.</a:t>
            </a:r>
            <a:endParaRPr lang="vi-VN" dirty="0" smtClean="0"/>
          </a:p>
          <a:p>
            <a:r>
              <a:rPr lang="en-US" dirty="0" err="1" smtClean="0"/>
              <a:t>Để</a:t>
            </a:r>
            <a:r>
              <a:rPr lang="en-US" baseline="0" dirty="0" smtClean="0"/>
              <a:t> </a:t>
            </a:r>
            <a:r>
              <a:rPr lang="en-US" baseline="0" dirty="0" err="1" smtClean="0"/>
              <a:t>thực</a:t>
            </a:r>
            <a:r>
              <a:rPr lang="en-US" baseline="0" dirty="0" smtClean="0"/>
              <a:t> </a:t>
            </a:r>
            <a:r>
              <a:rPr lang="en-US" baseline="0" dirty="0" err="1" smtClean="0"/>
              <a:t>hiện</a:t>
            </a:r>
            <a:r>
              <a:rPr lang="en-US" baseline="0" dirty="0" smtClean="0"/>
              <a:t> </a:t>
            </a:r>
            <a:r>
              <a:rPr lang="en-US" baseline="0" dirty="0" err="1" smtClean="0"/>
              <a:t>chức</a:t>
            </a:r>
            <a:r>
              <a:rPr lang="en-US" baseline="0" dirty="0" smtClean="0"/>
              <a:t> </a:t>
            </a:r>
            <a:r>
              <a:rPr lang="en-US" baseline="0" dirty="0" err="1" smtClean="0"/>
              <a:t>năng</a:t>
            </a:r>
            <a:r>
              <a:rPr lang="en-US" baseline="0" dirty="0" smtClean="0"/>
              <a:t> </a:t>
            </a:r>
            <a:r>
              <a:rPr lang="en-US" baseline="0" dirty="0" err="1" smtClean="0"/>
              <a:t>trên</a:t>
            </a:r>
            <a:r>
              <a:rPr lang="en-US" baseline="0" dirty="0" smtClean="0"/>
              <a:t> </a:t>
            </a: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trình</a:t>
            </a:r>
            <a:r>
              <a:rPr lang="en-US" baseline="0" dirty="0" smtClean="0"/>
              <a:t> </a:t>
            </a:r>
            <a:r>
              <a:rPr lang="en-US" baseline="0" dirty="0" err="1" smtClean="0"/>
              <a:t>bày</a:t>
            </a:r>
            <a:r>
              <a:rPr lang="en-US" baseline="0" dirty="0" smtClean="0"/>
              <a:t> </a:t>
            </a:r>
            <a:r>
              <a:rPr lang="en-US" baseline="0" dirty="0" err="1" smtClean="0"/>
              <a:t>thuật</a:t>
            </a:r>
            <a:r>
              <a:rPr lang="en-US" baseline="0" dirty="0" smtClean="0"/>
              <a:t> </a:t>
            </a:r>
            <a:r>
              <a:rPr lang="en-US" baseline="0" dirty="0" err="1" smtClean="0"/>
              <a:t>toán</a:t>
            </a:r>
            <a:r>
              <a:rPr lang="en-US" baseline="0" dirty="0" smtClean="0"/>
              <a:t> Notify Turn</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180</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92281652"/>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Nhưng</a:t>
            </a:r>
            <a:r>
              <a:rPr lang="en-US" baseline="0" dirty="0" smtClean="0"/>
              <a:t> </a:t>
            </a:r>
            <a:r>
              <a:rPr lang="en-US" baseline="0" dirty="0" err="1" smtClean="0"/>
              <a:t>trước</a:t>
            </a:r>
            <a:r>
              <a:rPr lang="vi-VN" dirty="0" smtClean="0"/>
              <a:t> hết, tôi xin trình bày </a:t>
            </a:r>
            <a:r>
              <a:rPr lang="en-US" dirty="0" err="1" smtClean="0"/>
              <a:t>thuật</a:t>
            </a:r>
            <a:r>
              <a:rPr lang="en-US" baseline="0" dirty="0" smtClean="0"/>
              <a:t> </a:t>
            </a:r>
            <a:r>
              <a:rPr lang="en-US" baseline="0" dirty="0" err="1" smtClean="0"/>
              <a:t>toán</a:t>
            </a:r>
            <a:r>
              <a:rPr lang="en-US" baseline="0" dirty="0" smtClean="0"/>
              <a:t> </a:t>
            </a:r>
            <a:r>
              <a:rPr lang="en-US" baseline="0" dirty="0" err="1" smtClean="0"/>
              <a:t>tìm</a:t>
            </a:r>
            <a:r>
              <a:rPr lang="en-US" baseline="0" dirty="0" smtClean="0"/>
              <a:t> </a:t>
            </a:r>
            <a:r>
              <a:rPr lang="vi-VN" dirty="0" smtClean="0"/>
              <a:t>khoảng cách </a:t>
            </a:r>
            <a:r>
              <a:rPr lang="en-US" dirty="0" err="1" smtClean="0"/>
              <a:t>từ</a:t>
            </a:r>
            <a:r>
              <a:rPr lang="en-US" baseline="0" dirty="0" smtClean="0"/>
              <a:t> 1 </a:t>
            </a:r>
            <a:r>
              <a:rPr lang="en-US" baseline="0" dirty="0" err="1" smtClean="0"/>
              <a:t>điểm</a:t>
            </a:r>
            <a:r>
              <a:rPr lang="en-US" baseline="0" dirty="0" smtClean="0"/>
              <a:t> </a:t>
            </a:r>
            <a:r>
              <a:rPr lang="en-US" baseline="0" dirty="0" err="1" smtClean="0"/>
              <a:t>tới</a:t>
            </a:r>
            <a:r>
              <a:rPr lang="en-US" baseline="0" dirty="0" smtClean="0"/>
              <a:t> 1 </a:t>
            </a:r>
            <a:r>
              <a:rPr lang="en-US" baseline="0" dirty="0" err="1" smtClean="0"/>
              <a:t>đoạn</a:t>
            </a:r>
            <a:r>
              <a:rPr lang="en-US" baseline="0" dirty="0" smtClean="0"/>
              <a:t> </a:t>
            </a:r>
            <a:r>
              <a:rPr lang="en-US" baseline="0" dirty="0" err="1" smtClean="0"/>
              <a:t>thẳng</a:t>
            </a: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Và</a:t>
            </a:r>
            <a:r>
              <a:rPr lang="en-US" baseline="0" dirty="0" smtClean="0"/>
              <a:t> </a:t>
            </a:r>
            <a:r>
              <a:rPr lang="en-US" baseline="0" dirty="0" err="1" smtClean="0"/>
              <a:t>thuật</a:t>
            </a:r>
            <a:r>
              <a:rPr lang="en-US" baseline="0" dirty="0" smtClean="0"/>
              <a:t> </a:t>
            </a:r>
            <a:r>
              <a:rPr lang="en-US" baseline="0" dirty="0" err="1" smtClean="0"/>
              <a:t>toán</a:t>
            </a:r>
            <a:r>
              <a:rPr lang="en-US" baseline="0" dirty="0" smtClean="0"/>
              <a:t> </a:t>
            </a:r>
            <a:r>
              <a:rPr lang="en-US" baseline="0" dirty="0" err="1" smtClean="0"/>
              <a:t>này</a:t>
            </a:r>
            <a:r>
              <a:rPr lang="en-US" baseline="0" dirty="0" smtClean="0"/>
              <a:t> dung </a:t>
            </a:r>
            <a:r>
              <a:rPr lang="en-US" baseline="0" dirty="0" err="1" smtClean="0"/>
              <a:t>để</a:t>
            </a:r>
            <a:r>
              <a:rPr lang="en-US" baseline="0" dirty="0" smtClean="0"/>
              <a:t> </a:t>
            </a:r>
            <a:r>
              <a:rPr lang="en-US" baseline="0" dirty="0" err="1" smtClean="0"/>
              <a:t>hỗ</a:t>
            </a:r>
            <a:r>
              <a:rPr lang="en-US" baseline="0" dirty="0" smtClean="0"/>
              <a:t> </a:t>
            </a:r>
            <a:r>
              <a:rPr lang="en-US" baseline="0" dirty="0" err="1" smtClean="0"/>
              <a:t>trợ</a:t>
            </a:r>
            <a:r>
              <a:rPr lang="en-US" baseline="0" dirty="0" smtClean="0"/>
              <a:t> </a:t>
            </a:r>
            <a:r>
              <a:rPr lang="en-US" baseline="0" dirty="0" err="1" smtClean="0"/>
              <a:t>thuật</a:t>
            </a:r>
            <a:r>
              <a:rPr lang="en-US" baseline="0" dirty="0" smtClean="0"/>
              <a:t> </a:t>
            </a:r>
            <a:r>
              <a:rPr lang="en-US" baseline="0" dirty="0" err="1" smtClean="0"/>
              <a:t>toán</a:t>
            </a:r>
            <a:r>
              <a:rPr lang="en-US" baseline="0" dirty="0" smtClean="0"/>
              <a:t> </a:t>
            </a:r>
            <a:r>
              <a:rPr lang="en-US" baseline="0" dirty="0" err="1" smtClean="0"/>
              <a:t>trên</a:t>
            </a:r>
            <a:r>
              <a:rPr lang="en-US" baseline="0" dirty="0" smtClean="0"/>
              <a:t>.</a:t>
            </a:r>
            <a:endParaRPr lang="en-US"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181</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35414543"/>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Đầu</a:t>
            </a:r>
            <a:r>
              <a:rPr lang="en-US" baseline="0" dirty="0" smtClean="0"/>
              <a:t> </a:t>
            </a:r>
            <a:r>
              <a:rPr lang="en-US" baseline="0" dirty="0" err="1" smtClean="0"/>
              <a:t>tiên</a:t>
            </a:r>
            <a:r>
              <a:rPr lang="en-US" baseline="0" dirty="0" smtClean="0"/>
              <a:t>, </a:t>
            </a:r>
            <a:r>
              <a:rPr lang="en-US" baseline="0" dirty="0" err="1" smtClean="0"/>
              <a:t>tôi</a:t>
            </a:r>
            <a:r>
              <a:rPr lang="en-US" baseline="0" dirty="0" smtClean="0"/>
              <a:t> </a:t>
            </a:r>
            <a:r>
              <a:rPr lang="en-US" baseline="0" dirty="0" err="1" smtClean="0"/>
              <a:t>có</a:t>
            </a:r>
            <a:r>
              <a:rPr lang="en-US" baseline="0" dirty="0" smtClean="0"/>
              <a:t> 1 </a:t>
            </a:r>
            <a:r>
              <a:rPr lang="en-US" baseline="0" dirty="0" err="1" smtClean="0"/>
              <a:t>đạon</a:t>
            </a:r>
            <a:r>
              <a:rPr lang="en-US" baseline="0" dirty="0" smtClean="0"/>
              <a:t> </a:t>
            </a:r>
            <a:r>
              <a:rPr lang="en-US" baseline="0" dirty="0" err="1" smtClean="0"/>
              <a:t>thẳng</a:t>
            </a:r>
            <a:r>
              <a:rPr lang="en-US" baseline="0" dirty="0" smtClean="0"/>
              <a:t> AB	</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994948533"/>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Và</a:t>
            </a:r>
            <a:r>
              <a:rPr lang="en-US" baseline="0" dirty="0" smtClean="0"/>
              <a:t> </a:t>
            </a:r>
            <a:r>
              <a:rPr lang="en-US" baseline="0" dirty="0" err="1" smtClean="0"/>
              <a:t>điểm</a:t>
            </a:r>
            <a:r>
              <a:rPr lang="en-US" baseline="0" dirty="0" smtClean="0"/>
              <a:t> C</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688644352"/>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Nếu</a:t>
            </a:r>
            <a:r>
              <a:rPr lang="en-US" baseline="0" dirty="0" smtClean="0"/>
              <a:t> </a:t>
            </a:r>
            <a:r>
              <a:rPr lang="en-US" baseline="0" dirty="0" err="1" smtClean="0"/>
              <a:t>điểm</a:t>
            </a:r>
            <a:r>
              <a:rPr lang="en-US" baseline="0" dirty="0" smtClean="0"/>
              <a:t> C </a:t>
            </a:r>
            <a:r>
              <a:rPr lang="en-US" baseline="0" dirty="0" err="1" smtClean="0"/>
              <a:t>nằm</a:t>
            </a:r>
            <a:r>
              <a:rPr lang="en-US" baseline="0" dirty="0" smtClean="0"/>
              <a:t> </a:t>
            </a:r>
            <a:r>
              <a:rPr lang="en-US" baseline="0" dirty="0" err="1" smtClean="0"/>
              <a:t>trong</a:t>
            </a:r>
            <a:r>
              <a:rPr lang="en-US" baseline="0" dirty="0" smtClean="0"/>
              <a:t> </a:t>
            </a:r>
            <a:r>
              <a:rPr lang="en-US" baseline="0" dirty="0" err="1" smtClean="0"/>
              <a:t>đoạn</a:t>
            </a:r>
            <a:r>
              <a:rPr lang="en-US" baseline="0" dirty="0" smtClean="0"/>
              <a:t> </a:t>
            </a:r>
            <a:r>
              <a:rPr lang="en-US" baseline="0" dirty="0" err="1" smtClean="0"/>
              <a:t>thằng</a:t>
            </a:r>
            <a:r>
              <a:rPr lang="en-US" baseline="0" dirty="0" smtClean="0"/>
              <a:t> AB</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094782630"/>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Thì</a:t>
            </a:r>
            <a:r>
              <a:rPr lang="en-US" baseline="0" dirty="0" smtClean="0"/>
              <a:t> </a:t>
            </a:r>
            <a:r>
              <a:rPr lang="en-US" baseline="0" dirty="0" err="1" smtClean="0"/>
              <a:t>khoảng</a:t>
            </a:r>
            <a:r>
              <a:rPr lang="en-US" baseline="0" dirty="0" smtClean="0"/>
              <a:t> </a:t>
            </a:r>
            <a:r>
              <a:rPr lang="en-US" baseline="0" dirty="0" err="1" smtClean="0"/>
              <a:t>cách</a:t>
            </a:r>
            <a:r>
              <a:rPr lang="en-US" baseline="0" dirty="0" smtClean="0"/>
              <a:t> </a:t>
            </a:r>
            <a:r>
              <a:rPr lang="en-US" baseline="0" dirty="0" err="1" smtClean="0"/>
              <a:t>từ</a:t>
            </a:r>
            <a:r>
              <a:rPr lang="en-US" baseline="0" dirty="0" smtClean="0"/>
              <a:t> C </a:t>
            </a:r>
            <a:r>
              <a:rPr lang="en-US" baseline="0" dirty="0" err="1" smtClean="0"/>
              <a:t>tới</a:t>
            </a:r>
            <a:r>
              <a:rPr lang="en-US" baseline="0" dirty="0" smtClean="0"/>
              <a:t> </a:t>
            </a:r>
            <a:r>
              <a:rPr lang="en-US" baseline="0" dirty="0" err="1" smtClean="0"/>
              <a:t>đoạn</a:t>
            </a:r>
            <a:r>
              <a:rPr lang="en-US" baseline="0" dirty="0" smtClean="0"/>
              <a:t> </a:t>
            </a:r>
            <a:r>
              <a:rPr lang="en-US" baseline="0" dirty="0" err="1" smtClean="0"/>
              <a:t>thẳng</a:t>
            </a:r>
            <a:r>
              <a:rPr lang="en-US" baseline="0" dirty="0" smtClean="0"/>
              <a:t> AB </a:t>
            </a:r>
            <a:r>
              <a:rPr lang="en-US" baseline="0" dirty="0" err="1" smtClean="0"/>
              <a:t>là</a:t>
            </a:r>
            <a:r>
              <a:rPr lang="en-US" baseline="0" dirty="0" smtClean="0"/>
              <a:t> </a:t>
            </a:r>
            <a:r>
              <a:rPr lang="en-US" baseline="0" dirty="0" err="1" smtClean="0"/>
              <a:t>độ</a:t>
            </a:r>
            <a:r>
              <a:rPr lang="en-US" baseline="0" dirty="0" smtClean="0"/>
              <a:t> </a:t>
            </a:r>
            <a:r>
              <a:rPr lang="en-US" baseline="0" dirty="0" err="1" smtClean="0"/>
              <a:t>dài</a:t>
            </a:r>
            <a:r>
              <a:rPr lang="en-US" baseline="0" dirty="0" smtClean="0"/>
              <a:t> </a:t>
            </a:r>
            <a:r>
              <a:rPr lang="en-US" baseline="0" dirty="0" err="1" smtClean="0"/>
              <a:t>của</a:t>
            </a:r>
            <a:r>
              <a:rPr lang="en-US" baseline="0" dirty="0" smtClean="0"/>
              <a:t> </a:t>
            </a:r>
            <a:r>
              <a:rPr lang="en-US" baseline="0" dirty="0" err="1" smtClean="0"/>
              <a:t>đoạn</a:t>
            </a:r>
            <a:r>
              <a:rPr lang="en-US" baseline="0" dirty="0" smtClean="0"/>
              <a:t> </a:t>
            </a:r>
            <a:r>
              <a:rPr lang="en-US" baseline="0" dirty="0" err="1" smtClean="0"/>
              <a:t>thẳng</a:t>
            </a:r>
            <a:r>
              <a:rPr lang="en-US" baseline="0" dirty="0" smtClean="0"/>
              <a:t> </a:t>
            </a:r>
            <a:r>
              <a:rPr lang="en-US" baseline="0" dirty="0" err="1" smtClean="0"/>
              <a:t>vuông</a:t>
            </a:r>
            <a:r>
              <a:rPr lang="en-US" baseline="0" dirty="0" smtClean="0"/>
              <a:t> </a:t>
            </a:r>
            <a:r>
              <a:rPr lang="en-US" baseline="0" dirty="0" err="1" smtClean="0"/>
              <a:t>góc</a:t>
            </a:r>
            <a:r>
              <a:rPr lang="en-US" baseline="0" dirty="0" smtClean="0"/>
              <a:t> </a:t>
            </a:r>
            <a:r>
              <a:rPr lang="en-US" baseline="0" dirty="0" err="1" smtClean="0"/>
              <a:t>với</a:t>
            </a:r>
            <a:r>
              <a:rPr lang="en-US" baseline="0" dirty="0" smtClean="0"/>
              <a:t> AB</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28875651"/>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Nếu</a:t>
            </a:r>
            <a:r>
              <a:rPr lang="en-US" dirty="0" smtClean="0"/>
              <a:t> C</a:t>
            </a:r>
            <a:r>
              <a:rPr lang="en-US" baseline="0" dirty="0" smtClean="0"/>
              <a:t> </a:t>
            </a:r>
            <a:r>
              <a:rPr lang="en-US" baseline="0" dirty="0" err="1" smtClean="0"/>
              <a:t>nằm</a:t>
            </a:r>
            <a:r>
              <a:rPr lang="en-US" baseline="0" dirty="0" smtClean="0"/>
              <a:t> </a:t>
            </a:r>
            <a:r>
              <a:rPr lang="en-US" baseline="0" dirty="0" err="1" smtClean="0"/>
              <a:t>ngoài</a:t>
            </a:r>
            <a:r>
              <a:rPr lang="en-US" baseline="0" dirty="0" smtClean="0"/>
              <a:t> </a:t>
            </a:r>
            <a:r>
              <a:rPr lang="en-US" baseline="0" dirty="0" err="1" smtClean="0"/>
              <a:t>đoạn</a:t>
            </a:r>
            <a:r>
              <a:rPr lang="en-US" baseline="0" dirty="0" smtClean="0"/>
              <a:t> </a:t>
            </a:r>
            <a:r>
              <a:rPr lang="en-US" baseline="0" dirty="0" err="1" smtClean="0"/>
              <a:t>thẳng</a:t>
            </a:r>
            <a:r>
              <a:rPr lang="en-US" baseline="0" dirty="0" smtClean="0"/>
              <a:t> AB. </a:t>
            </a:r>
            <a:r>
              <a:rPr lang="en-US" baseline="0" dirty="0" err="1" smtClean="0"/>
              <a:t>Tôi</a:t>
            </a:r>
            <a:r>
              <a:rPr lang="en-US" baseline="0" dirty="0" smtClean="0"/>
              <a:t> </a:t>
            </a:r>
            <a:r>
              <a:rPr lang="en-US" baseline="0" dirty="0" err="1" smtClean="0"/>
              <a:t>sẽ</a:t>
            </a:r>
            <a:r>
              <a:rPr lang="en-US" baseline="0" dirty="0" smtClean="0"/>
              <a:t> </a:t>
            </a:r>
            <a:r>
              <a:rPr lang="en-US" baseline="0" dirty="0" err="1" smtClean="0"/>
              <a:t>tìm</a:t>
            </a:r>
            <a:r>
              <a:rPr lang="en-US" baseline="0" dirty="0" smtClean="0"/>
              <a:t> </a:t>
            </a:r>
            <a:r>
              <a:rPr lang="en-US" baseline="0" dirty="0" err="1" smtClean="0"/>
              <a:t>khoảng</a:t>
            </a:r>
            <a:r>
              <a:rPr lang="en-US" baseline="0" dirty="0" smtClean="0"/>
              <a:t> </a:t>
            </a:r>
            <a:r>
              <a:rPr lang="en-US" baseline="0" dirty="0" err="1" smtClean="0"/>
              <a:t>cách</a:t>
            </a:r>
            <a:r>
              <a:rPr lang="en-US" baseline="0" dirty="0" smtClean="0"/>
              <a:t> </a:t>
            </a:r>
            <a:r>
              <a:rPr lang="en-US" baseline="0" dirty="0" err="1" smtClean="0"/>
              <a:t>từ</a:t>
            </a:r>
            <a:r>
              <a:rPr lang="en-US" baseline="0" dirty="0" smtClean="0"/>
              <a:t> C </a:t>
            </a:r>
            <a:r>
              <a:rPr lang="en-US" baseline="0" dirty="0" err="1" smtClean="0"/>
              <a:t>tới</a:t>
            </a:r>
            <a:r>
              <a:rPr lang="en-US" baseline="0" dirty="0" smtClean="0"/>
              <a:t> 2 </a:t>
            </a:r>
            <a:r>
              <a:rPr lang="en-US" baseline="0" dirty="0" err="1" smtClean="0"/>
              <a:t>điểm</a:t>
            </a:r>
            <a:r>
              <a:rPr lang="en-US" baseline="0" dirty="0" smtClean="0"/>
              <a:t> </a:t>
            </a:r>
            <a:r>
              <a:rPr lang="en-US" baseline="0" dirty="0" err="1" smtClean="0"/>
              <a:t>đầu</a:t>
            </a:r>
            <a:r>
              <a:rPr lang="en-US" baseline="0" dirty="0" smtClean="0"/>
              <a:t> </a:t>
            </a:r>
            <a:r>
              <a:rPr lang="en-US" baseline="0" dirty="0" err="1" smtClean="0"/>
              <a:t>cuối</a:t>
            </a:r>
            <a:r>
              <a:rPr lang="en-US" baseline="0" dirty="0" smtClean="0"/>
              <a:t> </a:t>
            </a:r>
            <a:r>
              <a:rPr lang="en-US" baseline="0" dirty="0" err="1" smtClean="0"/>
              <a:t>của</a:t>
            </a:r>
            <a:r>
              <a:rPr lang="en-US" baseline="0" dirty="0" smtClean="0"/>
              <a:t> </a:t>
            </a:r>
            <a:r>
              <a:rPr lang="en-US" baseline="0" dirty="0" err="1" smtClean="0"/>
              <a:t>đoạn</a:t>
            </a:r>
            <a:r>
              <a:rPr lang="en-US" baseline="0" dirty="0" smtClean="0"/>
              <a:t> </a:t>
            </a:r>
            <a:r>
              <a:rPr lang="en-US" baseline="0" dirty="0" err="1" smtClean="0"/>
              <a:t>thẳng</a:t>
            </a:r>
            <a:r>
              <a:rPr lang="en-US" baseline="0" dirty="0" smtClean="0"/>
              <a:t> AB </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186</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206675233"/>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348343237"/>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CB</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188</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9204721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Đầu</a:t>
            </a:r>
            <a:r>
              <a:rPr lang="en-US" baseline="0" dirty="0" smtClean="0"/>
              <a:t> </a:t>
            </a:r>
            <a:r>
              <a:rPr lang="en-US" baseline="0" dirty="0" err="1" smtClean="0"/>
              <a:t>tiên</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xe</a:t>
            </a:r>
            <a:r>
              <a:rPr lang="en-US" baseline="0" dirty="0" smtClean="0"/>
              <a:t> </a:t>
            </a:r>
            <a:r>
              <a:rPr lang="en-US" baseline="0" dirty="0" err="1" smtClean="0"/>
              <a:t>xây</a:t>
            </a:r>
            <a:r>
              <a:rPr lang="en-US" baseline="0" dirty="0" smtClean="0"/>
              <a:t> </a:t>
            </a:r>
            <a:r>
              <a:rPr lang="en-US" baseline="0" dirty="0" err="1" smtClean="0"/>
              <a:t>dựng</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Route: </a:t>
            </a:r>
            <a:r>
              <a:rPr lang="en-US" baseline="0" dirty="0" err="1" smtClean="0"/>
              <a:t>lộ</a:t>
            </a:r>
            <a:r>
              <a:rPr lang="en-US" baseline="0" dirty="0" smtClean="0"/>
              <a:t> </a:t>
            </a:r>
            <a:r>
              <a:rPr lang="en-US" baseline="0" dirty="0" err="1" smtClean="0"/>
              <a:t>trình</a:t>
            </a:r>
            <a:r>
              <a:rPr lang="en-US" baseline="0" dirty="0" smtClean="0"/>
              <a:t> </a:t>
            </a:r>
            <a:r>
              <a:rPr lang="en-US" baseline="0" dirty="0" err="1" smtClean="0"/>
              <a:t>của</a:t>
            </a:r>
            <a:r>
              <a:rPr lang="en-US" baseline="0" dirty="0" smtClean="0"/>
              <a:t> </a:t>
            </a:r>
            <a:r>
              <a:rPr lang="en-US" baseline="0" dirty="0" err="1" smtClean="0"/>
              <a:t>xe</a:t>
            </a:r>
            <a:r>
              <a:rPr lang="en-US" baseline="0" dirty="0" smtClean="0"/>
              <a:t> bus</a:t>
            </a:r>
            <a:endParaRPr lang="en-US"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916131847"/>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Và</a:t>
            </a:r>
            <a:r>
              <a:rPr lang="en-US" baseline="0" dirty="0" smtClean="0"/>
              <a:t> </a:t>
            </a:r>
            <a:r>
              <a:rPr lang="en-US" baseline="0" dirty="0" err="1" smtClean="0"/>
              <a:t>giữa</a:t>
            </a:r>
            <a:r>
              <a:rPr lang="en-US" baseline="0" dirty="0" smtClean="0"/>
              <a:t> 2 </a:t>
            </a:r>
            <a:r>
              <a:rPr lang="en-US" baseline="0" dirty="0" err="1" smtClean="0"/>
              <a:t>đoạn</a:t>
            </a:r>
            <a:r>
              <a:rPr lang="en-US" baseline="0" dirty="0" smtClean="0"/>
              <a:t> CA CB, </a:t>
            </a:r>
            <a:r>
              <a:rPr lang="en-US" baseline="0" dirty="0" err="1" smtClean="0"/>
              <a:t>đoạn</a:t>
            </a:r>
            <a:r>
              <a:rPr lang="en-US" baseline="0" dirty="0" smtClean="0"/>
              <a:t> </a:t>
            </a:r>
            <a:r>
              <a:rPr lang="en-US" baseline="0" dirty="0" err="1" smtClean="0"/>
              <a:t>nào</a:t>
            </a:r>
            <a:r>
              <a:rPr lang="en-US" baseline="0" dirty="0" smtClean="0"/>
              <a:t> </a:t>
            </a:r>
            <a:r>
              <a:rPr lang="en-US" baseline="0" dirty="0" err="1" smtClean="0"/>
              <a:t>có</a:t>
            </a:r>
            <a:r>
              <a:rPr lang="en-US" baseline="0" dirty="0" smtClean="0"/>
              <a:t> </a:t>
            </a:r>
            <a:r>
              <a:rPr lang="en-US" baseline="0" dirty="0" err="1" smtClean="0"/>
              <a:t>độ</a:t>
            </a:r>
            <a:r>
              <a:rPr lang="en-US" baseline="0" dirty="0" smtClean="0"/>
              <a:t> </a:t>
            </a:r>
            <a:r>
              <a:rPr lang="en-US" baseline="0" dirty="0" err="1" smtClean="0"/>
              <a:t>dài</a:t>
            </a:r>
            <a:r>
              <a:rPr lang="en-US" baseline="0" dirty="0" smtClean="0"/>
              <a:t> </a:t>
            </a:r>
            <a:r>
              <a:rPr lang="en-US" baseline="0" dirty="0" err="1" smtClean="0"/>
              <a:t>ngắn</a:t>
            </a:r>
            <a:r>
              <a:rPr lang="en-US" baseline="0" dirty="0" smtClean="0"/>
              <a:t> </a:t>
            </a:r>
            <a:r>
              <a:rPr lang="en-US" baseline="0" dirty="0" err="1" smtClean="0"/>
              <a:t>hơn</a:t>
            </a:r>
            <a:r>
              <a:rPr lang="en-US" baseline="0" dirty="0" smtClean="0"/>
              <a:t> </a:t>
            </a:r>
            <a:r>
              <a:rPr lang="en-US" baseline="0" dirty="0" err="1" smtClean="0"/>
              <a:t>chính</a:t>
            </a:r>
            <a:r>
              <a:rPr lang="en-US" baseline="0" dirty="0" smtClean="0"/>
              <a:t> </a:t>
            </a:r>
            <a:r>
              <a:rPr lang="en-US" baseline="0" dirty="0" err="1" smtClean="0"/>
              <a:t>là</a:t>
            </a:r>
            <a:r>
              <a:rPr lang="en-US" baseline="0" dirty="0" smtClean="0"/>
              <a:t> </a:t>
            </a:r>
            <a:r>
              <a:rPr lang="en-US" baseline="0" dirty="0" err="1" smtClean="0"/>
              <a:t>khoảng</a:t>
            </a:r>
            <a:r>
              <a:rPr lang="en-US" baseline="0" dirty="0" smtClean="0"/>
              <a:t> </a:t>
            </a:r>
            <a:r>
              <a:rPr lang="en-US" baseline="0" dirty="0" err="1" smtClean="0"/>
              <a:t>cách</a:t>
            </a:r>
            <a:r>
              <a:rPr lang="en-US" baseline="0" dirty="0" smtClean="0"/>
              <a:t> </a:t>
            </a:r>
            <a:r>
              <a:rPr lang="en-US" baseline="0" dirty="0" err="1" smtClean="0"/>
              <a:t>từ</a:t>
            </a:r>
            <a:r>
              <a:rPr lang="en-US" baseline="0" dirty="0" smtClean="0"/>
              <a:t> C </a:t>
            </a:r>
            <a:r>
              <a:rPr lang="en-US" baseline="0" dirty="0" err="1" smtClean="0"/>
              <a:t>tới</a:t>
            </a:r>
            <a:r>
              <a:rPr lang="en-US" baseline="0" dirty="0" smtClean="0"/>
              <a:t> AB</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72253268"/>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Tiếp</a:t>
            </a:r>
            <a:r>
              <a:rPr lang="en-US" baseline="0" dirty="0" smtClean="0"/>
              <a:t> </a:t>
            </a:r>
            <a:r>
              <a:rPr lang="en-US" baseline="0" dirty="0" err="1" smtClean="0"/>
              <a:t>theo</a:t>
            </a:r>
            <a:r>
              <a:rPr lang="en-US" baseline="0" dirty="0" smtClean="0"/>
              <a:t> </a:t>
            </a: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trình</a:t>
            </a:r>
            <a:r>
              <a:rPr lang="en-US" baseline="0" dirty="0" smtClean="0"/>
              <a:t> </a:t>
            </a:r>
            <a:r>
              <a:rPr lang="en-US" baseline="0" dirty="0" err="1" smtClean="0"/>
              <a:t>bày</a:t>
            </a:r>
            <a:r>
              <a:rPr lang="en-US" baseline="0" dirty="0" smtClean="0"/>
              <a:t> </a:t>
            </a:r>
            <a:r>
              <a:rPr lang="en-US" baseline="0" dirty="0" err="1" smtClean="0"/>
              <a:t>tiếp</a:t>
            </a:r>
            <a:r>
              <a:rPr lang="en-US" baseline="0" dirty="0" smtClean="0"/>
              <a:t> </a:t>
            </a:r>
            <a:r>
              <a:rPr lang="en-US" baseline="0" dirty="0" err="1" smtClean="0"/>
              <a:t>về</a:t>
            </a:r>
            <a:r>
              <a:rPr lang="en-US" baseline="0" dirty="0" smtClean="0"/>
              <a:t> </a:t>
            </a:r>
            <a:r>
              <a:rPr lang="en-US" baseline="0" dirty="0" err="1" smtClean="0"/>
              <a:t>thuật</a:t>
            </a:r>
            <a:r>
              <a:rPr lang="en-US" baseline="0" dirty="0" smtClean="0"/>
              <a:t> </a:t>
            </a:r>
            <a:r>
              <a:rPr lang="en-US" baseline="0" dirty="0" err="1" smtClean="0"/>
              <a:t>toán</a:t>
            </a:r>
            <a:r>
              <a:rPr lang="en-US" baseline="0" dirty="0" smtClean="0"/>
              <a:t> Notify turn</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190</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180993153"/>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Đầu</a:t>
            </a:r>
            <a:r>
              <a:rPr lang="en-US" dirty="0" smtClean="0"/>
              <a:t> </a:t>
            </a:r>
            <a:r>
              <a:rPr lang="en-US" dirty="0" err="1" smtClean="0"/>
              <a:t>tiên</a:t>
            </a:r>
            <a:r>
              <a:rPr lang="en-US" baseline="0" dirty="0" smtClean="0"/>
              <a:t> </a:t>
            </a:r>
            <a:r>
              <a:rPr lang="vi-VN" dirty="0" smtClean="0"/>
              <a:t>Tôi có một chuyến đi gồm 4 đoạn từ A -&gt; E</a:t>
            </a:r>
            <a:endParaRPr lang="en-US"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191</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682816073"/>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Khi</a:t>
            </a:r>
            <a:r>
              <a:rPr lang="en-US" dirty="0" smtClean="0"/>
              <a:t> </a:t>
            </a:r>
            <a:r>
              <a:rPr lang="en-US" dirty="0" err="1" smtClean="0"/>
              <a:t>người</a:t>
            </a:r>
            <a:r>
              <a:rPr lang="en-US" baseline="0" dirty="0" smtClean="0"/>
              <a:t> dung </a:t>
            </a:r>
            <a:r>
              <a:rPr lang="en-US" baseline="0" dirty="0" err="1" smtClean="0"/>
              <a:t>bắt</a:t>
            </a:r>
            <a:r>
              <a:rPr lang="en-US" baseline="0" dirty="0" smtClean="0"/>
              <a:t> </a:t>
            </a:r>
            <a:r>
              <a:rPr lang="en-US" baseline="0" dirty="0" err="1" smtClean="0"/>
              <a:t>đầu</a:t>
            </a:r>
            <a:r>
              <a:rPr lang="en-US" baseline="0" dirty="0" smtClean="0"/>
              <a:t> di </a:t>
            </a:r>
            <a:r>
              <a:rPr lang="en-US" baseline="0" dirty="0" err="1" smtClean="0"/>
              <a:t>chuyển</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935852541"/>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Hệ</a:t>
            </a:r>
            <a:r>
              <a:rPr lang="en-US" baseline="0" dirty="0" smtClean="0"/>
              <a:t> </a:t>
            </a:r>
            <a:r>
              <a:rPr lang="en-US" baseline="0" dirty="0" err="1" smtClean="0"/>
              <a:t>thống</a:t>
            </a:r>
            <a:r>
              <a:rPr lang="en-US" baseline="0" dirty="0" smtClean="0"/>
              <a:t> </a:t>
            </a:r>
            <a:r>
              <a:rPr lang="en-US" baseline="0" dirty="0" err="1" smtClean="0"/>
              <a:t>sẽ</a:t>
            </a:r>
            <a:r>
              <a:rPr lang="en-US" baseline="0" dirty="0" smtClean="0"/>
              <a:t> </a:t>
            </a:r>
            <a:r>
              <a:rPr lang="en-US" baseline="0" dirty="0" err="1" smtClean="0"/>
              <a:t>đo</a:t>
            </a:r>
            <a:r>
              <a:rPr lang="en-US" baseline="0" dirty="0" smtClean="0"/>
              <a:t> </a:t>
            </a:r>
            <a:r>
              <a:rPr lang="en-US" baseline="0" dirty="0" err="1" smtClean="0"/>
              <a:t>khoảng</a:t>
            </a:r>
            <a:r>
              <a:rPr lang="en-US" baseline="0" dirty="0" smtClean="0"/>
              <a:t> </a:t>
            </a:r>
            <a:r>
              <a:rPr lang="en-US" baseline="0" dirty="0" err="1" smtClean="0"/>
              <a:t>cách</a:t>
            </a:r>
            <a:r>
              <a:rPr lang="en-US" baseline="0" dirty="0" smtClean="0"/>
              <a:t> </a:t>
            </a:r>
            <a:r>
              <a:rPr lang="en-US" baseline="0" dirty="0" err="1" smtClean="0"/>
              <a:t>từ</a:t>
            </a:r>
            <a:r>
              <a:rPr lang="en-US" baseline="0" dirty="0" smtClean="0"/>
              <a:t> </a:t>
            </a:r>
            <a:r>
              <a:rPr lang="en-US" baseline="0" dirty="0" err="1" smtClean="0"/>
              <a:t>vị</a:t>
            </a:r>
            <a:r>
              <a:rPr lang="en-US" baseline="0" dirty="0" smtClean="0"/>
              <a:t> </a:t>
            </a:r>
            <a:r>
              <a:rPr lang="en-US" baseline="0" dirty="0" err="1" smtClean="0"/>
              <a:t>trí</a:t>
            </a:r>
            <a:r>
              <a:rPr lang="en-US" baseline="0" dirty="0" smtClean="0"/>
              <a:t> </a:t>
            </a:r>
            <a:r>
              <a:rPr lang="en-US" baseline="0" dirty="0" err="1" smtClean="0"/>
              <a:t>người</a:t>
            </a:r>
            <a:r>
              <a:rPr lang="en-US" baseline="0" dirty="0" smtClean="0"/>
              <a:t> </a:t>
            </a:r>
            <a:r>
              <a:rPr lang="en-US" baseline="0" dirty="0" err="1" smtClean="0"/>
              <a:t>dùng</a:t>
            </a:r>
            <a:r>
              <a:rPr lang="en-US" baseline="0" dirty="0" smtClean="0"/>
              <a:t> </a:t>
            </a:r>
            <a:r>
              <a:rPr lang="en-US" baseline="0" dirty="0" err="1" smtClean="0"/>
              <a:t>tới</a:t>
            </a:r>
            <a:r>
              <a:rPr lang="en-US" baseline="0" dirty="0" smtClean="0"/>
              <a:t> </a:t>
            </a:r>
            <a:r>
              <a:rPr lang="en-US" baseline="0" dirty="0" err="1" smtClean="0"/>
              <a:t>đoạn</a:t>
            </a:r>
            <a:r>
              <a:rPr lang="en-US" baseline="0" dirty="0" smtClean="0"/>
              <a:t> </a:t>
            </a:r>
            <a:r>
              <a:rPr lang="en-US" baseline="0" dirty="0" err="1" smtClean="0"/>
              <a:t>thẳng</a:t>
            </a:r>
            <a:r>
              <a:rPr lang="en-US" baseline="0" dirty="0" smtClean="0"/>
              <a:t> AB </a:t>
            </a:r>
            <a:r>
              <a:rPr lang="en-US" baseline="0" dirty="0" err="1" smtClean="0"/>
              <a:t>là</a:t>
            </a:r>
            <a:r>
              <a:rPr lang="en-US" baseline="0" dirty="0" smtClean="0"/>
              <a:t> </a:t>
            </a:r>
            <a:r>
              <a:rPr lang="en-US" baseline="0" dirty="0" err="1" smtClean="0"/>
              <a:t>đoạn</a:t>
            </a:r>
            <a:r>
              <a:rPr lang="en-US" baseline="0" dirty="0" smtClean="0"/>
              <a:t> </a:t>
            </a:r>
            <a:r>
              <a:rPr lang="en-US" baseline="0" dirty="0" err="1" smtClean="0"/>
              <a:t>đầu</a:t>
            </a:r>
            <a:r>
              <a:rPr lang="en-US" baseline="0" dirty="0" smtClean="0"/>
              <a:t> </a:t>
            </a:r>
            <a:r>
              <a:rPr lang="en-US" baseline="0" dirty="0" err="1" smtClean="0"/>
              <a:t>tiên</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953111960"/>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Nếu</a:t>
            </a:r>
            <a:r>
              <a:rPr lang="en-US" dirty="0" smtClean="0"/>
              <a:t> </a:t>
            </a:r>
            <a:r>
              <a:rPr lang="en-US" dirty="0" err="1" smtClean="0"/>
              <a:t>khoảng</a:t>
            </a:r>
            <a:r>
              <a:rPr lang="en-US" baseline="0" dirty="0" smtClean="0"/>
              <a:t> </a:t>
            </a:r>
            <a:r>
              <a:rPr lang="en-US" baseline="0" dirty="0" err="1" smtClean="0"/>
              <a:t>cách</a:t>
            </a:r>
            <a:r>
              <a:rPr lang="en-US" baseline="0" dirty="0" smtClean="0"/>
              <a:t> </a:t>
            </a:r>
            <a:r>
              <a:rPr lang="en-US" baseline="0" dirty="0" err="1" smtClean="0"/>
              <a:t>đó</a:t>
            </a:r>
            <a:r>
              <a:rPr lang="en-US" baseline="0" dirty="0" smtClean="0"/>
              <a:t> </a:t>
            </a:r>
            <a:r>
              <a:rPr lang="en-US" baseline="0" dirty="0" err="1" smtClean="0"/>
              <a:t>nằm</a:t>
            </a:r>
            <a:r>
              <a:rPr lang="en-US" baseline="0" dirty="0" smtClean="0"/>
              <a:t> </a:t>
            </a:r>
            <a:r>
              <a:rPr lang="en-US" baseline="0" dirty="0" err="1" smtClean="0"/>
              <a:t>trong</a:t>
            </a:r>
            <a:r>
              <a:rPr lang="en-US" baseline="0" dirty="0" smtClean="0"/>
              <a:t> </a:t>
            </a:r>
            <a:r>
              <a:rPr lang="en-US" baseline="0" dirty="0" err="1" smtClean="0"/>
              <a:t>độ</a:t>
            </a:r>
            <a:r>
              <a:rPr lang="en-US" baseline="0" dirty="0" smtClean="0"/>
              <a:t> </a:t>
            </a:r>
            <a:r>
              <a:rPr lang="en-US" baseline="0" dirty="0" err="1" smtClean="0"/>
              <a:t>dài</a:t>
            </a:r>
            <a:r>
              <a:rPr lang="en-US" baseline="0" dirty="0" smtClean="0"/>
              <a:t> </a:t>
            </a:r>
            <a:r>
              <a:rPr lang="en-US" baseline="0" dirty="0" err="1" smtClean="0"/>
              <a:t>cho</a:t>
            </a:r>
            <a:r>
              <a:rPr lang="en-US" baseline="0" dirty="0" smtClean="0"/>
              <a:t> </a:t>
            </a:r>
            <a:r>
              <a:rPr lang="en-US" baseline="0" dirty="0" err="1" smtClean="0"/>
              <a:t>phép</a:t>
            </a:r>
            <a:r>
              <a:rPr lang="en-US" baseline="0" dirty="0" smtClean="0"/>
              <a:t>, </a:t>
            </a:r>
            <a:r>
              <a:rPr lang="en-US" baseline="0" dirty="0" err="1" smtClean="0"/>
              <a:t>thì</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xác</a:t>
            </a:r>
            <a:r>
              <a:rPr lang="en-US" baseline="0" dirty="0" smtClean="0"/>
              <a:t> </a:t>
            </a:r>
            <a:r>
              <a:rPr lang="en-US" baseline="0" dirty="0" err="1" smtClean="0"/>
              <a:t>định</a:t>
            </a:r>
            <a:r>
              <a:rPr lang="en-US" baseline="0" dirty="0" smtClean="0"/>
              <a:t> </a:t>
            </a:r>
            <a:r>
              <a:rPr lang="en-US" baseline="0" dirty="0" err="1" smtClean="0"/>
              <a:t>người</a:t>
            </a:r>
            <a:r>
              <a:rPr lang="en-US" baseline="0" dirty="0" smtClean="0"/>
              <a:t> </a:t>
            </a:r>
            <a:r>
              <a:rPr lang="en-US" baseline="0" dirty="0" err="1" smtClean="0"/>
              <a:t>dùng</a:t>
            </a:r>
            <a:r>
              <a:rPr lang="en-US" baseline="0" dirty="0" smtClean="0"/>
              <a:t> </a:t>
            </a:r>
            <a:r>
              <a:rPr lang="en-US" baseline="0" dirty="0" err="1" smtClean="0"/>
              <a:t>đang</a:t>
            </a:r>
            <a:r>
              <a:rPr lang="en-US" baseline="0" dirty="0" smtClean="0"/>
              <a:t> </a:t>
            </a:r>
            <a:r>
              <a:rPr lang="en-US" baseline="0" dirty="0" err="1" smtClean="0"/>
              <a:t>đi</a:t>
            </a:r>
            <a:r>
              <a:rPr lang="en-US" baseline="0" dirty="0" smtClean="0"/>
              <a:t> </a:t>
            </a:r>
            <a:r>
              <a:rPr lang="en-US" baseline="0" dirty="0" err="1" smtClean="0"/>
              <a:t>đúng</a:t>
            </a:r>
            <a:r>
              <a:rPr lang="en-US" baseline="0" dirty="0" smtClean="0"/>
              <a:t> </a:t>
            </a:r>
            <a:r>
              <a:rPr lang="en-US" baseline="0" dirty="0" err="1" smtClean="0"/>
              <a:t>đường</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188374912"/>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Sau </a:t>
            </a:r>
            <a:r>
              <a:rPr lang="en-US" dirty="0" err="1" smtClean="0"/>
              <a:t>đó</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sẽ</a:t>
            </a:r>
            <a:r>
              <a:rPr lang="en-US" baseline="0" dirty="0" smtClean="0"/>
              <a:t> </a:t>
            </a:r>
            <a:r>
              <a:rPr lang="en-US" baseline="0" dirty="0" err="1" smtClean="0"/>
              <a:t>tiếp</a:t>
            </a:r>
            <a:r>
              <a:rPr lang="en-US" baseline="0" dirty="0" smtClean="0"/>
              <a:t> </a:t>
            </a:r>
            <a:r>
              <a:rPr lang="en-US" baseline="0" dirty="0" err="1" smtClean="0"/>
              <a:t>tục</a:t>
            </a:r>
            <a:r>
              <a:rPr lang="en-US" baseline="0" dirty="0" smtClean="0"/>
              <a:t> </a:t>
            </a:r>
            <a:r>
              <a:rPr lang="en-US" baseline="0" dirty="0" err="1" smtClean="0"/>
              <a:t>đo</a:t>
            </a:r>
            <a:r>
              <a:rPr lang="en-US" baseline="0" dirty="0" smtClean="0"/>
              <a:t> </a:t>
            </a:r>
            <a:r>
              <a:rPr lang="en-US" baseline="0" dirty="0" err="1" smtClean="0"/>
              <a:t>khoảng</a:t>
            </a:r>
            <a:r>
              <a:rPr lang="en-US" baseline="0" dirty="0" smtClean="0"/>
              <a:t> </a:t>
            </a:r>
            <a:r>
              <a:rPr lang="en-US" baseline="0" dirty="0" err="1" smtClean="0"/>
              <a:t>cách</a:t>
            </a:r>
            <a:r>
              <a:rPr lang="en-US" baseline="0" dirty="0" smtClean="0"/>
              <a:t> </a:t>
            </a:r>
            <a:r>
              <a:rPr lang="en-US" baseline="0" dirty="0" err="1" smtClean="0"/>
              <a:t>từ</a:t>
            </a:r>
            <a:r>
              <a:rPr lang="en-US" baseline="0" dirty="0" smtClean="0"/>
              <a:t> </a:t>
            </a:r>
            <a:r>
              <a:rPr lang="en-US" baseline="0" dirty="0" err="1" smtClean="0"/>
              <a:t>vị</a:t>
            </a:r>
            <a:r>
              <a:rPr lang="en-US" baseline="0" dirty="0" smtClean="0"/>
              <a:t> </a:t>
            </a:r>
            <a:r>
              <a:rPr lang="en-US" baseline="0" dirty="0" err="1" smtClean="0"/>
              <a:t>trí</a:t>
            </a:r>
            <a:r>
              <a:rPr lang="en-US" baseline="0" dirty="0" smtClean="0"/>
              <a:t> </a:t>
            </a:r>
            <a:r>
              <a:rPr lang="en-US" baseline="0" dirty="0" err="1" smtClean="0"/>
              <a:t>người</a:t>
            </a:r>
            <a:r>
              <a:rPr lang="en-US" baseline="0" dirty="0" smtClean="0"/>
              <a:t> dung </a:t>
            </a:r>
            <a:r>
              <a:rPr lang="en-US" baseline="0" dirty="0" err="1" smtClean="0"/>
              <a:t>tới</a:t>
            </a:r>
            <a:r>
              <a:rPr lang="en-US" baseline="0" dirty="0" smtClean="0"/>
              <a:t> </a:t>
            </a:r>
            <a:r>
              <a:rPr lang="en-US" baseline="0" dirty="0" err="1" smtClean="0"/>
              <a:t>điểm</a:t>
            </a:r>
            <a:r>
              <a:rPr lang="en-US" baseline="0" dirty="0" smtClean="0"/>
              <a:t> </a:t>
            </a:r>
            <a:r>
              <a:rPr lang="en-US" baseline="0" dirty="0" err="1" smtClean="0"/>
              <a:t>thông</a:t>
            </a:r>
            <a:r>
              <a:rPr lang="en-US" baseline="0" dirty="0" smtClean="0"/>
              <a:t> </a:t>
            </a:r>
            <a:r>
              <a:rPr lang="en-US" baseline="0" dirty="0" err="1" smtClean="0"/>
              <a:t>báo</a:t>
            </a:r>
            <a:r>
              <a:rPr lang="en-US" baseline="0" dirty="0" smtClean="0"/>
              <a:t> </a:t>
            </a:r>
            <a:r>
              <a:rPr lang="en-US" baseline="0" dirty="0" err="1" smtClean="0"/>
              <a:t>tiếp</a:t>
            </a:r>
            <a:r>
              <a:rPr lang="en-US" baseline="0" dirty="0" smtClean="0"/>
              <a:t> </a:t>
            </a:r>
            <a:r>
              <a:rPr lang="en-US" baseline="0" dirty="0" err="1" smtClean="0"/>
              <a:t>theo.</a:t>
            </a:r>
            <a:endParaRPr lang="en-US" baseline="0" dirty="0" smtClean="0"/>
          </a:p>
          <a:p>
            <a:r>
              <a:rPr lang="en-US" baseline="0" dirty="0" err="1" smtClean="0"/>
              <a:t>Và</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thấy</a:t>
            </a:r>
            <a:r>
              <a:rPr lang="en-US" baseline="0" dirty="0" smtClean="0"/>
              <a:t> </a:t>
            </a:r>
            <a:r>
              <a:rPr lang="en-US" baseline="0" dirty="0" err="1" smtClean="0"/>
              <a:t>khoảng</a:t>
            </a:r>
            <a:r>
              <a:rPr lang="en-US" baseline="0" dirty="0" smtClean="0"/>
              <a:t> </a:t>
            </a:r>
            <a:r>
              <a:rPr lang="en-US" baseline="0" dirty="0" err="1" smtClean="0"/>
              <a:t>cách</a:t>
            </a:r>
            <a:r>
              <a:rPr lang="en-US" baseline="0" dirty="0" smtClean="0"/>
              <a:t> </a:t>
            </a:r>
            <a:r>
              <a:rPr lang="en-US" baseline="0" dirty="0" err="1" smtClean="0"/>
              <a:t>đó</a:t>
            </a:r>
            <a:r>
              <a:rPr lang="en-US" baseline="0" dirty="0" smtClean="0"/>
              <a:t> </a:t>
            </a:r>
            <a:r>
              <a:rPr lang="en-US" baseline="0" dirty="0" err="1" smtClean="0"/>
              <a:t>ko</a:t>
            </a:r>
            <a:r>
              <a:rPr lang="en-US" baseline="0" dirty="0" smtClean="0"/>
              <a:t> </a:t>
            </a:r>
            <a:r>
              <a:rPr lang="en-US" baseline="0" dirty="0" err="1" smtClean="0"/>
              <a:t>nằm</a:t>
            </a:r>
            <a:r>
              <a:rPr lang="en-US" baseline="0" dirty="0" smtClean="0"/>
              <a:t> </a:t>
            </a:r>
            <a:r>
              <a:rPr lang="en-US" baseline="0" dirty="0" err="1" smtClean="0"/>
              <a:t>trong</a:t>
            </a:r>
            <a:r>
              <a:rPr lang="en-US" baseline="0" dirty="0" smtClean="0"/>
              <a:t> </a:t>
            </a:r>
            <a:r>
              <a:rPr lang="en-US" baseline="0" dirty="0" err="1" smtClean="0"/>
              <a:t>độ</a:t>
            </a:r>
            <a:r>
              <a:rPr lang="en-US" baseline="0" dirty="0" smtClean="0"/>
              <a:t> </a:t>
            </a:r>
            <a:r>
              <a:rPr lang="en-US" baseline="0" dirty="0" err="1" smtClean="0"/>
              <a:t>dài</a:t>
            </a:r>
            <a:r>
              <a:rPr lang="en-US" baseline="0" dirty="0" smtClean="0"/>
              <a:t> </a:t>
            </a:r>
            <a:r>
              <a:rPr lang="en-US" baseline="0" dirty="0" err="1" smtClean="0"/>
              <a:t>cho</a:t>
            </a:r>
            <a:r>
              <a:rPr lang="en-US" baseline="0" dirty="0" smtClean="0"/>
              <a:t> </a:t>
            </a:r>
            <a:r>
              <a:rPr lang="en-US" baseline="0" dirty="0" err="1" smtClean="0"/>
              <a:t>phép</a:t>
            </a:r>
            <a:r>
              <a:rPr lang="en-US" baseline="0" dirty="0" smtClean="0"/>
              <a:t> </a:t>
            </a:r>
            <a:r>
              <a:rPr lang="en-US" baseline="0" dirty="0" err="1" smtClean="0"/>
              <a:t>thông</a:t>
            </a:r>
            <a:r>
              <a:rPr lang="en-US" baseline="0" dirty="0" smtClean="0"/>
              <a:t> </a:t>
            </a:r>
            <a:r>
              <a:rPr lang="en-US" baseline="0" dirty="0" err="1" smtClean="0"/>
              <a:t>báo</a:t>
            </a:r>
            <a:r>
              <a:rPr lang="en-US" baseline="0" dirty="0" smtClean="0"/>
              <a:t> =&gt;</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kô</a:t>
            </a:r>
            <a:r>
              <a:rPr lang="en-US" baseline="0" dirty="0" smtClean="0"/>
              <a:t> </a:t>
            </a:r>
            <a:r>
              <a:rPr lang="en-US" baseline="0" dirty="0" err="1" smtClean="0"/>
              <a:t>làm</a:t>
            </a:r>
            <a:r>
              <a:rPr lang="en-US" baseline="0" dirty="0" smtClean="0"/>
              <a:t> </a:t>
            </a:r>
            <a:r>
              <a:rPr lang="en-US" baseline="0" dirty="0" err="1" smtClean="0"/>
              <a:t>gì</a:t>
            </a:r>
            <a:r>
              <a:rPr lang="en-US" baseline="0" dirty="0" smtClean="0"/>
              <a:t> </a:t>
            </a:r>
            <a:r>
              <a:rPr lang="en-US" baseline="0" dirty="0" err="1" smtClean="0"/>
              <a:t>cả</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772251575"/>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Người</a:t>
            </a:r>
            <a:r>
              <a:rPr lang="en-US" dirty="0" smtClean="0"/>
              <a:t> dung</a:t>
            </a:r>
            <a:r>
              <a:rPr lang="en-US" baseline="0" dirty="0" smtClean="0"/>
              <a:t> </a:t>
            </a:r>
            <a:r>
              <a:rPr lang="en-US" baseline="0" dirty="0" err="1" smtClean="0"/>
              <a:t>tiếp</a:t>
            </a:r>
            <a:r>
              <a:rPr lang="en-US" baseline="0" dirty="0" smtClean="0"/>
              <a:t> </a:t>
            </a:r>
            <a:r>
              <a:rPr lang="en-US" baseline="0" dirty="0" err="1" smtClean="0"/>
              <a:t>tục</a:t>
            </a:r>
            <a:r>
              <a:rPr lang="en-US" baseline="0" dirty="0" smtClean="0"/>
              <a:t> di </a:t>
            </a:r>
            <a:r>
              <a:rPr lang="en-US" baseline="0" dirty="0" err="1" smtClean="0"/>
              <a:t>chuyển</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196</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013528877"/>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Hệ</a:t>
            </a:r>
            <a:r>
              <a:rPr lang="en-US" dirty="0" smtClean="0"/>
              <a:t> </a:t>
            </a:r>
            <a:r>
              <a:rPr lang="en-US" dirty="0" err="1" smtClean="0"/>
              <a:t>thống</a:t>
            </a:r>
            <a:r>
              <a:rPr lang="en-US" baseline="0" dirty="0" smtClean="0"/>
              <a:t> </a:t>
            </a:r>
            <a:r>
              <a:rPr lang="en-US" baseline="0" dirty="0" err="1" smtClean="0"/>
              <a:t>tiếp</a:t>
            </a:r>
            <a:r>
              <a:rPr lang="en-US" baseline="0" dirty="0" smtClean="0"/>
              <a:t> </a:t>
            </a:r>
            <a:r>
              <a:rPr lang="en-US" baseline="0" dirty="0" err="1" smtClean="0"/>
              <a:t>tục</a:t>
            </a:r>
            <a:r>
              <a:rPr lang="en-US" baseline="0" dirty="0" smtClean="0"/>
              <a:t> </a:t>
            </a:r>
            <a:r>
              <a:rPr lang="en-US" baseline="0" dirty="0" err="1" smtClean="0"/>
              <a:t>đo</a:t>
            </a:r>
            <a:r>
              <a:rPr lang="en-US" baseline="0" dirty="0" smtClean="0"/>
              <a:t> </a:t>
            </a:r>
            <a:r>
              <a:rPr lang="en-US" baseline="0" dirty="0" err="1" smtClean="0"/>
              <a:t>lường</a:t>
            </a:r>
            <a:r>
              <a:rPr lang="en-US" baseline="0" dirty="0" smtClean="0"/>
              <a:t> </a:t>
            </a:r>
            <a:r>
              <a:rPr lang="en-US" baseline="0" dirty="0" err="1" smtClean="0"/>
              <a:t>và</a:t>
            </a:r>
            <a:r>
              <a:rPr lang="en-US" baseline="0" dirty="0" smtClean="0"/>
              <a:t> </a:t>
            </a:r>
            <a:r>
              <a:rPr lang="en-US" baseline="0" dirty="0" err="1" smtClean="0"/>
              <a:t>nhận</a:t>
            </a:r>
            <a:r>
              <a:rPr lang="en-US" baseline="0" dirty="0" smtClean="0"/>
              <a:t> </a:t>
            </a:r>
            <a:r>
              <a:rPr lang="en-US" baseline="0" dirty="0" err="1" smtClean="0"/>
              <a:t>biết</a:t>
            </a:r>
            <a:r>
              <a:rPr lang="en-US" baseline="0" dirty="0" smtClean="0"/>
              <a:t> </a:t>
            </a:r>
            <a:r>
              <a:rPr lang="en-US" baseline="0" dirty="0" err="1" smtClean="0"/>
              <a:t>người</a:t>
            </a:r>
            <a:r>
              <a:rPr lang="en-US" baseline="0" dirty="0" smtClean="0"/>
              <a:t> dung </a:t>
            </a:r>
            <a:r>
              <a:rPr lang="en-US" baseline="0" dirty="0" err="1" smtClean="0"/>
              <a:t>vẫn</a:t>
            </a:r>
            <a:r>
              <a:rPr lang="en-US" baseline="0" dirty="0" smtClean="0"/>
              <a:t> </a:t>
            </a:r>
            <a:r>
              <a:rPr lang="en-US" baseline="0" dirty="0" err="1" smtClean="0"/>
              <a:t>đang</a:t>
            </a:r>
            <a:r>
              <a:rPr lang="en-US" baseline="0" dirty="0" smtClean="0"/>
              <a:t> </a:t>
            </a:r>
            <a:r>
              <a:rPr lang="en-US" baseline="0" dirty="0" err="1" smtClean="0"/>
              <a:t>đi</a:t>
            </a:r>
            <a:r>
              <a:rPr lang="en-US" baseline="0" dirty="0" smtClean="0"/>
              <a:t> </a:t>
            </a:r>
            <a:r>
              <a:rPr lang="en-US" baseline="0" dirty="0" err="1" smtClean="0"/>
              <a:t>đúng</a:t>
            </a:r>
            <a:r>
              <a:rPr lang="en-US" baseline="0" dirty="0" smtClean="0"/>
              <a:t> </a:t>
            </a:r>
            <a:r>
              <a:rPr lang="en-US" baseline="0" dirty="0" err="1" smtClean="0"/>
              <a:t>đường</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804828367"/>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Tiếp</a:t>
            </a:r>
            <a:r>
              <a:rPr lang="en-US" dirty="0" smtClean="0"/>
              <a:t> </a:t>
            </a:r>
            <a:r>
              <a:rPr lang="en-US" dirty="0" err="1" smtClean="0"/>
              <a:t>theo</a:t>
            </a:r>
            <a:r>
              <a:rPr lang="en-US" dirty="0" smtClean="0"/>
              <a:t> </a:t>
            </a:r>
            <a:r>
              <a:rPr lang="en-US" dirty="0" err="1" smtClean="0"/>
              <a:t>hệ</a:t>
            </a:r>
            <a:r>
              <a:rPr lang="en-US" baseline="0" dirty="0" smtClean="0"/>
              <a:t> </a:t>
            </a:r>
            <a:r>
              <a:rPr lang="en-US" baseline="0" dirty="0" err="1" smtClean="0"/>
              <a:t>thống</a:t>
            </a:r>
            <a:r>
              <a:rPr lang="en-US" baseline="0" dirty="0" smtClean="0"/>
              <a:t> </a:t>
            </a:r>
            <a:r>
              <a:rPr lang="en-US" baseline="0" dirty="0" err="1" smtClean="0"/>
              <a:t>đo</a:t>
            </a:r>
            <a:r>
              <a:rPr lang="en-US" baseline="0" dirty="0" smtClean="0"/>
              <a:t> </a:t>
            </a:r>
            <a:r>
              <a:rPr lang="en-US" baseline="0" dirty="0" err="1" smtClean="0"/>
              <a:t>khoảng</a:t>
            </a:r>
            <a:r>
              <a:rPr lang="en-US" baseline="0" dirty="0" smtClean="0"/>
              <a:t> </a:t>
            </a:r>
            <a:r>
              <a:rPr lang="en-US" baseline="0" dirty="0" err="1" smtClean="0"/>
              <a:t>cách</a:t>
            </a:r>
            <a:r>
              <a:rPr lang="en-US" baseline="0" dirty="0" smtClean="0"/>
              <a:t> </a:t>
            </a:r>
            <a:r>
              <a:rPr lang="en-US" baseline="0" dirty="0" err="1" smtClean="0"/>
              <a:t>từ</a:t>
            </a:r>
            <a:r>
              <a:rPr lang="en-US" baseline="0" dirty="0" smtClean="0"/>
              <a:t> </a:t>
            </a:r>
            <a:r>
              <a:rPr lang="en-US" baseline="0" dirty="0" err="1" smtClean="0"/>
              <a:t>vị</a:t>
            </a:r>
            <a:r>
              <a:rPr lang="en-US" baseline="0" dirty="0" smtClean="0"/>
              <a:t> </a:t>
            </a:r>
            <a:r>
              <a:rPr lang="en-US" baseline="0" dirty="0" err="1" smtClean="0"/>
              <a:t>trí</a:t>
            </a:r>
            <a:r>
              <a:rPr lang="en-US" baseline="0" dirty="0" smtClean="0"/>
              <a:t> </a:t>
            </a:r>
            <a:r>
              <a:rPr lang="en-US" baseline="0" dirty="0" err="1" smtClean="0"/>
              <a:t>người</a:t>
            </a:r>
            <a:r>
              <a:rPr lang="en-US" baseline="0" dirty="0" smtClean="0"/>
              <a:t> dung </a:t>
            </a:r>
            <a:r>
              <a:rPr lang="en-US" baseline="0" dirty="0" err="1" smtClean="0"/>
              <a:t>tới</a:t>
            </a:r>
            <a:r>
              <a:rPr lang="en-US" baseline="0" dirty="0" smtClean="0"/>
              <a:t> </a:t>
            </a:r>
            <a:r>
              <a:rPr lang="en-US" baseline="0" dirty="0" err="1" smtClean="0"/>
              <a:t>điểm</a:t>
            </a:r>
            <a:r>
              <a:rPr lang="en-US" baseline="0" dirty="0" smtClean="0"/>
              <a:t> </a:t>
            </a:r>
            <a:r>
              <a:rPr lang="en-US" baseline="0" dirty="0" err="1" smtClean="0"/>
              <a:t>thông</a:t>
            </a:r>
            <a:r>
              <a:rPr lang="en-US" baseline="0" dirty="0" smtClean="0"/>
              <a:t> </a:t>
            </a:r>
            <a:r>
              <a:rPr lang="en-US" baseline="0" dirty="0" err="1" smtClean="0"/>
              <a:t>báo</a:t>
            </a:r>
            <a:r>
              <a:rPr lang="en-US" baseline="0" dirty="0" smtClean="0"/>
              <a:t> </a:t>
            </a:r>
            <a:r>
              <a:rPr lang="en-US" baseline="0" dirty="0" err="1" smtClean="0"/>
              <a:t>tiếp</a:t>
            </a:r>
            <a:r>
              <a:rPr lang="en-US" baseline="0" dirty="0" smtClean="0"/>
              <a:t> </a:t>
            </a:r>
            <a:r>
              <a:rPr lang="en-US" baseline="0" dirty="0" err="1" smtClean="0"/>
              <a:t>theo.</a:t>
            </a:r>
            <a:endParaRPr lang="en-US" baseline="0" dirty="0" smtClean="0"/>
          </a:p>
          <a:p>
            <a:r>
              <a:rPr lang="en-US" baseline="0" dirty="0" err="1" smtClean="0"/>
              <a:t>Khoảng</a:t>
            </a:r>
            <a:r>
              <a:rPr lang="en-US" baseline="0" dirty="0" smtClean="0"/>
              <a:t> </a:t>
            </a:r>
            <a:r>
              <a:rPr lang="en-US" baseline="0" dirty="0" err="1" smtClean="0"/>
              <a:t>cách</a:t>
            </a:r>
            <a:r>
              <a:rPr lang="en-US" baseline="0" dirty="0" smtClean="0"/>
              <a:t> </a:t>
            </a:r>
            <a:r>
              <a:rPr lang="en-US" baseline="0" dirty="0" err="1" smtClean="0"/>
              <a:t>nằm</a:t>
            </a:r>
            <a:r>
              <a:rPr lang="en-US" baseline="0" dirty="0" smtClean="0"/>
              <a:t> </a:t>
            </a:r>
            <a:r>
              <a:rPr lang="en-US" baseline="0" dirty="0" err="1" smtClean="0"/>
              <a:t>trong</a:t>
            </a:r>
            <a:r>
              <a:rPr lang="en-US" baseline="0" dirty="0" smtClean="0"/>
              <a:t> </a:t>
            </a:r>
            <a:r>
              <a:rPr lang="en-US" baseline="0" dirty="0" err="1" smtClean="0"/>
              <a:t>độ</a:t>
            </a:r>
            <a:r>
              <a:rPr lang="en-US" baseline="0" dirty="0" smtClean="0"/>
              <a:t> </a:t>
            </a:r>
            <a:r>
              <a:rPr lang="en-US" baseline="0" dirty="0" err="1" smtClean="0"/>
              <a:t>dài</a:t>
            </a:r>
            <a:r>
              <a:rPr lang="en-US" baseline="0" dirty="0" smtClean="0"/>
              <a:t> </a:t>
            </a:r>
            <a:r>
              <a:rPr lang="en-US" baseline="0" dirty="0" err="1" smtClean="0"/>
              <a:t>cho</a:t>
            </a:r>
            <a:r>
              <a:rPr lang="en-US" baseline="0" dirty="0" smtClean="0"/>
              <a:t> </a:t>
            </a:r>
            <a:r>
              <a:rPr lang="en-US" baseline="0" dirty="0" err="1" smtClean="0"/>
              <a:t>phép</a:t>
            </a:r>
            <a:endParaRPr lang="en-US" baseline="0" dirty="0" smtClean="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198</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1725289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Thuộc</a:t>
            </a:r>
            <a:r>
              <a:rPr lang="en-US" baseline="0" dirty="0" smtClean="0"/>
              <a:t> </a:t>
            </a:r>
            <a:r>
              <a:rPr lang="en-US" baseline="0" dirty="0" err="1" smtClean="0"/>
              <a:t>tính</a:t>
            </a:r>
            <a:r>
              <a:rPr lang="en-US" baseline="0" dirty="0" smtClean="0"/>
              <a:t> </a:t>
            </a:r>
            <a:r>
              <a:rPr lang="en-US" baseline="0" dirty="0" err="1" smtClean="0"/>
              <a:t>RouteType</a:t>
            </a:r>
            <a:r>
              <a:rPr lang="en-US" baseline="0" dirty="0" smtClean="0"/>
              <a:t>: </a:t>
            </a:r>
            <a:r>
              <a:rPr lang="en-US" baseline="0" dirty="0" err="1" smtClean="0"/>
              <a:t>kiểu</a:t>
            </a:r>
            <a:r>
              <a:rPr lang="en-US" baseline="0" dirty="0" smtClean="0"/>
              <a:t> </a:t>
            </a:r>
            <a:r>
              <a:rPr lang="en-US" baseline="0" dirty="0" err="1" smtClean="0"/>
              <a:t>đi</a:t>
            </a:r>
            <a:r>
              <a:rPr lang="en-US" baseline="0" dirty="0" smtClean="0"/>
              <a:t> </a:t>
            </a:r>
            <a:r>
              <a:rPr lang="en-US" baseline="0" dirty="0" err="1" smtClean="0"/>
              <a:t>của</a:t>
            </a:r>
            <a:r>
              <a:rPr lang="en-US" baseline="0" dirty="0" smtClean="0"/>
              <a:t> </a:t>
            </a:r>
            <a:r>
              <a:rPr lang="en-US" baseline="0" dirty="0" err="1" smtClean="0"/>
              <a:t>lộ</a:t>
            </a:r>
            <a:r>
              <a:rPr lang="en-US" baseline="0" dirty="0" smtClean="0"/>
              <a:t> </a:t>
            </a:r>
            <a:r>
              <a:rPr lang="en-US" baseline="0" dirty="0" err="1" smtClean="0"/>
              <a:t>trình</a:t>
            </a:r>
            <a:r>
              <a:rPr lang="en-US" baseline="0" dirty="0" smtClean="0"/>
              <a:t>, True </a:t>
            </a:r>
            <a:r>
              <a:rPr lang="en-US" baseline="0" dirty="0" err="1" smtClean="0"/>
              <a:t>là</a:t>
            </a:r>
            <a:r>
              <a:rPr lang="en-US" baseline="0" dirty="0" smtClean="0"/>
              <a:t> </a:t>
            </a:r>
            <a:r>
              <a:rPr lang="en-US" baseline="0" dirty="0" err="1" smtClean="0"/>
              <a:t>lượt</a:t>
            </a:r>
            <a:r>
              <a:rPr lang="en-US" baseline="0" dirty="0" smtClean="0"/>
              <a:t> </a:t>
            </a:r>
            <a:r>
              <a:rPr lang="en-US" baseline="0" dirty="0" err="1" smtClean="0"/>
              <a:t>đi</a:t>
            </a:r>
            <a:r>
              <a:rPr lang="en-US" baseline="0" dirty="0" smtClean="0"/>
              <a:t> </a:t>
            </a:r>
            <a:r>
              <a:rPr lang="en-US" baseline="0" dirty="0" err="1" smtClean="0"/>
              <a:t>và</a:t>
            </a:r>
            <a:r>
              <a:rPr lang="en-US" baseline="0" dirty="0" smtClean="0"/>
              <a:t> False </a:t>
            </a:r>
            <a:r>
              <a:rPr lang="en-US" baseline="0" dirty="0" err="1" smtClean="0"/>
              <a:t>là</a:t>
            </a:r>
            <a:r>
              <a:rPr lang="en-US" baseline="0" dirty="0" smtClean="0"/>
              <a:t> </a:t>
            </a:r>
            <a:r>
              <a:rPr lang="en-US" baseline="0" dirty="0" err="1" smtClean="0"/>
              <a:t>lượt</a:t>
            </a:r>
            <a:r>
              <a:rPr lang="en-US" baseline="0" dirty="0" smtClean="0"/>
              <a:t> </a:t>
            </a:r>
            <a:r>
              <a:rPr lang="en-US" baseline="0" dirty="0" err="1" smtClean="0"/>
              <a:t>về</a:t>
            </a:r>
            <a:endParaRPr lang="en-US"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735028598"/>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Hệ</a:t>
            </a:r>
            <a:r>
              <a:rPr lang="en-US" dirty="0" smtClean="0"/>
              <a:t> </a:t>
            </a:r>
            <a:r>
              <a:rPr lang="en-US" dirty="0" err="1" smtClean="0"/>
              <a:t>thống</a:t>
            </a:r>
            <a:r>
              <a:rPr lang="en-US" baseline="0" dirty="0" smtClean="0"/>
              <a:t> </a:t>
            </a:r>
            <a:r>
              <a:rPr lang="en-US" baseline="0" dirty="0" err="1" smtClean="0"/>
              <a:t>sẽ</a:t>
            </a:r>
            <a:r>
              <a:rPr lang="en-US" baseline="0" dirty="0" smtClean="0"/>
              <a:t> </a:t>
            </a:r>
            <a:r>
              <a:rPr lang="en-US" baseline="0" dirty="0" err="1" smtClean="0"/>
              <a:t>thông</a:t>
            </a:r>
            <a:r>
              <a:rPr lang="en-US" baseline="0" dirty="0" smtClean="0"/>
              <a:t> </a:t>
            </a:r>
            <a:r>
              <a:rPr lang="en-US" baseline="0" dirty="0" err="1" smtClean="0"/>
              <a:t>báo</a:t>
            </a:r>
            <a:r>
              <a:rPr lang="en-US" baseline="0" dirty="0" smtClean="0"/>
              <a:t>: </a:t>
            </a:r>
            <a:r>
              <a:rPr lang="en-US" baseline="0" dirty="0" err="1" smtClean="0"/>
              <a:t>chuẩn</a:t>
            </a:r>
            <a:r>
              <a:rPr lang="en-US" baseline="0" dirty="0" smtClean="0"/>
              <a:t> </a:t>
            </a:r>
            <a:r>
              <a:rPr lang="en-US" baseline="0" dirty="0" err="1" smtClean="0"/>
              <a:t>bị</a:t>
            </a:r>
            <a:r>
              <a:rPr lang="en-US" baseline="0" dirty="0" smtClean="0"/>
              <a:t> </a:t>
            </a:r>
            <a:r>
              <a:rPr lang="en-US" baseline="0" dirty="0" err="1" smtClean="0"/>
              <a:t>quẹo</a:t>
            </a:r>
            <a:r>
              <a:rPr lang="en-US" baseline="0" dirty="0" smtClean="0"/>
              <a:t> </a:t>
            </a:r>
            <a:r>
              <a:rPr lang="en-US" baseline="0" dirty="0" err="1" smtClean="0"/>
              <a:t>trái</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90732659"/>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Đây</a:t>
            </a:r>
            <a:r>
              <a:rPr lang="en-US" baseline="0" dirty="0" smtClean="0"/>
              <a:t> </a:t>
            </a:r>
            <a:r>
              <a:rPr lang="en-US" baseline="0" dirty="0" err="1" smtClean="0"/>
              <a:t>là</a:t>
            </a:r>
            <a:r>
              <a:rPr lang="en-US" baseline="0" dirty="0" smtClean="0"/>
              <a:t> </a:t>
            </a:r>
            <a:r>
              <a:rPr lang="en-US" baseline="0" dirty="0" err="1" smtClean="0"/>
              <a:t>trường</a:t>
            </a:r>
            <a:r>
              <a:rPr lang="en-US" baseline="0" dirty="0" smtClean="0"/>
              <a:t> </a:t>
            </a:r>
            <a:r>
              <a:rPr lang="en-US" baseline="0" dirty="0" err="1" smtClean="0"/>
              <a:t>hợp</a:t>
            </a:r>
            <a:r>
              <a:rPr lang="en-US" baseline="0" dirty="0" smtClean="0"/>
              <a:t> </a:t>
            </a:r>
            <a:r>
              <a:rPr lang="en-US" baseline="0" dirty="0" err="1" smtClean="0"/>
              <a:t>tương</a:t>
            </a:r>
            <a:r>
              <a:rPr lang="en-US" baseline="0" dirty="0" smtClean="0"/>
              <a:t> </a:t>
            </a:r>
            <a:r>
              <a:rPr lang="en-US" baseline="0" dirty="0" err="1" smtClean="0"/>
              <a:t>tự</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200</a:t>
            </a:fld>
            <a:endParaRPr lang="en-US"/>
          </a:p>
        </p:txBody>
      </p:sp>
    </p:spTree>
    <p:extLst>
      <p:ext uri="{BB962C8B-B14F-4D97-AF65-F5344CB8AC3E}">
        <p14:creationId xmlns:p14="http://schemas.microsoft.com/office/powerpoint/2010/main" val="4272643063"/>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Hệ</a:t>
            </a:r>
            <a:r>
              <a:rPr lang="en-US" dirty="0" smtClean="0"/>
              <a:t> </a:t>
            </a:r>
            <a:r>
              <a:rPr lang="en-US" dirty="0" err="1" smtClean="0"/>
              <a:t>thông</a:t>
            </a:r>
            <a:r>
              <a:rPr lang="en-US" baseline="0" dirty="0" smtClean="0"/>
              <a:t> </a:t>
            </a:r>
            <a:r>
              <a:rPr lang="en-US" baseline="0" dirty="0" err="1" smtClean="0"/>
              <a:t>thông</a:t>
            </a:r>
            <a:r>
              <a:rPr lang="en-US" baseline="0" dirty="0" smtClean="0"/>
              <a:t> </a:t>
            </a:r>
            <a:r>
              <a:rPr lang="en-US" baseline="0" dirty="0" err="1" smtClean="0"/>
              <a:t>báo</a:t>
            </a:r>
            <a:r>
              <a:rPr lang="en-US" baseline="0" dirty="0" smtClean="0"/>
              <a:t> </a:t>
            </a:r>
            <a:r>
              <a:rPr lang="en-US" baseline="0" dirty="0" err="1" smtClean="0"/>
              <a:t>chuẩn</a:t>
            </a:r>
            <a:r>
              <a:rPr lang="en-US" baseline="0" dirty="0" smtClean="0"/>
              <a:t> </a:t>
            </a:r>
            <a:r>
              <a:rPr lang="en-US" baseline="0" dirty="0" err="1" smtClean="0"/>
              <a:t>bị</a:t>
            </a:r>
            <a:r>
              <a:rPr lang="en-US" baseline="0" dirty="0" smtClean="0"/>
              <a:t> </a:t>
            </a:r>
            <a:r>
              <a:rPr lang="en-US" baseline="0" dirty="0" err="1" smtClean="0"/>
              <a:t>quọ</a:t>
            </a:r>
            <a:r>
              <a:rPr lang="en-US" baseline="0" dirty="0" smtClean="0"/>
              <a:t> </a:t>
            </a:r>
            <a:r>
              <a:rPr lang="en-US" baseline="0" dirty="0" err="1" smtClean="0"/>
              <a:t>phải</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201</a:t>
            </a:fld>
            <a:endParaRPr lang="en-US"/>
          </a:p>
        </p:txBody>
      </p:sp>
    </p:spTree>
    <p:extLst>
      <p:ext uri="{BB962C8B-B14F-4D97-AF65-F5344CB8AC3E}">
        <p14:creationId xmlns:p14="http://schemas.microsoft.com/office/powerpoint/2010/main" val="2439129582"/>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err="1" smtClean="0"/>
              <a:t>Tiếp</a:t>
            </a:r>
            <a:r>
              <a:rPr lang="en-US" baseline="0" dirty="0" smtClean="0"/>
              <a:t> </a:t>
            </a:r>
            <a:r>
              <a:rPr lang="en-US" baseline="0" dirty="0" err="1" smtClean="0"/>
              <a:t>theo</a:t>
            </a:r>
            <a:r>
              <a:rPr lang="en-US" baseline="0" dirty="0" smtClean="0"/>
              <a:t> </a:t>
            </a:r>
            <a:r>
              <a:rPr lang="en-US" baseline="0" dirty="0" err="1" smtClean="0"/>
              <a:t>tôi</a:t>
            </a:r>
            <a:r>
              <a:rPr lang="en-US" baseline="0" dirty="0" smtClean="0"/>
              <a:t> </a:t>
            </a:r>
            <a:r>
              <a:rPr lang="en-US" baseline="0" dirty="0" err="1" smtClean="0"/>
              <a:t>trình</a:t>
            </a:r>
            <a:r>
              <a:rPr lang="en-US" baseline="0" dirty="0" smtClean="0"/>
              <a:t> </a:t>
            </a:r>
            <a:r>
              <a:rPr lang="en-US" baseline="0" dirty="0" err="1" smtClean="0"/>
              <a:t>bày</a:t>
            </a:r>
            <a:r>
              <a:rPr lang="en-US" baseline="0" dirty="0" smtClean="0"/>
              <a:t> </a:t>
            </a:r>
            <a:r>
              <a:rPr lang="en-US" baseline="0" dirty="0" err="1" smtClean="0"/>
              <a:t>cách</a:t>
            </a:r>
            <a:r>
              <a:rPr lang="en-US" baseline="0" dirty="0" smtClean="0"/>
              <a:t> </a:t>
            </a:r>
            <a:r>
              <a:rPr lang="en-US" baseline="0" dirty="0" err="1" smtClean="0"/>
              <a:t>lấy</a:t>
            </a:r>
            <a:r>
              <a:rPr lang="en-US" baseline="0" dirty="0" smtClean="0"/>
              <a:t> </a:t>
            </a:r>
            <a:r>
              <a:rPr lang="en-US" baseline="0" dirty="0" err="1" smtClean="0"/>
              <a:t>nội</a:t>
            </a:r>
            <a:r>
              <a:rPr lang="en-US" baseline="0" dirty="0" smtClean="0"/>
              <a:t> dung </a:t>
            </a:r>
            <a:r>
              <a:rPr lang="en-US" baseline="0" dirty="0" err="1" smtClean="0"/>
              <a:t>để</a:t>
            </a:r>
            <a:r>
              <a:rPr lang="en-US" baseline="0" dirty="0" smtClean="0"/>
              <a:t> </a:t>
            </a:r>
            <a:r>
              <a:rPr lang="en-US" baseline="0" dirty="0" err="1" smtClean="0"/>
              <a:t>thông</a:t>
            </a:r>
            <a:r>
              <a:rPr lang="en-US" baseline="0" dirty="0" smtClean="0"/>
              <a:t> </a:t>
            </a:r>
            <a:r>
              <a:rPr lang="en-US" baseline="0" dirty="0" err="1" smtClean="0"/>
              <a:t>báo</a:t>
            </a:r>
            <a:endParaRPr lang="en-US" baseline="0" dirty="0" smtClean="0"/>
          </a:p>
          <a:p>
            <a:r>
              <a:rPr lang="en-US" baseline="0" dirty="0" err="1" smtClean="0"/>
              <a:t>Như</a:t>
            </a:r>
            <a:r>
              <a:rPr lang="en-US" baseline="0" dirty="0" smtClean="0"/>
              <a:t> </a:t>
            </a:r>
            <a:r>
              <a:rPr lang="en-US" baseline="0" dirty="0" err="1" smtClean="0"/>
              <a:t>trước</a:t>
            </a:r>
            <a:r>
              <a:rPr lang="en-US" baseline="0" dirty="0" smtClean="0"/>
              <a:t> </a:t>
            </a:r>
            <a:r>
              <a:rPr lang="en-US" baseline="0" dirty="0" err="1" smtClean="0"/>
              <a:t>đó</a:t>
            </a:r>
            <a:r>
              <a:rPr lang="en-US" baseline="0" dirty="0" smtClean="0"/>
              <a:t> </a:t>
            </a:r>
            <a:r>
              <a:rPr lang="en-US" baseline="0" dirty="0" err="1" smtClean="0"/>
              <a:t>bạn</a:t>
            </a:r>
            <a:r>
              <a:rPr lang="en-US" baseline="0" dirty="0" smtClean="0"/>
              <a:t> </a:t>
            </a:r>
            <a:r>
              <a:rPr lang="en-US" baseline="0" dirty="0" err="1" smtClean="0"/>
              <a:t>ngoan</a:t>
            </a:r>
            <a:r>
              <a:rPr lang="en-US" baseline="0" dirty="0" smtClean="0"/>
              <a:t> </a:t>
            </a:r>
            <a:r>
              <a:rPr lang="en-US" baseline="0" dirty="0" err="1" smtClean="0"/>
              <a:t>đã</a:t>
            </a:r>
            <a:r>
              <a:rPr lang="en-US" baseline="0" dirty="0" smtClean="0"/>
              <a:t> </a:t>
            </a:r>
            <a:r>
              <a:rPr lang="en-US" baseline="0" dirty="0" err="1" smtClean="0"/>
              <a:t>nói</a:t>
            </a:r>
            <a:endParaRPr lang="en-US" baseline="0" dirty="0" smtClean="0"/>
          </a:p>
          <a:p>
            <a:r>
              <a:rPr lang="en-US" baseline="0" dirty="0" smtClean="0"/>
              <a:t>Class step </a:t>
            </a:r>
            <a:r>
              <a:rPr lang="en-US" baseline="0" dirty="0" err="1" smtClean="0"/>
              <a:t>đc</a:t>
            </a:r>
            <a:r>
              <a:rPr lang="en-US" baseline="0" dirty="0" smtClean="0"/>
              <a:t> </a:t>
            </a:r>
            <a:r>
              <a:rPr lang="en-US" baseline="0" dirty="0" err="1" smtClean="0"/>
              <a:t>tạo</a:t>
            </a:r>
            <a:r>
              <a:rPr lang="en-US" baseline="0" dirty="0" smtClean="0"/>
              <a:t> </a:t>
            </a:r>
            <a:r>
              <a:rPr lang="en-US" baseline="0" dirty="0" err="1" smtClean="0"/>
              <a:t>ra</a:t>
            </a:r>
            <a:r>
              <a:rPr lang="en-US" baseline="0" dirty="0" smtClean="0"/>
              <a:t> </a:t>
            </a:r>
            <a:r>
              <a:rPr lang="en-US" baseline="0" dirty="0" err="1" smtClean="0"/>
              <a:t>sau</a:t>
            </a:r>
            <a:r>
              <a:rPr lang="en-US" baseline="0" dirty="0" smtClean="0"/>
              <a:t> </a:t>
            </a:r>
            <a:r>
              <a:rPr lang="en-US" baseline="0" dirty="0" err="1" smtClean="0"/>
              <a:t>khi</a:t>
            </a:r>
            <a:r>
              <a:rPr lang="en-US" baseline="0" dirty="0" smtClean="0"/>
              <a:t> </a:t>
            </a:r>
            <a:r>
              <a:rPr lang="en-US" baseline="0" dirty="0" err="1" smtClean="0"/>
              <a:t>người</a:t>
            </a:r>
            <a:r>
              <a:rPr lang="en-US" baseline="0" dirty="0" smtClean="0"/>
              <a:t> dung </a:t>
            </a:r>
            <a:r>
              <a:rPr lang="en-US" baseline="0" dirty="0" err="1" smtClean="0"/>
              <a:t>tìm</a:t>
            </a:r>
            <a:r>
              <a:rPr lang="en-US" baseline="0" dirty="0" smtClean="0"/>
              <a:t> </a:t>
            </a:r>
            <a:r>
              <a:rPr lang="en-US" baseline="0" dirty="0" err="1" smtClean="0"/>
              <a:t>đường</a:t>
            </a:r>
            <a:r>
              <a:rPr lang="en-US" baseline="0" dirty="0" smtClean="0"/>
              <a:t>.</a:t>
            </a:r>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010298530"/>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Đầu</a:t>
            </a:r>
            <a:r>
              <a:rPr lang="en-US" baseline="0" dirty="0" smtClean="0"/>
              <a:t> </a:t>
            </a:r>
            <a:r>
              <a:rPr lang="en-US" baseline="0" dirty="0" err="1" smtClean="0"/>
              <a:t>tiên</a:t>
            </a:r>
            <a:r>
              <a:rPr lang="en-US" baseline="0" dirty="0" smtClean="0"/>
              <a:t> </a:t>
            </a:r>
            <a:r>
              <a:rPr lang="en-US" baseline="0" dirty="0" err="1" smtClean="0"/>
              <a:t>ứng</a:t>
            </a:r>
            <a:r>
              <a:rPr lang="en-US" baseline="0" dirty="0" smtClean="0"/>
              <a:t> </a:t>
            </a:r>
            <a:r>
              <a:rPr lang="en-US" baseline="0" dirty="0" err="1" smtClean="0"/>
              <a:t>với</a:t>
            </a:r>
            <a:r>
              <a:rPr lang="en-US" baseline="0" dirty="0" smtClean="0"/>
              <a:t> 1 step </a:t>
            </a:r>
            <a:r>
              <a:rPr lang="en-US" baseline="0" dirty="0" err="1" smtClean="0"/>
              <a:t>tôi</a:t>
            </a:r>
            <a:r>
              <a:rPr lang="en-US" baseline="0" dirty="0" smtClean="0"/>
              <a:t> </a:t>
            </a:r>
            <a:r>
              <a:rPr lang="en-US" baseline="0" dirty="0" err="1" smtClean="0"/>
              <a:t>tạo</a:t>
            </a:r>
            <a:r>
              <a:rPr lang="en-US" baseline="0" dirty="0" smtClean="0"/>
              <a:t> </a:t>
            </a:r>
            <a:r>
              <a:rPr lang="en-US" baseline="0" dirty="0" err="1" smtClean="0"/>
              <a:t>ra</a:t>
            </a:r>
            <a:r>
              <a:rPr lang="en-US" baseline="0" dirty="0" smtClean="0"/>
              <a:t> 1 Notify </a:t>
            </a:r>
            <a:r>
              <a:rPr lang="en-US" baseline="0" dirty="0" err="1" smtClean="0"/>
              <a:t>với</a:t>
            </a:r>
            <a:r>
              <a:rPr lang="en-US" baseline="0" dirty="0" smtClean="0"/>
              <a:t> </a:t>
            </a:r>
            <a:r>
              <a:rPr lang="en-US" baseline="0" dirty="0" err="1" smtClean="0"/>
              <a:t>phần</a:t>
            </a:r>
            <a:r>
              <a:rPr lang="en-US" baseline="0" dirty="0" smtClean="0"/>
              <a:t> </a:t>
            </a:r>
            <a:r>
              <a:rPr lang="en-US" baseline="0" dirty="0" err="1" smtClean="0"/>
              <a:t>tử</a:t>
            </a:r>
            <a:r>
              <a:rPr lang="en-US" baseline="0" dirty="0" smtClean="0"/>
              <a:t> </a:t>
            </a:r>
            <a:r>
              <a:rPr lang="en-US" baseline="0" dirty="0" err="1" smtClean="0"/>
              <a:t>đầu</a:t>
            </a:r>
            <a:r>
              <a:rPr lang="en-US" baseline="0" dirty="0" smtClean="0"/>
              <a:t> </a:t>
            </a:r>
            <a:r>
              <a:rPr lang="en-US" baseline="0" dirty="0" err="1" smtClean="0"/>
              <a:t>tiên</a:t>
            </a:r>
            <a:r>
              <a:rPr lang="en-US" baseline="0" dirty="0" smtClean="0"/>
              <a:t> </a:t>
            </a:r>
            <a:r>
              <a:rPr lang="en-US" baseline="0" dirty="0" err="1" smtClean="0"/>
              <a:t>là</a:t>
            </a:r>
            <a:r>
              <a:rPr lang="en-US" baseline="0" dirty="0" smtClean="0"/>
              <a:t> Location, </a:t>
            </a:r>
            <a:r>
              <a:rPr lang="en-US" baseline="0" dirty="0" err="1" smtClean="0"/>
              <a:t>chính</a:t>
            </a:r>
            <a:r>
              <a:rPr lang="en-US" baseline="0" dirty="0" smtClean="0"/>
              <a:t> </a:t>
            </a:r>
            <a:r>
              <a:rPr lang="en-US" baseline="0" dirty="0" err="1" smtClean="0"/>
              <a:t>là</a:t>
            </a:r>
            <a:r>
              <a:rPr lang="en-US" baseline="0" dirty="0" smtClean="0"/>
              <a:t> </a:t>
            </a:r>
            <a:r>
              <a:rPr lang="en-US" baseline="0" dirty="0" err="1" smtClean="0"/>
              <a:t>Startlocation</a:t>
            </a:r>
            <a:r>
              <a:rPr lang="en-US" baseline="0" dirty="0" smtClean="0"/>
              <a:t> </a:t>
            </a:r>
            <a:r>
              <a:rPr lang="en-US" baseline="0" dirty="0" err="1" smtClean="0"/>
              <a:t>của</a:t>
            </a:r>
            <a:r>
              <a:rPr lang="en-US" baseline="0" dirty="0" smtClean="0"/>
              <a:t> class step.</a:t>
            </a:r>
          </a:p>
          <a:p>
            <a:r>
              <a:rPr lang="en-US" baseline="0" dirty="0" smtClean="0"/>
              <a:t>Location ở </a:t>
            </a:r>
            <a:r>
              <a:rPr lang="en-US" baseline="0" dirty="0" err="1" smtClean="0"/>
              <a:t>đây</a:t>
            </a:r>
            <a:r>
              <a:rPr lang="en-US" baseline="0" dirty="0" smtClean="0"/>
              <a:t> </a:t>
            </a:r>
            <a:r>
              <a:rPr lang="en-US" baseline="0" dirty="0" err="1" smtClean="0"/>
              <a:t>là</a:t>
            </a:r>
            <a:r>
              <a:rPr lang="en-US" baseline="0" dirty="0" smtClean="0"/>
              <a:t> </a:t>
            </a:r>
            <a:r>
              <a:rPr lang="en-US" baseline="0" dirty="0" err="1" smtClean="0"/>
              <a:t>điểm</a:t>
            </a:r>
            <a:r>
              <a:rPr lang="en-US" baseline="0" dirty="0" smtClean="0"/>
              <a:t> </a:t>
            </a:r>
            <a:r>
              <a:rPr lang="en-US" baseline="0" dirty="0" err="1" smtClean="0"/>
              <a:t>thông</a:t>
            </a:r>
            <a:r>
              <a:rPr lang="en-US" baseline="0" dirty="0" smtClean="0"/>
              <a:t> </a:t>
            </a:r>
            <a:r>
              <a:rPr lang="en-US" baseline="0" dirty="0" err="1" smtClean="0"/>
              <a:t>báo</a:t>
            </a:r>
            <a:r>
              <a:rPr lang="en-US" baseline="0" dirty="0" smtClean="0"/>
              <a:t>. </a:t>
            </a:r>
            <a:r>
              <a:rPr lang="en-US" baseline="0" dirty="0" err="1" smtClean="0"/>
              <a:t>người</a:t>
            </a:r>
            <a:r>
              <a:rPr lang="en-US" baseline="0" dirty="0" smtClean="0"/>
              <a:t> dung </a:t>
            </a:r>
            <a:r>
              <a:rPr lang="en-US" baseline="0" dirty="0" err="1" smtClean="0"/>
              <a:t>sẽ</a:t>
            </a:r>
            <a:r>
              <a:rPr lang="en-US" baseline="0" dirty="0" smtClean="0"/>
              <a:t> </a:t>
            </a:r>
            <a:r>
              <a:rPr lang="en-US" baseline="0" dirty="0" err="1" smtClean="0"/>
              <a:t>đc</a:t>
            </a:r>
            <a:r>
              <a:rPr lang="en-US" baseline="0" dirty="0" smtClean="0"/>
              <a:t> </a:t>
            </a:r>
            <a:r>
              <a:rPr lang="en-US" baseline="0" dirty="0" err="1" smtClean="0"/>
              <a:t>thông</a:t>
            </a:r>
            <a:r>
              <a:rPr lang="en-US" baseline="0" dirty="0" smtClean="0"/>
              <a:t> </a:t>
            </a:r>
            <a:r>
              <a:rPr lang="en-US" baseline="0" dirty="0" err="1" smtClean="0"/>
              <a:t>báo</a:t>
            </a:r>
            <a:r>
              <a:rPr lang="en-US" baseline="0" dirty="0" smtClean="0"/>
              <a:t> </a:t>
            </a:r>
            <a:r>
              <a:rPr lang="en-US" baseline="0" dirty="0" err="1" smtClean="0"/>
              <a:t>khi</a:t>
            </a:r>
            <a:r>
              <a:rPr lang="en-US" baseline="0" dirty="0" smtClean="0"/>
              <a:t> di </a:t>
            </a:r>
            <a:r>
              <a:rPr lang="en-US" baseline="0" dirty="0" err="1" smtClean="0"/>
              <a:t>chuyển</a:t>
            </a:r>
            <a:r>
              <a:rPr lang="en-US" baseline="0" dirty="0" smtClean="0"/>
              <a:t> </a:t>
            </a:r>
            <a:r>
              <a:rPr lang="en-US" baseline="0" dirty="0" err="1" smtClean="0"/>
              <a:t>gần</a:t>
            </a:r>
            <a:r>
              <a:rPr lang="en-US" baseline="0" dirty="0" smtClean="0"/>
              <a:t> </a:t>
            </a:r>
            <a:r>
              <a:rPr lang="en-US" baseline="0" dirty="0" err="1" smtClean="0"/>
              <a:t>tới</a:t>
            </a:r>
            <a:r>
              <a:rPr lang="en-US" baseline="0" dirty="0" smtClean="0"/>
              <a:t> </a:t>
            </a:r>
            <a:r>
              <a:rPr lang="en-US" baseline="0" dirty="0" err="1" smtClean="0"/>
              <a:t>điểm</a:t>
            </a:r>
            <a:r>
              <a:rPr lang="en-US" baseline="0" dirty="0" smtClean="0"/>
              <a:t> </a:t>
            </a:r>
            <a:r>
              <a:rPr lang="en-US" baseline="0" dirty="0" err="1" smtClean="0"/>
              <a:t>này</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966545421"/>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Tiếp</a:t>
            </a:r>
            <a:r>
              <a:rPr lang="en-US" baseline="0" dirty="0" smtClean="0"/>
              <a:t> </a:t>
            </a:r>
            <a:r>
              <a:rPr lang="en-US" baseline="0" dirty="0" err="1" smtClean="0"/>
              <a:t>theo</a:t>
            </a:r>
            <a:r>
              <a:rPr lang="en-US" baseline="0" dirty="0" smtClean="0"/>
              <a:t> </a:t>
            </a:r>
            <a:r>
              <a:rPr lang="en-US" baseline="0" dirty="0" err="1" smtClean="0"/>
              <a:t>tôi</a:t>
            </a:r>
            <a:r>
              <a:rPr lang="en-US" baseline="0" dirty="0" smtClean="0"/>
              <a:t> them </a:t>
            </a:r>
            <a:r>
              <a:rPr lang="en-US" baseline="0" dirty="0" err="1" smtClean="0"/>
              <a:t>vào</a:t>
            </a:r>
            <a:r>
              <a:rPr lang="en-US" baseline="0" dirty="0" smtClean="0"/>
              <a:t> class notify </a:t>
            </a:r>
            <a:r>
              <a:rPr lang="en-US" baseline="0" dirty="0" err="1" smtClean="0"/>
              <a:t>phần</a:t>
            </a:r>
            <a:r>
              <a:rPr lang="en-US" baseline="0" dirty="0" smtClean="0"/>
              <a:t> </a:t>
            </a:r>
            <a:r>
              <a:rPr lang="en-US" baseline="0" dirty="0" err="1" smtClean="0"/>
              <a:t>tử</a:t>
            </a:r>
            <a:r>
              <a:rPr lang="en-US" baseline="0" dirty="0" smtClean="0"/>
              <a:t> </a:t>
            </a:r>
            <a:r>
              <a:rPr lang="en" sz="1200" kern="0" dirty="0" smtClean="0">
                <a:solidFill>
                  <a:srgbClr val="FF0000"/>
                </a:solidFill>
                <a:latin typeface="Cambria" pitchFamily="18" charset="0"/>
                <a:cs typeface="Arial"/>
                <a:sym typeface="Arial"/>
                <a:rtl val="0"/>
              </a:rPr>
              <a:t>Title</a:t>
            </a:r>
            <a:r>
              <a:rPr lang="en-US" baseline="0" dirty="0" smtClean="0"/>
              <a:t>, </a:t>
            </a:r>
            <a:r>
              <a:rPr lang="en-US" baseline="0" dirty="0" err="1" smtClean="0"/>
              <a:t>chính</a:t>
            </a:r>
            <a:r>
              <a:rPr lang="en-US" baseline="0" dirty="0" smtClean="0"/>
              <a:t> </a:t>
            </a:r>
            <a:r>
              <a:rPr lang="en-US" baseline="0" dirty="0" err="1" smtClean="0"/>
              <a:t>là</a:t>
            </a:r>
            <a:r>
              <a:rPr lang="en-US" baseline="0" dirty="0" smtClean="0"/>
              <a:t> maneuver </a:t>
            </a:r>
            <a:r>
              <a:rPr lang="en-US" baseline="0" dirty="0" err="1" smtClean="0"/>
              <a:t>của</a:t>
            </a:r>
            <a:r>
              <a:rPr lang="en-US" baseline="0" dirty="0" smtClean="0"/>
              <a:t> step.</a:t>
            </a:r>
          </a:p>
          <a:p>
            <a:r>
              <a:rPr lang="en" sz="1200" kern="0" dirty="0" smtClean="0">
                <a:solidFill>
                  <a:srgbClr val="FF0000"/>
                </a:solidFill>
                <a:latin typeface="Cambria" pitchFamily="18" charset="0"/>
                <a:cs typeface="Arial"/>
                <a:sym typeface="Arial"/>
                <a:rtl val="0"/>
              </a:rPr>
              <a:t>Title </a:t>
            </a:r>
            <a:r>
              <a:rPr lang="en-US" baseline="0" dirty="0" err="1" smtClean="0"/>
              <a:t>là</a:t>
            </a:r>
            <a:r>
              <a:rPr lang="en-US" baseline="0" dirty="0" smtClean="0"/>
              <a:t> 1 </a:t>
            </a:r>
            <a:r>
              <a:rPr lang="en-US" baseline="0" dirty="0" err="1" smtClean="0"/>
              <a:t>thông</a:t>
            </a:r>
            <a:r>
              <a:rPr lang="en-US" baseline="0" dirty="0" smtClean="0"/>
              <a:t> </a:t>
            </a:r>
            <a:r>
              <a:rPr lang="en-US" baseline="0" dirty="0" err="1" smtClean="0"/>
              <a:t>báo</a:t>
            </a:r>
            <a:r>
              <a:rPr lang="en-US" baseline="0" dirty="0" smtClean="0"/>
              <a:t> </a:t>
            </a:r>
            <a:r>
              <a:rPr lang="en-US" baseline="0" dirty="0" err="1" smtClean="0"/>
              <a:t>ngắn</a:t>
            </a:r>
            <a:r>
              <a:rPr lang="en-US" baseline="0" dirty="0" smtClean="0"/>
              <a:t> </a:t>
            </a:r>
            <a:r>
              <a:rPr lang="en-US" baseline="0" dirty="0" err="1" smtClean="0"/>
              <a:t>ví</a:t>
            </a:r>
            <a:r>
              <a:rPr lang="en-US" baseline="0" dirty="0" smtClean="0"/>
              <a:t> </a:t>
            </a:r>
            <a:r>
              <a:rPr lang="en-US" baseline="0" dirty="0" err="1" smtClean="0"/>
              <a:t>dụ</a:t>
            </a:r>
            <a:r>
              <a:rPr lang="en-US" baseline="0" dirty="0" smtClean="0"/>
              <a:t> </a:t>
            </a:r>
            <a:r>
              <a:rPr lang="en-US" baseline="0" dirty="0" err="1" smtClean="0"/>
              <a:t>như</a:t>
            </a:r>
            <a:r>
              <a:rPr lang="en-US" baseline="0" dirty="0" smtClean="0"/>
              <a:t>: </a:t>
            </a:r>
            <a:r>
              <a:rPr lang="en-US" baseline="0" dirty="0" err="1" smtClean="0"/>
              <a:t>rẽ</a:t>
            </a:r>
            <a:r>
              <a:rPr lang="en-US" baseline="0" dirty="0" smtClean="0"/>
              <a:t> </a:t>
            </a:r>
            <a:r>
              <a:rPr lang="en-US" baseline="0" dirty="0" err="1" smtClean="0"/>
              <a:t>trái</a:t>
            </a:r>
            <a:r>
              <a:rPr lang="en-US" baseline="0" dirty="0" smtClean="0"/>
              <a:t>, </a:t>
            </a:r>
            <a:r>
              <a:rPr lang="en-US" baseline="0" dirty="0" err="1" smtClean="0"/>
              <a:t>rẽ</a:t>
            </a:r>
            <a:r>
              <a:rPr lang="en-US" baseline="0" dirty="0" smtClean="0"/>
              <a:t> </a:t>
            </a:r>
            <a:r>
              <a:rPr lang="en-US" baseline="0" dirty="0" err="1" smtClean="0"/>
              <a:t>phải</a:t>
            </a:r>
            <a:r>
              <a:rPr lang="en-US" baseline="0" dirty="0" smtClean="0"/>
              <a:t>, </a:t>
            </a:r>
            <a:r>
              <a:rPr lang="en-US" baseline="0" dirty="0" err="1" smtClean="0"/>
              <a:t>chếch</a:t>
            </a:r>
            <a:r>
              <a:rPr lang="en-US" baseline="0" dirty="0" smtClean="0"/>
              <a:t> sang </a:t>
            </a:r>
            <a:r>
              <a:rPr lang="en-US" baseline="0" dirty="0" err="1" smtClean="0"/>
              <a:t>phải</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782546385"/>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Tiêp</a:t>
            </a:r>
            <a:r>
              <a:rPr lang="en-US" baseline="0" dirty="0" smtClean="0"/>
              <a:t> </a:t>
            </a:r>
            <a:r>
              <a:rPr lang="en-US" baseline="0" dirty="0" err="1" smtClean="0"/>
              <a:t>theo</a:t>
            </a:r>
            <a:r>
              <a:rPr lang="en-US" baseline="0" dirty="0" smtClean="0"/>
              <a:t> </a:t>
            </a:r>
            <a:r>
              <a:rPr lang="en-US" baseline="0" dirty="0" err="1" smtClean="0"/>
              <a:t>tôi</a:t>
            </a:r>
            <a:r>
              <a:rPr lang="en-US" baseline="0" dirty="0" smtClean="0"/>
              <a:t> </a:t>
            </a:r>
            <a:r>
              <a:rPr lang="en-US" baseline="0" dirty="0" err="1" smtClean="0"/>
              <a:t>lây</a:t>
            </a:r>
            <a:r>
              <a:rPr lang="en-US" baseline="0" dirty="0" smtClean="0"/>
              <a:t> </a:t>
            </a:r>
            <a:r>
              <a:rPr lang="en-US" baseline="0" dirty="0" err="1" smtClean="0"/>
              <a:t>phần</a:t>
            </a:r>
            <a:r>
              <a:rPr lang="en-US" baseline="0" dirty="0" smtClean="0"/>
              <a:t> </a:t>
            </a:r>
            <a:r>
              <a:rPr lang="en-US" baseline="0" dirty="0" err="1" smtClean="0"/>
              <a:t>tử</a:t>
            </a:r>
            <a:r>
              <a:rPr lang="en-US" baseline="0" dirty="0" smtClean="0"/>
              <a:t> instructions </a:t>
            </a:r>
            <a:r>
              <a:rPr lang="en-US" baseline="0" dirty="0" err="1" smtClean="0"/>
              <a:t>trong</a:t>
            </a:r>
            <a:r>
              <a:rPr lang="en-US" baseline="0" dirty="0" smtClean="0"/>
              <a:t> step </a:t>
            </a:r>
            <a:r>
              <a:rPr lang="en-US" baseline="0" dirty="0" err="1" smtClean="0"/>
              <a:t>để</a:t>
            </a:r>
            <a:r>
              <a:rPr lang="en-US" baseline="0" dirty="0" smtClean="0"/>
              <a:t> </a:t>
            </a:r>
            <a:r>
              <a:rPr lang="en-US" baseline="0" dirty="0" err="1" smtClean="0"/>
              <a:t>phân</a:t>
            </a:r>
            <a:r>
              <a:rPr lang="en-US" baseline="0" dirty="0" smtClean="0"/>
              <a:t> </a:t>
            </a:r>
            <a:r>
              <a:rPr lang="en-US" baseline="0" dirty="0" err="1" smtClean="0"/>
              <a:t>tích</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717862577"/>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Như</a:t>
            </a:r>
            <a:r>
              <a:rPr lang="en-US" baseline="0" dirty="0" smtClean="0"/>
              <a:t> </a:t>
            </a:r>
            <a:r>
              <a:rPr lang="en-US" baseline="0" dirty="0" err="1" smtClean="0"/>
              <a:t>hình</a:t>
            </a:r>
            <a:r>
              <a:rPr lang="en-US" baseline="0" dirty="0" smtClean="0"/>
              <a:t> </a:t>
            </a:r>
            <a:r>
              <a:rPr lang="en-US" baseline="0" dirty="0" err="1" smtClean="0"/>
              <a:t>tôi</a:t>
            </a:r>
            <a:r>
              <a:rPr lang="en-US" baseline="0" dirty="0" smtClean="0"/>
              <a:t> </a:t>
            </a:r>
            <a:r>
              <a:rPr lang="en-US" baseline="0" dirty="0" err="1" smtClean="0"/>
              <a:t>lấy</a:t>
            </a:r>
            <a:r>
              <a:rPr lang="en-US" baseline="0" dirty="0" smtClean="0"/>
              <a:t> </a:t>
            </a:r>
            <a:r>
              <a:rPr lang="en-US" baseline="0" dirty="0" err="1" smtClean="0"/>
              <a:t>ra</a:t>
            </a:r>
            <a:r>
              <a:rPr lang="en-US" baseline="0" dirty="0" smtClean="0"/>
              <a:t> </a:t>
            </a:r>
            <a:r>
              <a:rPr lang="en-US" baseline="0" dirty="0" err="1" smtClean="0"/>
              <a:t>chuỗi</a:t>
            </a:r>
            <a:r>
              <a:rPr lang="en-US" baseline="0" dirty="0" smtClean="0"/>
              <a:t> </a:t>
            </a:r>
            <a:r>
              <a:rPr lang="en-US" baseline="0" dirty="0" err="1" smtClean="0"/>
              <a:t>ký</a:t>
            </a:r>
            <a:r>
              <a:rPr lang="en-US" baseline="0" dirty="0" smtClean="0"/>
              <a:t> </a:t>
            </a:r>
            <a:r>
              <a:rPr lang="en-US" baseline="0" dirty="0" err="1" smtClean="0"/>
              <a:t>tự</a:t>
            </a:r>
            <a:r>
              <a:rPr lang="en-US" baseline="0" dirty="0" smtClean="0"/>
              <a:t>: </a:t>
            </a:r>
            <a:r>
              <a:rPr lang="en-US" baseline="0" dirty="0" err="1" smtClean="0"/>
              <a:t>chếch</a:t>
            </a:r>
            <a:r>
              <a:rPr lang="en-US" baseline="0" dirty="0" smtClean="0"/>
              <a:t> sang </a:t>
            </a:r>
            <a:r>
              <a:rPr lang="en-US" baseline="0" dirty="0" err="1" smtClean="0"/>
              <a:t>bên</a:t>
            </a:r>
            <a:r>
              <a:rPr lang="en-US" baseline="0" dirty="0" smtClean="0"/>
              <a:t> </a:t>
            </a:r>
            <a:r>
              <a:rPr lang="en-US" baseline="0" dirty="0" err="1" smtClean="0"/>
              <a:t>phải</a:t>
            </a:r>
            <a:r>
              <a:rPr lang="en-US" baseline="0" dirty="0" smtClean="0"/>
              <a:t> </a:t>
            </a:r>
            <a:r>
              <a:rPr lang="en-US" baseline="0" dirty="0" err="1" smtClean="0"/>
              <a:t>để</a:t>
            </a:r>
            <a:r>
              <a:rPr lang="en-US" baseline="0" dirty="0" smtClean="0"/>
              <a:t> </a:t>
            </a:r>
            <a:r>
              <a:rPr lang="en-US" baseline="0" dirty="0" err="1" smtClean="0"/>
              <a:t>vào</a:t>
            </a:r>
            <a:r>
              <a:rPr lang="en-US" baseline="0" dirty="0" smtClean="0"/>
              <a:t> </a:t>
            </a:r>
            <a:r>
              <a:rPr lang="en-US" baseline="0" dirty="0" err="1" smtClean="0"/>
              <a:t>trường</a:t>
            </a:r>
            <a:r>
              <a:rPr lang="en-US" baseline="0" dirty="0" smtClean="0"/>
              <a:t> </a:t>
            </a:r>
            <a:r>
              <a:rPr lang="en-US" baseline="0" dirty="0" err="1" smtClean="0"/>
              <a:t>chinh</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206</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552388192"/>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Và</a:t>
            </a:r>
            <a:r>
              <a:rPr lang="en-US" baseline="0" dirty="0" smtClean="0"/>
              <a:t> </a:t>
            </a:r>
            <a:r>
              <a:rPr lang="en-US" baseline="0" dirty="0" err="1" smtClean="0"/>
              <a:t>đưa</a:t>
            </a:r>
            <a:r>
              <a:rPr lang="en-US" baseline="0" dirty="0" smtClean="0"/>
              <a:t> </a:t>
            </a:r>
            <a:r>
              <a:rPr lang="en-US" baseline="0" dirty="0" err="1" smtClean="0"/>
              <a:t>vào</a:t>
            </a:r>
            <a:r>
              <a:rPr lang="en-US" baseline="0" dirty="0" smtClean="0"/>
              <a:t> class notify </a:t>
            </a:r>
            <a:r>
              <a:rPr lang="en-US" baseline="0" dirty="0" err="1" smtClean="0"/>
              <a:t>với</a:t>
            </a:r>
            <a:r>
              <a:rPr lang="en-US" baseline="0" dirty="0" smtClean="0"/>
              <a:t> </a:t>
            </a:r>
            <a:r>
              <a:rPr lang="en-US" baseline="0" dirty="0" err="1" smtClean="0"/>
              <a:t>tên</a:t>
            </a:r>
            <a:r>
              <a:rPr lang="en-US" baseline="0" dirty="0" smtClean="0"/>
              <a:t> </a:t>
            </a:r>
            <a:r>
              <a:rPr lang="en-US" baseline="0" dirty="0" err="1" smtClean="0"/>
              <a:t>Smallmessage</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810520518"/>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Sau </a:t>
            </a:r>
            <a:r>
              <a:rPr lang="en-US" dirty="0" err="1" smtClean="0"/>
              <a:t>đó</a:t>
            </a:r>
            <a:r>
              <a:rPr lang="en-US" baseline="0" dirty="0" smtClean="0"/>
              <a:t> </a:t>
            </a:r>
            <a:r>
              <a:rPr lang="en-US" baseline="0" dirty="0" err="1" smtClean="0"/>
              <a:t>tôi</a:t>
            </a:r>
            <a:r>
              <a:rPr lang="en-US" baseline="0" dirty="0" smtClean="0"/>
              <a:t> </a:t>
            </a:r>
            <a:r>
              <a:rPr lang="en-US" baseline="0" dirty="0" err="1" smtClean="0"/>
              <a:t>lấy</a:t>
            </a:r>
            <a:r>
              <a:rPr lang="en-US" baseline="0" dirty="0" smtClean="0"/>
              <a:t> </a:t>
            </a:r>
            <a:r>
              <a:rPr lang="en-US" baseline="0" dirty="0" err="1" smtClean="0"/>
              <a:t>chuỗi</a:t>
            </a:r>
            <a:r>
              <a:rPr lang="en-US" baseline="0" dirty="0" smtClean="0"/>
              <a:t> </a:t>
            </a:r>
            <a:r>
              <a:rPr lang="en-US" baseline="0" dirty="0" err="1" smtClean="0"/>
              <a:t>ký</a:t>
            </a:r>
            <a:r>
              <a:rPr lang="en-US" baseline="0" dirty="0" smtClean="0"/>
              <a:t> </a:t>
            </a:r>
            <a:r>
              <a:rPr lang="en-US" baseline="0" dirty="0" err="1" smtClean="0"/>
              <a:t>tự</a:t>
            </a:r>
            <a:r>
              <a:rPr lang="en-US" baseline="0" dirty="0" smtClean="0"/>
              <a:t>: </a:t>
            </a:r>
            <a:r>
              <a:rPr lang="vi-VN" dirty="0" smtClean="0">
                <a:solidFill>
                  <a:srgbClr val="FF0000"/>
                </a:solidFill>
                <a:latin typeface="Cambria" panose="02040503050406030204" pitchFamily="18" charset="0"/>
              </a:rPr>
              <a:t>Băng qua Vietinbank CN 1</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208</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9152609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RouteNo</a:t>
            </a:r>
            <a:r>
              <a:rPr lang="en-US" dirty="0" smtClean="0"/>
              <a:t>: </a:t>
            </a:r>
            <a:r>
              <a:rPr lang="en-US" dirty="0" err="1" smtClean="0"/>
              <a:t>tuyến</a:t>
            </a:r>
            <a:r>
              <a:rPr lang="en-US" baseline="0" dirty="0" smtClean="0"/>
              <a:t> </a:t>
            </a:r>
            <a:r>
              <a:rPr lang="en-US" baseline="0" dirty="0" err="1" smtClean="0"/>
              <a:t>số</a:t>
            </a:r>
            <a:r>
              <a:rPr lang="en-US" baseline="0" dirty="0" smtClean="0"/>
              <a:t> </a:t>
            </a:r>
            <a:r>
              <a:rPr lang="en-US" baseline="0" dirty="0" err="1" smtClean="0"/>
              <a:t>xe</a:t>
            </a:r>
            <a:endParaRPr lang="en-US"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180649943"/>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err="1" smtClean="0"/>
              <a:t>Và</a:t>
            </a:r>
            <a:r>
              <a:rPr lang="en-US" baseline="0" dirty="0" smtClean="0"/>
              <a:t> </a:t>
            </a:r>
            <a:r>
              <a:rPr lang="en-US" baseline="0" dirty="0" err="1" smtClean="0"/>
              <a:t>tạo</a:t>
            </a:r>
            <a:r>
              <a:rPr lang="en-US" baseline="0" dirty="0" smtClean="0"/>
              <a:t> </a:t>
            </a:r>
            <a:r>
              <a:rPr lang="en-US" baseline="0" dirty="0" err="1" smtClean="0"/>
              <a:t>thành</a:t>
            </a:r>
            <a:r>
              <a:rPr lang="en-US" baseline="0" dirty="0" smtClean="0"/>
              <a:t> </a:t>
            </a:r>
            <a:r>
              <a:rPr lang="en-US" baseline="0" dirty="0" err="1" smtClean="0"/>
              <a:t>LongMessage</a:t>
            </a:r>
            <a:r>
              <a:rPr lang="en-US" baseline="0" dirty="0" smtClean="0"/>
              <a:t>, dung </a:t>
            </a:r>
            <a:r>
              <a:rPr lang="en-US" baseline="0" dirty="0" err="1" smtClean="0"/>
              <a:t>để</a:t>
            </a:r>
            <a:r>
              <a:rPr lang="en-US" baseline="0" dirty="0" smtClean="0"/>
              <a:t> </a:t>
            </a:r>
            <a:r>
              <a:rPr lang="en-US" baseline="0" dirty="0" err="1" smtClean="0"/>
              <a:t>hiển</a:t>
            </a:r>
            <a:r>
              <a:rPr lang="en-US" baseline="0" dirty="0" smtClean="0"/>
              <a:t> </a:t>
            </a:r>
            <a:r>
              <a:rPr lang="en-US" baseline="0" dirty="0" err="1" smtClean="0"/>
              <a:t>thị</a:t>
            </a:r>
            <a:r>
              <a:rPr lang="en-US" baseline="0" dirty="0" smtClean="0"/>
              <a:t> </a:t>
            </a:r>
            <a:r>
              <a:rPr lang="en-US" baseline="0" dirty="0" err="1" smtClean="0"/>
              <a:t>thông</a:t>
            </a:r>
            <a:r>
              <a:rPr lang="en-US" baseline="0" dirty="0" smtClean="0"/>
              <a:t> </a:t>
            </a:r>
            <a:r>
              <a:rPr lang="en-US" baseline="0" dirty="0" err="1" smtClean="0"/>
              <a:t>báo</a:t>
            </a:r>
            <a:r>
              <a:rPr lang="en-US" baseline="0" dirty="0" smtClean="0"/>
              <a:t> chi </a:t>
            </a:r>
            <a:r>
              <a:rPr lang="en-US" baseline="0" dirty="0" err="1" smtClean="0"/>
              <a:t>tiết</a:t>
            </a:r>
            <a:r>
              <a:rPr lang="en-US" baseline="0" dirty="0" smtClean="0"/>
              <a:t> </a:t>
            </a:r>
            <a:r>
              <a:rPr lang="en-US" baseline="0" dirty="0" err="1" smtClean="0"/>
              <a:t>hơn</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22384563"/>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Chúng tôi đã cung cấp phần mềm hỗ trợ anh Khương</a:t>
            </a:r>
            <a:r>
              <a:rPr lang="vi-VN" baseline="0" dirty="0" smtClean="0"/>
              <a:t> khi tham gia giao thông. Anh Khương rất hài lòng về việc đó.</a:t>
            </a:r>
          </a:p>
          <a:p>
            <a:endParaRPr lang="vi-VN" baseline="0" dirty="0" smtClean="0"/>
          </a:p>
          <a:p>
            <a:r>
              <a:rPr lang="vi-VN" dirty="0" smtClean="0"/>
              <a:t>Tuy nhiên, tình hình Việt Nam hiện tại trộm cướp khắp nơi. Anh Khương sợ hãi và nhút nhát. Anh không muốn mất điện thoại của mình.</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1FD8968-C20D-B548-8F38-158084641085}"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211</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655557615"/>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Hệ thống chúng tôi cung cấp phần mềm chạy trên đồng hồ thông minh.</a:t>
            </a:r>
          </a:p>
          <a:p>
            <a:endParaRPr lang="vi-VN" dirty="0" smtClean="0"/>
          </a:p>
          <a:p>
            <a:r>
              <a:rPr lang="vi-VN" dirty="0" smtClean="0"/>
              <a:t>Đồng hồ thông minh sẽ hỗ trợ coi bản đồ và thông báo khi anh Khương gần tới các ngã rẽ.</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742582310"/>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Đầu tiên</a:t>
            </a:r>
            <a:r>
              <a:rPr lang="vi-VN" baseline="0" dirty="0" smtClean="0"/>
              <a:t> tôi xin trình bày quá trình kết nối giữa đồng hồ và điện thoại.</a:t>
            </a:r>
          </a:p>
          <a:p>
            <a:r>
              <a:rPr lang="vi-VN" dirty="0" smtClean="0"/>
              <a:t>Trước hết. Điện thoại cần phải được kết nối với đồng hồ thông qua giao thức bluetooth.</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1FD8968-C20D-B548-8F38-158084641085}"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011654063"/>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Đồng hồ sẽ broadcast ra toàn bộ thông tin về thiết bị.</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1FD8968-C20D-B548-8F38-158084641085}"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311034730"/>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Sau đó. </a:t>
            </a:r>
            <a:r>
              <a:rPr lang="en-US" dirty="0" err="1" smtClean="0"/>
              <a:t>Đ</a:t>
            </a:r>
            <a:r>
              <a:rPr lang="vi-VN" dirty="0" smtClean="0"/>
              <a:t>iện thoại sẽ tìm kiếm toàn bộ các thiết bị hiện tại trong phạm vị cho phép bằng kết nối bluetooth</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1FD8968-C20D-B548-8F38-158084641085}"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739790855"/>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Điện thoại sau đó sẽ chọn tên đồng hồ và kết nối với đồng hồ đó.</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1FD8968-C20D-B548-8F38-158084641085}"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216</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320879610"/>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Sau khi việc kết nối thành công. Đồng hồ sẽ không phát ra tên thiết bị nữa. Quá trình pair kết thúc.</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1FD8968-C20D-B548-8F38-158084641085}"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451543907"/>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Tiếp tục. </a:t>
            </a:r>
            <a:r>
              <a:rPr lang="en-US" dirty="0" smtClean="0"/>
              <a:t>T</a:t>
            </a:r>
            <a:r>
              <a:rPr lang="vi-VN" dirty="0" smtClean="0"/>
              <a:t>ôi xin trình bày kiến trúc tổng quát giao tiếp nữa điện thoại và đồng hồ. </a:t>
            </a:r>
          </a:p>
          <a:p>
            <a:r>
              <a:rPr lang="vi-VN" dirty="0" smtClean="0"/>
              <a:t>Việc trao nhận dữ liệu giữa đồng hồ và điện thoại thông qua bluetooth có thể sử dụng MessageAPI. </a:t>
            </a:r>
          </a:p>
          <a:p>
            <a:r>
              <a:rPr lang="vi-VN" dirty="0" smtClean="0"/>
              <a:t>MessageAPI là một giao thức đáng tin cậy. </a:t>
            </a:r>
          </a:p>
          <a:p>
            <a:r>
              <a:rPr lang="vi-VN" dirty="0" smtClean="0"/>
              <a:t>Khi điện thoai và đồng hồ mất kết nối,</a:t>
            </a:r>
            <a:r>
              <a:rPr lang="vi-VN" baseline="0" dirty="0" smtClean="0"/>
              <a:t> dữ liệu sẽ được tự động lưu trữ và tự động gửi lại khi việc kết nối thành công.</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1FD8968-C20D-B548-8F38-158084641085}"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218</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028675163"/>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Ngoài ra có thể gửi nhận dữ liệu bằng DataAPI. </a:t>
            </a:r>
          </a:p>
          <a:p>
            <a:r>
              <a:rPr lang="vi-VN" dirty="0" smtClean="0"/>
              <a:t>DataAPI không đảm bảo tính tin cậy như MessageAPI nhưng được dùng để gửi các file có kích thước lớn hơn 1MB</a:t>
            </a:r>
            <a:r>
              <a:rPr lang="vi-VN" baseline="0" dirty="0" smtClean="0"/>
              <a:t> </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1FD8968-C20D-B548-8F38-158084641085}"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1680847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Route</a:t>
            </a:r>
            <a:r>
              <a:rPr lang="en-US" baseline="0" dirty="0" err="1" smtClean="0"/>
              <a:t>Name</a:t>
            </a:r>
            <a:r>
              <a:rPr lang="en-US" baseline="0" dirty="0" smtClean="0"/>
              <a:t>: </a:t>
            </a:r>
            <a:r>
              <a:rPr lang="en-US" baseline="0" dirty="0" err="1" smtClean="0"/>
              <a:t>tên</a:t>
            </a:r>
            <a:r>
              <a:rPr lang="en-US" baseline="0" dirty="0" smtClean="0"/>
              <a:t> </a:t>
            </a:r>
            <a:r>
              <a:rPr lang="en-US" baseline="0" dirty="0" err="1" smtClean="0"/>
              <a:t>lộ</a:t>
            </a:r>
            <a:r>
              <a:rPr lang="en-US" baseline="0" dirty="0" smtClean="0"/>
              <a:t> </a:t>
            </a:r>
            <a:r>
              <a:rPr lang="en-US" baseline="0" dirty="0" err="1" smtClean="0"/>
              <a:t>trình</a:t>
            </a:r>
            <a:endParaRPr lang="en-US"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330010375"/>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Dữ liệu từ điện thoại gửi qua đồng hồ sẽ được nhận bởi DataLayerService. Đây là một service chạy ngầm</a:t>
            </a:r>
            <a:r>
              <a:rPr lang="vi-VN" baseline="0" dirty="0" smtClean="0"/>
              <a:t> của hệ thống.</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1FD8968-C20D-B548-8F38-158084641085}"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220</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198307062"/>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Sau đó, DataLayerService sẽ gửi dữ liệu cần thiết qua activity.</a:t>
            </a:r>
            <a:r>
              <a:rPr lang="vi-VN" baseline="0" dirty="0" smtClean="0"/>
              <a:t> Và activity sẽ dùng dữ liệu đó hiển thị kết quả cho người dùng.</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1FD8968-C20D-B548-8F38-158084641085}"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221</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836859900"/>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Đồng hồ cũng có thể sử dụng GPS hoặc mạng như một điện thoại android bình thường.</a:t>
            </a:r>
          </a:p>
          <a:p>
            <a:r>
              <a:rPr lang="vi-VN" dirty="0" smtClean="0"/>
              <a:t>Nếu đồng hồ có hỗ trợ GPS hoặc mạng, đồng hồ sẽ lấy GPS hoặc mạng từ chính thiết bị.</a:t>
            </a:r>
          </a:p>
          <a:p>
            <a:r>
              <a:rPr lang="vi-VN" dirty="0" smtClean="0"/>
              <a:t>Nếu không, đồng hồ sẽ lấy GPS hoặc mạng từ điện thoại đã được kết nối. Quá trình này được tự động từ các API được hỗ trợ. </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1FD8968-C20D-B548-8F38-158084641085}"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909982871"/>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Tiếp theo. </a:t>
            </a:r>
            <a:r>
              <a:rPr lang="en-US" dirty="0" smtClean="0"/>
              <a:t>T</a:t>
            </a:r>
            <a:r>
              <a:rPr lang="vi-VN" dirty="0" smtClean="0"/>
              <a:t>ôi xin trình bày chi tiết quá trình đóng gói và trao đổi dữ liệu giữa điện thoại và đồng hồ thông minh. </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223</a:t>
            </a:fld>
            <a:endParaRPr lang="en-US"/>
          </a:p>
        </p:txBody>
      </p:sp>
    </p:spTree>
    <p:extLst>
      <p:ext uri="{BB962C8B-B14F-4D97-AF65-F5344CB8AC3E}">
        <p14:creationId xmlns:p14="http://schemas.microsoft.com/office/powerpoint/2010/main" val="1346831879"/>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Đầu tiên. activity sẽ tạo ra một đối tượng Notify. Class Notify đã được bạn Nam trình bày ở phần trước. Đối tượng Notify có dữ liệu như minh hoạ. </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224</a:t>
            </a:fld>
            <a:endParaRPr lang="en-US"/>
          </a:p>
        </p:txBody>
      </p:sp>
    </p:spTree>
    <p:extLst>
      <p:ext uri="{BB962C8B-B14F-4D97-AF65-F5344CB8AC3E}">
        <p14:creationId xmlns:p14="http://schemas.microsoft.com/office/powerpoint/2010/main" val="1978684016"/>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[click next]</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225</a:t>
            </a:fld>
            <a:endParaRPr lang="en-US"/>
          </a:p>
        </p:txBody>
      </p:sp>
    </p:spTree>
    <p:extLst>
      <p:ext uri="{BB962C8B-B14F-4D97-AF65-F5344CB8AC3E}">
        <p14:creationId xmlns:p14="http://schemas.microsoft.com/office/powerpoint/2010/main" val="259185449"/>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Đối tượng Notify</a:t>
            </a:r>
            <a:r>
              <a:rPr lang="vi-VN" baseline="0" dirty="0" smtClean="0"/>
              <a:t> để thông báo cho xe buýt và xe máy.</a:t>
            </a:r>
          </a:p>
          <a:p>
            <a:r>
              <a:rPr lang="vi-VN" dirty="0" smtClean="0"/>
              <a:t>Đối với xe máy, cách xây dựng đối tượng tương tự như Nam đã trình bày phần trước.</a:t>
            </a:r>
          </a:p>
          <a:p>
            <a:r>
              <a:rPr lang="vi-VN" dirty="0" smtClean="0"/>
              <a:t>Với xe buýt. Location sẽ là toạ độ trạm xe buýt.</a:t>
            </a:r>
          </a:p>
          <a:p>
            <a:r>
              <a:rPr lang="vi-VN" dirty="0" smtClean="0"/>
              <a:t>Title sẽ là “Xuống trạm”</a:t>
            </a:r>
          </a:p>
          <a:p>
            <a:r>
              <a:rPr lang="vi-VN" dirty="0" smtClean="0"/>
              <a:t>Small message và long message sẽ là “Xuống trạm” + tên trạm</a:t>
            </a:r>
          </a:p>
          <a:p>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226</a:t>
            </a:fld>
            <a:endParaRPr lang="en-US"/>
          </a:p>
        </p:txBody>
      </p:sp>
    </p:spTree>
    <p:extLst>
      <p:ext uri="{BB962C8B-B14F-4D97-AF65-F5344CB8AC3E}">
        <p14:creationId xmlns:p14="http://schemas.microsoft.com/office/powerpoint/2010/main" val="808502762"/>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Sau</a:t>
            </a:r>
            <a:r>
              <a:rPr lang="en-US" baseline="0" dirty="0" smtClean="0"/>
              <a:t> </a:t>
            </a:r>
            <a:r>
              <a:rPr lang="vi-VN" baseline="0" dirty="0" smtClean="0"/>
              <a:t>đó, hệ thống sẽ tạo ra một datamap.</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227</a:t>
            </a:fld>
            <a:endParaRPr lang="en-US"/>
          </a:p>
        </p:txBody>
      </p:sp>
    </p:spTree>
    <p:extLst>
      <p:ext uri="{BB962C8B-B14F-4D97-AF65-F5344CB8AC3E}">
        <p14:creationId xmlns:p14="http://schemas.microsoft.com/office/powerpoint/2010/main" val="922617524"/>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Sau đó, lần lượt hệ thống sẽ chuyển từng thuộc tính sang dạng khoá</a:t>
            </a:r>
            <a:r>
              <a:rPr lang="vi-VN" baseline="0" dirty="0" smtClean="0"/>
              <a:t> và giá trị bên DataMap.</a:t>
            </a:r>
          </a:p>
          <a:p>
            <a:r>
              <a:rPr lang="vi-VN" dirty="0" smtClean="0"/>
              <a:t>Lần lượt là location</a:t>
            </a:r>
          </a:p>
          <a:p>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228</a:t>
            </a:fld>
            <a:endParaRPr lang="en-US"/>
          </a:p>
        </p:txBody>
      </p:sp>
    </p:spTree>
    <p:extLst>
      <p:ext uri="{BB962C8B-B14F-4D97-AF65-F5344CB8AC3E}">
        <p14:creationId xmlns:p14="http://schemas.microsoft.com/office/powerpoint/2010/main" val="262849851"/>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title</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229</a:t>
            </a:fld>
            <a:endParaRPr lang="en-US"/>
          </a:p>
        </p:txBody>
      </p:sp>
    </p:spTree>
    <p:extLst>
      <p:ext uri="{BB962C8B-B14F-4D97-AF65-F5344CB8AC3E}">
        <p14:creationId xmlns:p14="http://schemas.microsoft.com/office/powerpoint/2010/main" val="2116782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Tiếp</a:t>
            </a:r>
            <a:r>
              <a:rPr lang="en-US" baseline="0" dirty="0" smtClean="0"/>
              <a:t> </a:t>
            </a:r>
            <a:r>
              <a:rPr lang="en-US" baseline="0" dirty="0" err="1" smtClean="0"/>
              <a:t>theo</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sẽ</a:t>
            </a:r>
            <a:r>
              <a:rPr lang="en-US" baseline="0" dirty="0" smtClean="0"/>
              <a:t> </a:t>
            </a:r>
            <a:r>
              <a:rPr lang="en-US" baseline="0" dirty="0" err="1" smtClean="0"/>
              <a:t>xây</a:t>
            </a:r>
            <a:r>
              <a:rPr lang="en-US" baseline="0" dirty="0" smtClean="0"/>
              <a:t> </a:t>
            </a:r>
            <a:r>
              <a:rPr lang="en-US" baseline="0" dirty="0" err="1" smtClean="0"/>
              <a:t>dựng</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STATION: </a:t>
            </a:r>
            <a:r>
              <a:rPr lang="en-US" baseline="0" dirty="0" err="1" smtClean="0"/>
              <a:t>trạm</a:t>
            </a:r>
            <a:r>
              <a:rPr lang="en-US" baseline="0" dirty="0" smtClean="0"/>
              <a:t> </a:t>
            </a:r>
            <a:r>
              <a:rPr lang="en-US" baseline="0" dirty="0" err="1" smtClean="0"/>
              <a:t>dừng</a:t>
            </a:r>
            <a:r>
              <a:rPr lang="en-US" baseline="0" dirty="0" smtClean="0"/>
              <a:t> </a:t>
            </a:r>
            <a:r>
              <a:rPr lang="en-US" baseline="0" dirty="0" err="1" smtClean="0"/>
              <a:t>xe</a:t>
            </a:r>
            <a:r>
              <a:rPr lang="en-US" baseline="0" dirty="0" smtClean="0"/>
              <a:t> bus</a:t>
            </a:r>
            <a:endParaRPr lang="en-US"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108724864"/>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small message</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230</a:t>
            </a:fld>
            <a:endParaRPr lang="en-US"/>
          </a:p>
        </p:txBody>
      </p:sp>
    </p:spTree>
    <p:extLst>
      <p:ext uri="{BB962C8B-B14F-4D97-AF65-F5344CB8AC3E}">
        <p14:creationId xmlns:p14="http://schemas.microsoft.com/office/powerpoint/2010/main" val="1443092178"/>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long message</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231</a:t>
            </a:fld>
            <a:endParaRPr lang="en-US"/>
          </a:p>
        </p:txBody>
      </p:sp>
    </p:spTree>
    <p:extLst>
      <p:ext uri="{BB962C8B-B14F-4D97-AF65-F5344CB8AC3E}">
        <p14:creationId xmlns:p14="http://schemas.microsoft.com/office/powerpoint/2010/main" val="246578884"/>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Cuối cùng. </a:t>
            </a:r>
            <a:r>
              <a:rPr lang="en-US" dirty="0" smtClean="0"/>
              <a:t>H</a:t>
            </a:r>
            <a:r>
              <a:rPr lang="vi-VN" dirty="0" smtClean="0"/>
              <a:t>ệ thống sẽ thêm cặp giá trị time là thời gian hiện tại theo milliseconds vào DataMap.</a:t>
            </a:r>
          </a:p>
          <a:p>
            <a:r>
              <a:rPr lang="vi-VN" dirty="0" smtClean="0"/>
              <a:t>Field time</a:t>
            </a:r>
            <a:r>
              <a:rPr lang="vi-VN" baseline="0" dirty="0" smtClean="0"/>
              <a:t> giúp cho android wear nhận mỗi packet DataMap là một đối tượng khác nhau trong mọi trường hợp.</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232</a:t>
            </a:fld>
            <a:endParaRPr lang="en-US"/>
          </a:p>
        </p:txBody>
      </p:sp>
    </p:spTree>
    <p:extLst>
      <p:ext uri="{BB962C8B-B14F-4D97-AF65-F5344CB8AC3E}">
        <p14:creationId xmlns:p14="http://schemas.microsoft.com/office/powerpoint/2010/main" val="1755348325"/>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Tiếp tục. </a:t>
            </a:r>
            <a:r>
              <a:rPr lang="en-US" dirty="0" err="1" smtClean="0"/>
              <a:t>Đ</a:t>
            </a:r>
            <a:r>
              <a:rPr lang="vi-VN" dirty="0" smtClean="0"/>
              <a:t>iện thoại sẽ gửi gói DataMap này qua đồng hồ bằng DataAPI hoặc MessageAPI như đã trình bày trên.</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233</a:t>
            </a:fld>
            <a:endParaRPr lang="en-US"/>
          </a:p>
        </p:txBody>
      </p:sp>
    </p:spTree>
    <p:extLst>
      <p:ext uri="{BB962C8B-B14F-4D97-AF65-F5344CB8AC3E}">
        <p14:creationId xmlns:p14="http://schemas.microsoft.com/office/powerpoint/2010/main" val="58174727"/>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Sau</a:t>
            </a:r>
            <a:r>
              <a:rPr lang="en-US" dirty="0" smtClean="0"/>
              <a:t> </a:t>
            </a:r>
            <a:r>
              <a:rPr lang="en-US" dirty="0" err="1" smtClean="0"/>
              <a:t>khi</a:t>
            </a:r>
            <a:r>
              <a:rPr lang="en-US" dirty="0" smtClean="0"/>
              <a:t> </a:t>
            </a:r>
            <a:r>
              <a:rPr lang="vi-VN" dirty="0" smtClean="0"/>
              <a:t>nhận thành công. Service tạo ra model Notify trống.</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234</a:t>
            </a:fld>
            <a:endParaRPr lang="en-US"/>
          </a:p>
        </p:txBody>
      </p:sp>
    </p:spTree>
    <p:extLst>
      <p:ext uri="{BB962C8B-B14F-4D97-AF65-F5344CB8AC3E}">
        <p14:creationId xmlns:p14="http://schemas.microsoft.com/office/powerpoint/2010/main" val="457759004"/>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a:t>
            </a:r>
            <a:r>
              <a:rPr lang="vi-VN" dirty="0" smtClean="0"/>
              <a:t>à lần lượt chuyển các cặp khoá</a:t>
            </a:r>
            <a:r>
              <a:rPr lang="vi-VN" baseline="0" dirty="0" smtClean="0"/>
              <a:t>-giá trị bên DataMap qua Notify Model</a:t>
            </a:r>
          </a:p>
          <a:p>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235</a:t>
            </a:fld>
            <a:endParaRPr lang="en-US"/>
          </a:p>
        </p:txBody>
      </p:sp>
    </p:spTree>
    <p:extLst>
      <p:ext uri="{BB962C8B-B14F-4D97-AF65-F5344CB8AC3E}">
        <p14:creationId xmlns:p14="http://schemas.microsoft.com/office/powerpoint/2010/main" val="107797355"/>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Sau đó. DataLayerService gởi đối tượng Notify qua wear activity </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239</a:t>
            </a:fld>
            <a:endParaRPr lang="en-US"/>
          </a:p>
        </p:txBody>
      </p:sp>
    </p:spTree>
    <p:extLst>
      <p:ext uri="{BB962C8B-B14F-4D97-AF65-F5344CB8AC3E}">
        <p14:creationId xmlns:p14="http://schemas.microsoft.com/office/powerpoint/2010/main" val="873559108"/>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Cuối cùng. Wear activity sử dụng dữ liệu ở Notify model để hiển thị dữ liệu cho người sử dụng. </a:t>
            </a:r>
          </a:p>
          <a:p>
            <a:r>
              <a:rPr lang="vi-VN" dirty="0" smtClean="0"/>
              <a:t>Kết thúc phần trao đổi dữ liệu. </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240</a:t>
            </a:fld>
            <a:endParaRPr lang="en-US"/>
          </a:p>
        </p:txBody>
      </p:sp>
    </p:spTree>
    <p:extLst>
      <p:ext uri="{BB962C8B-B14F-4D97-AF65-F5344CB8AC3E}">
        <p14:creationId xmlns:p14="http://schemas.microsoft.com/office/powerpoint/2010/main" val="476133590"/>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Đây là kiến trúc tổng quát hệ thống khi có đồng hồ thông minh.</a:t>
            </a:r>
          </a:p>
          <a:p>
            <a:r>
              <a:rPr lang="vi-VN" dirty="0" smtClean="0"/>
              <a:t>Đồng hồ thông minh hỗ trợ trên cả hai loại tìm kiếm:</a:t>
            </a:r>
            <a:r>
              <a:rPr lang="vi-VN" baseline="0" dirty="0" smtClean="0"/>
              <a:t> Xe buýt hoặc xe máy. </a:t>
            </a:r>
          </a:p>
          <a:p>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241</a:t>
            </a:fld>
            <a:endParaRPr lang="en-US"/>
          </a:p>
        </p:txBody>
      </p:sp>
    </p:spTree>
    <p:extLst>
      <p:ext uri="{BB962C8B-B14F-4D97-AF65-F5344CB8AC3E}">
        <p14:creationId xmlns:p14="http://schemas.microsoft.com/office/powerpoint/2010/main" val="826959678"/>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Sau khi tìm kiếm bằng xe buýt hoặc xe máy và bắt đầu tham gia giao thông,</a:t>
            </a:r>
          </a:p>
          <a:p>
            <a:r>
              <a:rPr lang="en-US" dirty="0" err="1" smtClean="0"/>
              <a:t>Đ</a:t>
            </a:r>
            <a:r>
              <a:rPr lang="vi-VN" dirty="0" smtClean="0"/>
              <a:t>iện thoại sẽ liên tục gửi và đồng bộ dữ liệu với đồng hồ. </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242</a:t>
            </a:fld>
            <a:endParaRPr lang="en-US"/>
          </a:p>
        </p:txBody>
      </p:sp>
    </p:spTree>
    <p:extLst>
      <p:ext uri="{BB962C8B-B14F-4D97-AF65-F5344CB8AC3E}">
        <p14:creationId xmlns:p14="http://schemas.microsoft.com/office/powerpoint/2010/main" val="4746359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Mở </a:t>
            </a:r>
            <a:r>
              <a:rPr lang="en-US" dirty="0" err="1" smtClean="0"/>
              <a:t>đầu</a:t>
            </a:r>
            <a:r>
              <a:rPr lang="vi-VN" dirty="0" smtClean="0"/>
              <a:t>.</a:t>
            </a:r>
            <a:r>
              <a:rPr lang="vi-VN" baseline="0" dirty="0" smtClean="0"/>
              <a:t> </a:t>
            </a:r>
            <a:r>
              <a:rPr lang="en-US" baseline="0" dirty="0" err="1" smtClean="0"/>
              <a:t>Tối</a:t>
            </a:r>
            <a:r>
              <a:rPr lang="en-US" baseline="0" dirty="0" smtClean="0"/>
              <a:t> </a:t>
            </a:r>
            <a:r>
              <a:rPr lang="vi-VN" baseline="0" dirty="0" smtClean="0"/>
              <a:t>xin </a:t>
            </a:r>
            <a:r>
              <a:rPr lang="en-US" baseline="0" dirty="0" err="1" smtClean="0"/>
              <a:t>đưa</a:t>
            </a:r>
            <a:r>
              <a:rPr lang="en-US" baseline="0" dirty="0" smtClean="0"/>
              <a:t> </a:t>
            </a:r>
            <a:r>
              <a:rPr lang="vi-VN" baseline="0" dirty="0" smtClean="0"/>
              <a:t>ra </a:t>
            </a:r>
            <a:r>
              <a:rPr lang="en-US" baseline="0" dirty="0" err="1" smtClean="0"/>
              <a:t>một</a:t>
            </a:r>
            <a:r>
              <a:rPr lang="en-US" baseline="0" dirty="0" smtClean="0"/>
              <a:t> </a:t>
            </a:r>
            <a:r>
              <a:rPr lang="en-US" baseline="0" dirty="0" err="1" smtClean="0"/>
              <a:t>kịch</a:t>
            </a:r>
            <a:r>
              <a:rPr lang="en-US" baseline="0" dirty="0" smtClean="0"/>
              <a:t> </a:t>
            </a:r>
            <a:r>
              <a:rPr lang="en-US" baseline="0" dirty="0" err="1" smtClean="0"/>
              <a:t>bản</a:t>
            </a:r>
            <a:r>
              <a:rPr lang="en-US" baseline="0" dirty="0" smtClean="0"/>
              <a:t> </a:t>
            </a:r>
            <a:r>
              <a:rPr lang="en-US" baseline="0" dirty="0" err="1" smtClean="0"/>
              <a:t>như</a:t>
            </a:r>
            <a:r>
              <a:rPr lang="en-US" baseline="0" dirty="0" smtClean="0"/>
              <a:t> </a:t>
            </a:r>
            <a:r>
              <a:rPr lang="en-US" baseline="0" dirty="0" err="1" smtClean="0"/>
              <a:t>sau</a:t>
            </a:r>
            <a:r>
              <a:rPr lang="en-US" baseline="0" dirty="0" smtClean="0"/>
              <a:t>:</a:t>
            </a:r>
            <a:r>
              <a:rPr lang="vi-VN" baseline="0" dirty="0" smtClean="0"/>
              <a:t/>
            </a:r>
            <a:br>
              <a:rPr lang="vi-VN" baseline="0" dirty="0" smtClean="0"/>
            </a:br>
            <a:r>
              <a:rPr lang="en-US" dirty="0" err="1" smtClean="0"/>
              <a:t>Khương</a:t>
            </a:r>
            <a:r>
              <a:rPr lang="en-US" baseline="0" dirty="0" smtClean="0"/>
              <a:t> </a:t>
            </a:r>
            <a:r>
              <a:rPr lang="en-US" baseline="0" dirty="0" err="1" smtClean="0"/>
              <a:t>là</a:t>
            </a:r>
            <a:r>
              <a:rPr lang="en-US" baseline="0" dirty="0" smtClean="0"/>
              <a:t> </a:t>
            </a:r>
            <a:r>
              <a:rPr lang="en-US" baseline="0" dirty="0" err="1" smtClean="0"/>
              <a:t>một</a:t>
            </a:r>
            <a:r>
              <a:rPr lang="en-US" baseline="0" dirty="0" smtClean="0"/>
              <a:t> </a:t>
            </a:r>
            <a:r>
              <a:rPr lang="en-US" baseline="0" dirty="0" err="1" smtClean="0"/>
              <a:t>doanh</a:t>
            </a:r>
            <a:r>
              <a:rPr lang="en-US" baseline="0" dirty="0" smtClean="0"/>
              <a:t> </a:t>
            </a:r>
            <a:r>
              <a:rPr lang="en-US" baseline="0" dirty="0" err="1" smtClean="0"/>
              <a:t>nhân</a:t>
            </a:r>
            <a:r>
              <a:rPr lang="en-US" baseline="0" dirty="0" smtClean="0"/>
              <a:t> </a:t>
            </a:r>
            <a:r>
              <a:rPr lang="en-US" baseline="0" dirty="0" err="1" smtClean="0"/>
              <a:t>bận</a:t>
            </a:r>
            <a:r>
              <a:rPr lang="en-US" baseline="0" dirty="0" smtClean="0"/>
              <a:t> </a:t>
            </a:r>
            <a:r>
              <a:rPr lang="en-US" baseline="0" dirty="0" err="1" smtClean="0"/>
              <a:t>rộn</a:t>
            </a:r>
            <a:r>
              <a:rPr lang="en-US" baseline="0" dirty="0" smtClean="0"/>
              <a:t> </a:t>
            </a:r>
            <a:r>
              <a:rPr lang="en-US" baseline="0" dirty="0" err="1" smtClean="0"/>
              <a:t>đi</a:t>
            </a:r>
            <a:r>
              <a:rPr lang="en-US" baseline="0" dirty="0" smtClean="0"/>
              <a:t> </a:t>
            </a:r>
            <a:r>
              <a:rPr lang="en-US" baseline="0" dirty="0" err="1" smtClean="0"/>
              <a:t>công</a:t>
            </a:r>
            <a:r>
              <a:rPr lang="en-US" baseline="0" dirty="0" smtClean="0"/>
              <a:t> </a:t>
            </a:r>
            <a:r>
              <a:rPr lang="en-US" baseline="0" dirty="0" err="1" smtClean="0"/>
              <a:t>tác</a:t>
            </a:r>
            <a:r>
              <a:rPr lang="en-US" baseline="0" dirty="0" smtClean="0"/>
              <a:t> </a:t>
            </a:r>
            <a:r>
              <a:rPr lang="en-US" baseline="0" dirty="0" err="1" smtClean="0"/>
              <a:t>thường</a:t>
            </a:r>
            <a:r>
              <a:rPr lang="en-US" baseline="0" dirty="0" smtClean="0"/>
              <a:t> </a:t>
            </a:r>
            <a:r>
              <a:rPr lang="en-US" baseline="0" dirty="0" err="1" smtClean="0"/>
              <a:t>xuyên</a:t>
            </a:r>
            <a:r>
              <a:rPr lang="en-US" baseline="0" dirty="0" smtClean="0"/>
              <a:t> </a:t>
            </a:r>
            <a:r>
              <a:rPr lang="en-US" baseline="0" dirty="0" err="1" smtClean="0"/>
              <a:t>nên</a:t>
            </a:r>
            <a:r>
              <a:rPr lang="en-US" baseline="0" dirty="0" smtClean="0"/>
              <a:t> </a:t>
            </a:r>
            <a:r>
              <a:rPr lang="en-US" baseline="0" dirty="0" err="1" smtClean="0"/>
              <a:t>có</a:t>
            </a:r>
            <a:r>
              <a:rPr lang="en-US" baseline="0" dirty="0" smtClean="0"/>
              <a:t> </a:t>
            </a:r>
            <a:r>
              <a:rPr lang="en-US" baseline="0" dirty="0" err="1" smtClean="0"/>
              <a:t>rất</a:t>
            </a:r>
            <a:r>
              <a:rPr lang="en-US" baseline="0" dirty="0" smtClean="0"/>
              <a:t> </a:t>
            </a:r>
            <a:r>
              <a:rPr lang="en-US" baseline="0" dirty="0" err="1" smtClean="0"/>
              <a:t>ít</a:t>
            </a:r>
            <a:r>
              <a:rPr lang="en-US" baseline="0" dirty="0" smtClean="0"/>
              <a:t> </a:t>
            </a:r>
            <a:r>
              <a:rPr lang="en-US" baseline="0" dirty="0" err="1" smtClean="0"/>
              <a:t>thời</a:t>
            </a:r>
            <a:r>
              <a:rPr lang="en-US" baseline="0" dirty="0" smtClean="0"/>
              <a:t> </a:t>
            </a:r>
            <a:r>
              <a:rPr lang="en-US" baseline="0" dirty="0" err="1" smtClean="0"/>
              <a:t>gian</a:t>
            </a:r>
            <a:r>
              <a:rPr lang="en-US" baseline="0" dirty="0" smtClean="0"/>
              <a:t> </a:t>
            </a:r>
            <a:r>
              <a:rPr lang="en-US" baseline="0" dirty="0" err="1" smtClean="0"/>
              <a:t>để</a:t>
            </a:r>
            <a:r>
              <a:rPr lang="en-US" baseline="0" dirty="0" smtClean="0"/>
              <a:t> </a:t>
            </a:r>
            <a:r>
              <a:rPr lang="en-US" baseline="0" dirty="0" err="1" smtClean="0"/>
              <a:t>về</a:t>
            </a:r>
            <a:r>
              <a:rPr lang="en-US" baseline="0" dirty="0" smtClean="0"/>
              <a:t> </a:t>
            </a:r>
            <a:r>
              <a:rPr lang="en-US" baseline="0" dirty="0" err="1" smtClean="0"/>
              <a:t>thăm</a:t>
            </a:r>
            <a:r>
              <a:rPr lang="en-US" baseline="0" dirty="0" smtClean="0"/>
              <a:t> </a:t>
            </a:r>
            <a:r>
              <a:rPr lang="en-US" baseline="0" dirty="0" err="1" smtClean="0"/>
              <a:t>gia</a:t>
            </a:r>
            <a:r>
              <a:rPr lang="en-US" baseline="0" dirty="0" smtClean="0"/>
              <a:t> </a:t>
            </a:r>
            <a:r>
              <a:rPr lang="en-US" baseline="0" dirty="0" err="1" smtClean="0"/>
              <a:t>đình</a:t>
            </a:r>
            <a:r>
              <a:rPr lang="en-US" baseline="0" dirty="0" smtClean="0"/>
              <a:t>. </a:t>
            </a:r>
            <a:r>
              <a:rPr lang="en-US" baseline="0" dirty="0" err="1" smtClean="0"/>
              <a:t>Hôm</a:t>
            </a:r>
            <a:r>
              <a:rPr lang="en-US" baseline="0" dirty="0" smtClean="0"/>
              <a:t> nay </a:t>
            </a:r>
            <a:r>
              <a:rPr lang="en-US" baseline="0" dirty="0" err="1" smtClean="0"/>
              <a:t>Khương</a:t>
            </a:r>
            <a:r>
              <a:rPr lang="en-US" baseline="0" dirty="0" smtClean="0"/>
              <a:t> </a:t>
            </a:r>
            <a:r>
              <a:rPr lang="en-US" baseline="0" dirty="0" err="1" smtClean="0"/>
              <a:t>về</a:t>
            </a:r>
            <a:r>
              <a:rPr lang="en-US" baseline="0" dirty="0" smtClean="0"/>
              <a:t> </a:t>
            </a:r>
            <a:r>
              <a:rPr lang="en-US" baseline="0" dirty="0" err="1" smtClean="0"/>
              <a:t>nước</a:t>
            </a:r>
            <a:r>
              <a:rPr lang="en-US" baseline="0" dirty="0" smtClean="0"/>
              <a:t> </a:t>
            </a:r>
            <a:r>
              <a:rPr lang="en-US" baseline="0" dirty="0" err="1" smtClean="0"/>
              <a:t>và</a:t>
            </a:r>
            <a:r>
              <a:rPr lang="en-US" baseline="0" dirty="0" smtClean="0"/>
              <a:t> </a:t>
            </a:r>
            <a:r>
              <a:rPr lang="en-US" baseline="0" dirty="0" err="1" smtClean="0"/>
              <a:t>muốn</a:t>
            </a:r>
            <a:r>
              <a:rPr lang="en-US" baseline="0" dirty="0" smtClean="0"/>
              <a:t> </a:t>
            </a:r>
            <a:r>
              <a:rPr lang="en-US" baseline="0" dirty="0" err="1" smtClean="0"/>
              <a:t>thu</a:t>
            </a:r>
            <a:r>
              <a:rPr lang="en-US" baseline="0" dirty="0" smtClean="0"/>
              <a:t> </a:t>
            </a:r>
            <a:r>
              <a:rPr lang="en-US" baseline="0" dirty="0" err="1" smtClean="0"/>
              <a:t>xếp</a:t>
            </a:r>
            <a:r>
              <a:rPr lang="en-US" baseline="0" dirty="0" smtClean="0"/>
              <a:t> </a:t>
            </a:r>
            <a:r>
              <a:rPr lang="en-US" baseline="0" dirty="0" err="1" smtClean="0"/>
              <a:t>thời</a:t>
            </a:r>
            <a:r>
              <a:rPr lang="en-US" baseline="0" dirty="0" smtClean="0"/>
              <a:t> </a:t>
            </a:r>
            <a:r>
              <a:rPr lang="en-US" baseline="0" dirty="0" err="1" smtClean="0"/>
              <a:t>gian</a:t>
            </a:r>
            <a:r>
              <a:rPr lang="en-US" baseline="0" dirty="0" smtClean="0"/>
              <a:t> </a:t>
            </a:r>
            <a:r>
              <a:rPr lang="en-US" baseline="0" dirty="0" err="1" smtClean="0"/>
              <a:t>để</a:t>
            </a:r>
            <a:r>
              <a:rPr lang="en-US" baseline="0" dirty="0" smtClean="0"/>
              <a:t> </a:t>
            </a:r>
            <a:r>
              <a:rPr lang="en-US" baseline="0" dirty="0" err="1" smtClean="0"/>
              <a:t>gặp</a:t>
            </a:r>
            <a:r>
              <a:rPr lang="en-US" baseline="0" dirty="0" smtClean="0"/>
              <a:t> </a:t>
            </a:r>
            <a:r>
              <a:rPr lang="en-US" baseline="0" dirty="0" err="1" smtClean="0"/>
              <a:t>gia</a:t>
            </a:r>
            <a:r>
              <a:rPr lang="en-US" baseline="0" dirty="0" smtClean="0"/>
              <a:t> </a:t>
            </a:r>
            <a:r>
              <a:rPr lang="en-US" baseline="0" dirty="0" err="1" smtClean="0"/>
              <a:t>đình</a:t>
            </a:r>
            <a:r>
              <a:rPr lang="en-US" baseline="0" dirty="0" smtClean="0"/>
              <a:t> </a:t>
            </a:r>
            <a:r>
              <a:rPr lang="en-US" baseline="0" dirty="0" err="1" smtClean="0"/>
              <a:t>và</a:t>
            </a:r>
            <a:r>
              <a:rPr lang="en-US" baseline="0" dirty="0" smtClean="0"/>
              <a:t> </a:t>
            </a:r>
            <a:r>
              <a:rPr lang="en-US" baseline="0" dirty="0" err="1" smtClean="0"/>
              <a:t>bạn</a:t>
            </a:r>
            <a:r>
              <a:rPr lang="en-US" baseline="0" dirty="0" smtClean="0"/>
              <a:t> </a:t>
            </a:r>
            <a:r>
              <a:rPr lang="en-US" baseline="0" dirty="0" err="1" smtClean="0"/>
              <a:t>gái</a:t>
            </a:r>
            <a:r>
              <a:rPr lang="en-US" baseline="0" dirty="0" smtClean="0"/>
              <a:t>. </a:t>
            </a:r>
            <a:r>
              <a:rPr lang="en-US" baseline="0" dirty="0" err="1" smtClean="0"/>
              <a:t>Hiện</a:t>
            </a:r>
            <a:r>
              <a:rPr lang="en-US" baseline="0" dirty="0" smtClean="0"/>
              <a:t> </a:t>
            </a:r>
            <a:r>
              <a:rPr lang="en-US" baseline="0" dirty="0" err="1" smtClean="0"/>
              <a:t>tại</a:t>
            </a:r>
            <a:r>
              <a:rPr lang="en-US" baseline="0" dirty="0" smtClean="0"/>
              <a:t> </a:t>
            </a:r>
            <a:r>
              <a:rPr lang="en-US" baseline="0" dirty="0" err="1" smtClean="0"/>
              <a:t>Khương</a:t>
            </a:r>
            <a:r>
              <a:rPr lang="en-US" baseline="0" dirty="0" smtClean="0"/>
              <a:t> </a:t>
            </a:r>
            <a:r>
              <a:rPr lang="en-US" baseline="0" dirty="0" err="1" smtClean="0"/>
              <a:t>đang</a:t>
            </a:r>
            <a:r>
              <a:rPr lang="en-US" baseline="0" dirty="0" smtClean="0"/>
              <a:t> </a:t>
            </a:r>
            <a:r>
              <a:rPr lang="en-US" baseline="0" dirty="0" err="1" smtClean="0"/>
              <a:t>làm</a:t>
            </a:r>
            <a:r>
              <a:rPr lang="en-US" baseline="0" dirty="0" smtClean="0"/>
              <a:t> </a:t>
            </a:r>
            <a:r>
              <a:rPr lang="en-US" baseline="0" dirty="0" err="1" smtClean="0"/>
              <a:t>việc</a:t>
            </a:r>
            <a:r>
              <a:rPr lang="en-US" baseline="0" dirty="0" smtClean="0"/>
              <a:t> </a:t>
            </a:r>
            <a:r>
              <a:rPr lang="en-US" baseline="0" dirty="0" err="1" smtClean="0"/>
              <a:t>tại</a:t>
            </a:r>
            <a:r>
              <a:rPr lang="en-US" baseline="0" dirty="0" smtClean="0"/>
              <a:t> </a:t>
            </a:r>
            <a:r>
              <a:rPr lang="en-US" baseline="0" dirty="0" err="1" smtClean="0"/>
              <a:t>công</a:t>
            </a:r>
            <a:r>
              <a:rPr lang="en-US" baseline="0" dirty="0" smtClean="0"/>
              <a:t> </a:t>
            </a:r>
            <a:r>
              <a:rPr lang="en-US" baseline="0" dirty="0" err="1" smtClean="0"/>
              <a:t>ty</a:t>
            </a:r>
            <a:r>
              <a:rPr lang="en-US" baseline="0" dirty="0" smtClean="0"/>
              <a:t> ở </a:t>
            </a:r>
            <a:r>
              <a:rPr lang="en-US" baseline="0" dirty="0" err="1" smtClean="0"/>
              <a:t>gần</a:t>
            </a:r>
            <a:r>
              <a:rPr lang="en-US" baseline="0" dirty="0" smtClean="0"/>
              <a:t> </a:t>
            </a:r>
            <a:r>
              <a:rPr lang="en-US" baseline="0" dirty="0" err="1" smtClean="0"/>
              <a:t>công</a:t>
            </a:r>
            <a:r>
              <a:rPr lang="en-US" baseline="0" dirty="0" smtClean="0"/>
              <a:t> </a:t>
            </a:r>
            <a:r>
              <a:rPr lang="en-US" baseline="0" dirty="0" err="1" smtClean="0"/>
              <a:t>viên</a:t>
            </a:r>
            <a:r>
              <a:rPr lang="en-US" baseline="0" dirty="0" smtClean="0"/>
              <a:t> </a:t>
            </a:r>
            <a:r>
              <a:rPr lang="en-US" baseline="0" dirty="0" err="1" smtClean="0"/>
              <a:t>tao</a:t>
            </a:r>
            <a:r>
              <a:rPr lang="en-US" baseline="0" dirty="0" smtClean="0"/>
              <a:t> </a:t>
            </a:r>
            <a:r>
              <a:rPr lang="en-US" baseline="0" dirty="0" err="1" smtClean="0"/>
              <a:t>đàn</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373320458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CodeID</a:t>
            </a:r>
            <a:r>
              <a:rPr lang="en-US" dirty="0" smtClean="0"/>
              <a:t>: </a:t>
            </a:r>
            <a:r>
              <a:rPr lang="en-US" dirty="0" err="1" smtClean="0"/>
              <a:t>mã</a:t>
            </a:r>
            <a:r>
              <a:rPr lang="en-US" baseline="0" dirty="0" smtClean="0"/>
              <a:t> </a:t>
            </a:r>
            <a:r>
              <a:rPr lang="en-US" baseline="0" dirty="0" err="1" smtClean="0"/>
              <a:t>số</a:t>
            </a:r>
            <a:r>
              <a:rPr lang="en-US" baseline="0" dirty="0" smtClean="0"/>
              <a:t> </a:t>
            </a:r>
            <a:r>
              <a:rPr lang="en-US" baseline="0" dirty="0" err="1" smtClean="0"/>
              <a:t>trạm</a:t>
            </a:r>
            <a:r>
              <a:rPr lang="en-US" baseline="0" dirty="0" smtClean="0"/>
              <a:t> – </a:t>
            </a:r>
            <a:r>
              <a:rPr lang="en-US" baseline="0" dirty="0" err="1" smtClean="0"/>
              <a:t>để</a:t>
            </a:r>
            <a:r>
              <a:rPr lang="en-US" baseline="0" dirty="0" smtClean="0"/>
              <a:t> </a:t>
            </a:r>
            <a:r>
              <a:rPr lang="en-US" baseline="0" dirty="0" err="1" smtClean="0"/>
              <a:t>phân</a:t>
            </a:r>
            <a:r>
              <a:rPr lang="en-US" baseline="0" dirty="0" smtClean="0"/>
              <a:t> </a:t>
            </a:r>
            <a:r>
              <a:rPr lang="en-US" baseline="0" dirty="0" err="1" smtClean="0"/>
              <a:t>biệt</a:t>
            </a:r>
            <a:r>
              <a:rPr lang="en-US" baseline="0" dirty="0" smtClean="0"/>
              <a:t> </a:t>
            </a:r>
            <a:r>
              <a:rPr lang="en-US" baseline="0" dirty="0" err="1" smtClean="0"/>
              <a:t>giữa</a:t>
            </a:r>
            <a:r>
              <a:rPr lang="en-US" baseline="0" dirty="0" smtClean="0"/>
              <a:t> </a:t>
            </a:r>
            <a:r>
              <a:rPr lang="en-US" baseline="0" dirty="0" err="1" smtClean="0"/>
              <a:t>các</a:t>
            </a:r>
            <a:r>
              <a:rPr lang="en-US" baseline="0" dirty="0" smtClean="0"/>
              <a:t> </a:t>
            </a:r>
            <a:r>
              <a:rPr lang="en-US" baseline="0" dirty="0" err="1" smtClean="0"/>
              <a:t>trạm</a:t>
            </a:r>
            <a:r>
              <a:rPr lang="en-US" baseline="0" dirty="0" smtClean="0"/>
              <a:t> </a:t>
            </a:r>
            <a:r>
              <a:rPr lang="en-US" baseline="0" dirty="0" err="1" smtClean="0"/>
              <a:t>với</a:t>
            </a:r>
            <a:r>
              <a:rPr lang="en-US" baseline="0" dirty="0" smtClean="0"/>
              <a:t> </a:t>
            </a:r>
            <a:r>
              <a:rPr lang="en-US" baseline="0" dirty="0" err="1" smtClean="0"/>
              <a:t>nhau</a:t>
            </a:r>
            <a:endParaRPr lang="en-US"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113629744"/>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Chúng tôi xin bắt đầu phần demo trên đồng hồ thông minh. </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1FD8968-C20D-B548-8F38-158084641085}"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721811471"/>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Tôi</a:t>
            </a:r>
            <a:r>
              <a:rPr lang="en-US" baseline="0" dirty="0" smtClean="0"/>
              <a:t> </a:t>
            </a:r>
            <a:r>
              <a:rPr lang="en-US" baseline="0" dirty="0" err="1" smtClean="0"/>
              <a:t>xin</a:t>
            </a:r>
            <a:r>
              <a:rPr lang="en-US" baseline="0" dirty="0" smtClean="0"/>
              <a:t> </a:t>
            </a:r>
            <a:r>
              <a:rPr lang="en-US" baseline="0" dirty="0" err="1" smtClean="0"/>
              <a:t>trình</a:t>
            </a:r>
            <a:r>
              <a:rPr lang="en-US" baseline="0" dirty="0" smtClean="0"/>
              <a:t> </a:t>
            </a:r>
            <a:r>
              <a:rPr lang="en-US" baseline="0" dirty="0" err="1" smtClean="0"/>
              <a:t>bày</a:t>
            </a:r>
            <a:r>
              <a:rPr lang="en-US" baseline="0" dirty="0" smtClean="0"/>
              <a:t> </a:t>
            </a:r>
            <a:r>
              <a:rPr lang="en-US" dirty="0" err="1" smtClean="0"/>
              <a:t>Vấn</a:t>
            </a:r>
            <a:r>
              <a:rPr lang="en-US" baseline="0" dirty="0" smtClean="0"/>
              <a:t> </a:t>
            </a:r>
            <a:r>
              <a:rPr lang="en-US" baseline="0" dirty="0" err="1" smtClean="0"/>
              <a:t>đề</a:t>
            </a:r>
            <a:r>
              <a:rPr lang="en-US" baseline="0" dirty="0" smtClean="0"/>
              <a:t> </a:t>
            </a:r>
            <a:r>
              <a:rPr lang="en-US" baseline="0" dirty="0" err="1" smtClean="0"/>
              <a:t>tiếp</a:t>
            </a:r>
            <a:r>
              <a:rPr lang="en-US" baseline="0" dirty="0" smtClean="0"/>
              <a:t> </a:t>
            </a:r>
            <a:r>
              <a:rPr lang="en-US" baseline="0" dirty="0" err="1" smtClean="0"/>
              <a:t>theo</a:t>
            </a:r>
            <a:r>
              <a:rPr lang="en-US" baseline="0" dirty="0" smtClean="0"/>
              <a:t>:</a:t>
            </a:r>
          </a:p>
          <a:p>
            <a:r>
              <a:rPr lang="en-US" baseline="0" dirty="0" err="1" smtClean="0"/>
              <a:t>Hiện</a:t>
            </a:r>
            <a:r>
              <a:rPr lang="en-US" baseline="0" dirty="0" smtClean="0"/>
              <a:t> </a:t>
            </a:r>
            <a:r>
              <a:rPr lang="en-US" baseline="0" dirty="0" err="1" smtClean="0"/>
              <a:t>tại</a:t>
            </a:r>
            <a:r>
              <a:rPr lang="en-US" baseline="0" dirty="0" smtClean="0"/>
              <a:t> </a:t>
            </a:r>
            <a:r>
              <a:rPr lang="en-US" baseline="0" dirty="0" err="1" smtClean="0"/>
              <a:t>đồng</a:t>
            </a:r>
            <a:r>
              <a:rPr lang="en-US" baseline="0" dirty="0" smtClean="0"/>
              <a:t> </a:t>
            </a:r>
            <a:r>
              <a:rPr lang="en-US" baseline="0" dirty="0" err="1" smtClean="0"/>
              <a:t>hồ</a:t>
            </a:r>
            <a:r>
              <a:rPr lang="en-US" baseline="0" dirty="0" smtClean="0"/>
              <a:t> </a:t>
            </a:r>
            <a:r>
              <a:rPr lang="en-US" baseline="0" dirty="0" err="1" smtClean="0"/>
              <a:t>thông</a:t>
            </a:r>
            <a:r>
              <a:rPr lang="en-US" baseline="0" dirty="0" smtClean="0"/>
              <a:t> minh </a:t>
            </a:r>
            <a:r>
              <a:rPr lang="en-US" baseline="0" dirty="0" err="1" smtClean="0"/>
              <a:t>khá</a:t>
            </a:r>
            <a:r>
              <a:rPr lang="en-US" baseline="0" dirty="0" smtClean="0"/>
              <a:t> </a:t>
            </a:r>
            <a:r>
              <a:rPr lang="en-US" baseline="0" dirty="0" err="1" smtClean="0"/>
              <a:t>nhỏ</a:t>
            </a:r>
            <a:r>
              <a:rPr lang="en-US" baseline="0" dirty="0" smtClean="0"/>
              <a:t> </a:t>
            </a:r>
            <a:r>
              <a:rPr lang="en-US" baseline="0" dirty="0" err="1" smtClean="0"/>
              <a:t>và</a:t>
            </a:r>
            <a:r>
              <a:rPr lang="en-US" baseline="0" dirty="0" smtClean="0"/>
              <a:t> </a:t>
            </a:r>
            <a:r>
              <a:rPr lang="en-US" baseline="0" dirty="0" err="1" smtClean="0"/>
              <a:t>khó</a:t>
            </a:r>
            <a:r>
              <a:rPr lang="en-US" baseline="0" dirty="0" smtClean="0"/>
              <a:t> </a:t>
            </a:r>
            <a:r>
              <a:rPr lang="en-US" baseline="0" dirty="0" err="1" smtClean="0"/>
              <a:t>để</a:t>
            </a:r>
            <a:r>
              <a:rPr lang="en-US" baseline="0" dirty="0" smtClean="0"/>
              <a:t> </a:t>
            </a:r>
            <a:r>
              <a:rPr lang="en-US" baseline="0" dirty="0" err="1" smtClean="0"/>
              <a:t>nhìn</a:t>
            </a:r>
            <a:r>
              <a:rPr lang="en-US" baseline="0" dirty="0" smtClean="0"/>
              <a:t> </a:t>
            </a:r>
            <a:r>
              <a:rPr lang="en-US" baseline="0" dirty="0" err="1" smtClean="0"/>
              <a:t>rõ</a:t>
            </a:r>
            <a:r>
              <a:rPr lang="en-US" baseline="0" dirty="0" smtClean="0"/>
              <a:t> </a:t>
            </a:r>
            <a:r>
              <a:rPr lang="en-US" baseline="0" dirty="0" err="1" smtClean="0"/>
              <a:t>những</a:t>
            </a:r>
            <a:r>
              <a:rPr lang="en-US" baseline="0" dirty="0" smtClean="0"/>
              <a:t> </a:t>
            </a:r>
            <a:r>
              <a:rPr lang="en-US" baseline="0" dirty="0" err="1" smtClean="0"/>
              <a:t>thông</a:t>
            </a:r>
            <a:r>
              <a:rPr lang="en-US" baseline="0" dirty="0" smtClean="0"/>
              <a:t> tin </a:t>
            </a:r>
            <a:r>
              <a:rPr lang="en-US" baseline="0" dirty="0" err="1" smtClean="0"/>
              <a:t>trên</a:t>
            </a:r>
            <a:r>
              <a:rPr lang="en-US" baseline="0" dirty="0" smtClean="0"/>
              <a:t> </a:t>
            </a:r>
            <a:r>
              <a:rPr lang="en-US" baseline="0" dirty="0" err="1" smtClean="0"/>
              <a:t>đó</a:t>
            </a:r>
            <a:endParaRPr lang="en-US" baseline="0" dirty="0" smtClean="0"/>
          </a:p>
          <a:p>
            <a:r>
              <a:rPr lang="en-US" baseline="0" dirty="0" err="1" smtClean="0"/>
              <a:t>Và</a:t>
            </a:r>
            <a:r>
              <a:rPr lang="en-US" baseline="0" dirty="0" smtClean="0"/>
              <a:t> </a:t>
            </a:r>
            <a:r>
              <a:rPr lang="en-US" baseline="0" dirty="0" err="1" smtClean="0"/>
              <a:t>không</a:t>
            </a:r>
            <a:r>
              <a:rPr lang="en-US" baseline="0" dirty="0" smtClean="0"/>
              <a:t> </a:t>
            </a:r>
            <a:r>
              <a:rPr lang="en-US" baseline="0" dirty="0" err="1" smtClean="0"/>
              <a:t>ai</a:t>
            </a:r>
            <a:r>
              <a:rPr lang="en-US" baseline="0" dirty="0" smtClean="0"/>
              <a:t> </a:t>
            </a:r>
            <a:r>
              <a:rPr lang="en-US" baseline="0" dirty="0" err="1" smtClean="0"/>
              <a:t>cũng</a:t>
            </a:r>
            <a:r>
              <a:rPr lang="en-US" baseline="0" dirty="0" smtClean="0"/>
              <a:t> </a:t>
            </a:r>
            <a:r>
              <a:rPr lang="en-US" baseline="0" dirty="0" err="1" smtClean="0"/>
              <a:t>có</a:t>
            </a:r>
            <a:endParaRPr lang="en-US" baseline="0" dirty="0" smtClean="0"/>
          </a:p>
          <a:p>
            <a:r>
              <a:rPr lang="en-US" baseline="0" dirty="0" err="1" smtClean="0"/>
              <a:t>Và</a:t>
            </a:r>
            <a:r>
              <a:rPr lang="en-US" baseline="0" dirty="0" smtClean="0"/>
              <a:t> </a:t>
            </a:r>
            <a:r>
              <a:rPr lang="en-US" baseline="0" dirty="0" err="1" smtClean="0"/>
              <a:t>giá</a:t>
            </a:r>
            <a:r>
              <a:rPr lang="en-US" baseline="0" dirty="0" smtClean="0"/>
              <a:t> </a:t>
            </a:r>
            <a:r>
              <a:rPr lang="en-US" baseline="0" dirty="0" err="1" smtClean="0"/>
              <a:t>của</a:t>
            </a:r>
            <a:r>
              <a:rPr lang="en-US" baseline="0" dirty="0" smtClean="0"/>
              <a:t> </a:t>
            </a:r>
            <a:r>
              <a:rPr lang="en-US" baseline="0" dirty="0" err="1" smtClean="0"/>
              <a:t>nó</a:t>
            </a:r>
            <a:r>
              <a:rPr lang="en-US" baseline="0" dirty="0" smtClean="0"/>
              <a:t>  </a:t>
            </a:r>
            <a:r>
              <a:rPr lang="en-US" baseline="0" dirty="0" err="1" smtClean="0"/>
              <a:t>ko</a:t>
            </a:r>
            <a:r>
              <a:rPr lang="en-US" baseline="0" dirty="0" smtClean="0"/>
              <a:t> </a:t>
            </a:r>
            <a:r>
              <a:rPr lang="en-US" baseline="0" dirty="0" err="1" smtClean="0"/>
              <a:t>hề</a:t>
            </a:r>
            <a:r>
              <a:rPr lang="en-US" baseline="0" dirty="0" smtClean="0"/>
              <a:t> </a:t>
            </a:r>
            <a:r>
              <a:rPr lang="en-US" baseline="0" dirty="0" err="1" smtClean="0"/>
              <a:t>rẻ</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081305671"/>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 </a:t>
            </a:r>
            <a:r>
              <a:rPr lang="en-US" dirty="0" err="1" smtClean="0"/>
              <a:t>đó</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 </a:t>
            </a:r>
            <a:r>
              <a:rPr lang="en-US" baseline="0" dirty="0" err="1" smtClean="0"/>
              <a:t>của</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cung</a:t>
            </a:r>
            <a:r>
              <a:rPr lang="en-US" baseline="0" dirty="0" smtClean="0"/>
              <a:t> </a:t>
            </a:r>
            <a:r>
              <a:rPr lang="en-US" baseline="0" dirty="0" err="1" smtClean="0"/>
              <a:t>cấp</a:t>
            </a:r>
            <a:r>
              <a:rPr lang="en-US" baseline="0" dirty="0" smtClean="0"/>
              <a:t> </a:t>
            </a:r>
            <a:r>
              <a:rPr lang="en-US" baseline="0" dirty="0" err="1" smtClean="0"/>
              <a:t>chức</a:t>
            </a:r>
            <a:r>
              <a:rPr lang="en-US" baseline="0" dirty="0" smtClean="0"/>
              <a:t> </a:t>
            </a:r>
            <a:r>
              <a:rPr lang="en-US" baseline="0" dirty="0" err="1" smtClean="0"/>
              <a:t>năng</a:t>
            </a:r>
            <a:r>
              <a:rPr lang="en-US" baseline="0" dirty="0" smtClean="0"/>
              <a:t> </a:t>
            </a:r>
            <a:r>
              <a:rPr lang="en-US" baseline="0" dirty="0" err="1" smtClean="0"/>
              <a:t>thông</a:t>
            </a:r>
            <a:r>
              <a:rPr lang="en-US" baseline="0" dirty="0" smtClean="0"/>
              <a:t> </a:t>
            </a:r>
            <a:r>
              <a:rPr lang="en-US" baseline="0" dirty="0" err="1" smtClean="0"/>
              <a:t>báo</a:t>
            </a:r>
            <a:r>
              <a:rPr lang="en-US" baseline="0" dirty="0" smtClean="0"/>
              <a:t> </a:t>
            </a:r>
            <a:r>
              <a:rPr lang="en-US" baseline="0" dirty="0" err="1" smtClean="0"/>
              <a:t>bằng</a:t>
            </a:r>
            <a:r>
              <a:rPr lang="en-US" baseline="0" dirty="0" smtClean="0"/>
              <a:t> </a:t>
            </a:r>
            <a:r>
              <a:rPr lang="en-US" baseline="0" dirty="0" err="1" smtClean="0"/>
              <a:t>giọng</a:t>
            </a:r>
            <a:r>
              <a:rPr lang="en-US" baseline="0" dirty="0" smtClean="0"/>
              <a:t> </a:t>
            </a:r>
            <a:r>
              <a:rPr lang="en-US" baseline="0" dirty="0" err="1" smtClean="0"/>
              <a:t>nói</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94238272"/>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Sau </a:t>
            </a:r>
            <a:r>
              <a:rPr lang="en-US" dirty="0" err="1" smtClean="0"/>
              <a:t>đây</a:t>
            </a:r>
            <a:r>
              <a:rPr lang="en-US" baseline="0" dirty="0" smtClean="0"/>
              <a:t> </a:t>
            </a:r>
            <a:r>
              <a:rPr lang="en-US" baseline="0" dirty="0" err="1" smtClean="0"/>
              <a:t>là</a:t>
            </a:r>
            <a:r>
              <a:rPr lang="en-US" baseline="0" dirty="0" smtClean="0"/>
              <a:t> </a:t>
            </a:r>
            <a:r>
              <a:rPr lang="en-US" baseline="0" dirty="0" err="1" smtClean="0"/>
              <a:t>phần</a:t>
            </a:r>
            <a:r>
              <a:rPr lang="en-US" baseline="0" dirty="0" smtClean="0"/>
              <a:t> </a:t>
            </a:r>
            <a:r>
              <a:rPr lang="en-US" baseline="0" dirty="0" err="1" smtClean="0"/>
              <a:t>kiến</a:t>
            </a:r>
            <a:r>
              <a:rPr lang="en-US" baseline="0" dirty="0" smtClean="0"/>
              <a:t> </a:t>
            </a:r>
            <a:r>
              <a:rPr lang="en-US" baseline="0" dirty="0" err="1" smtClean="0"/>
              <a:t>trúc</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 </a:t>
            </a:r>
            <a:r>
              <a:rPr lang="en-US" baseline="0" dirty="0" err="1" smtClean="0"/>
              <a:t>của</a:t>
            </a:r>
            <a:r>
              <a:rPr lang="en-US" baseline="0" dirty="0" smtClean="0"/>
              <a:t> </a:t>
            </a:r>
            <a:r>
              <a:rPr lang="en-US" baseline="0" dirty="0" err="1" smtClean="0"/>
              <a:t>chức</a:t>
            </a:r>
            <a:r>
              <a:rPr lang="en-US" baseline="0" dirty="0" smtClean="0"/>
              <a:t> </a:t>
            </a:r>
            <a:r>
              <a:rPr lang="en-US" baseline="0" dirty="0" err="1" smtClean="0"/>
              <a:t>năng</a:t>
            </a:r>
            <a:r>
              <a:rPr lang="en-US" baseline="0" dirty="0" smtClean="0"/>
              <a:t> </a:t>
            </a:r>
            <a:r>
              <a:rPr lang="en-US" baseline="0" dirty="0" err="1" smtClean="0"/>
              <a:t>này</a:t>
            </a:r>
            <a:endParaRPr lang="en-US" baseline="0" dirty="0" smtClean="0"/>
          </a:p>
          <a:p>
            <a:r>
              <a:rPr lang="en-US" baseline="0" dirty="0" err="1" smtClean="0"/>
              <a:t>Đầu</a:t>
            </a:r>
            <a:r>
              <a:rPr lang="en-US" baseline="0" dirty="0" smtClean="0"/>
              <a:t> </a:t>
            </a:r>
            <a:r>
              <a:rPr lang="en-US" baseline="0" dirty="0" err="1" smtClean="0"/>
              <a:t>tiên</a:t>
            </a:r>
            <a:r>
              <a:rPr lang="en-US" baseline="0" dirty="0" smtClean="0"/>
              <a:t> </a:t>
            </a:r>
            <a:r>
              <a:rPr lang="en-US" baseline="0" dirty="0" err="1" smtClean="0"/>
              <a:t>khi</a:t>
            </a:r>
            <a:r>
              <a:rPr lang="en-US" baseline="0" dirty="0" smtClean="0"/>
              <a:t> </a:t>
            </a:r>
            <a:r>
              <a:rPr lang="en-US" baseline="0" dirty="0" err="1" smtClean="0"/>
              <a:t>người</a:t>
            </a:r>
            <a:r>
              <a:rPr lang="en-US" baseline="0" dirty="0" smtClean="0"/>
              <a:t> dung </a:t>
            </a:r>
            <a:r>
              <a:rPr lang="en-US" baseline="0" dirty="0" err="1" smtClean="0"/>
              <a:t>nhấn</a:t>
            </a:r>
            <a:r>
              <a:rPr lang="en-US" baseline="0" dirty="0" smtClean="0"/>
              <a:t> </a:t>
            </a:r>
            <a:r>
              <a:rPr lang="en-US" baseline="0" dirty="0" err="1" smtClean="0"/>
              <a:t>nút</a:t>
            </a:r>
            <a:r>
              <a:rPr lang="en-US" baseline="0" dirty="0" smtClean="0"/>
              <a:t> download.</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246</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536869214"/>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err="1" smtClean="0"/>
              <a:t>Ưng</a:t>
            </a:r>
            <a:r>
              <a:rPr lang="en-US" baseline="0" dirty="0" smtClean="0"/>
              <a:t> </a:t>
            </a:r>
            <a:r>
              <a:rPr lang="en-US" baseline="0" dirty="0" err="1" smtClean="0"/>
              <a:t>dụng</a:t>
            </a:r>
            <a:r>
              <a:rPr lang="en-US" baseline="0" dirty="0" smtClean="0"/>
              <a:t> </a:t>
            </a:r>
            <a:r>
              <a:rPr lang="en-US" baseline="0" dirty="0" err="1" smtClean="0"/>
              <a:t>sẽ</a:t>
            </a:r>
            <a:r>
              <a:rPr lang="en-US" baseline="0" dirty="0" smtClean="0"/>
              <a:t> </a:t>
            </a:r>
            <a:r>
              <a:rPr lang="en-US" baseline="0" dirty="0" err="1" smtClean="0"/>
              <a:t>tạo</a:t>
            </a:r>
            <a:r>
              <a:rPr lang="en-US" baseline="0" dirty="0" smtClean="0"/>
              <a:t> </a:t>
            </a:r>
            <a:r>
              <a:rPr lang="en-US" baseline="0" dirty="0" err="1" smtClean="0"/>
              <a:t>ra</a:t>
            </a:r>
            <a:r>
              <a:rPr lang="en-US" baseline="0" dirty="0" smtClean="0"/>
              <a:t> 1 list </a:t>
            </a:r>
            <a:r>
              <a:rPr lang="en-US" baseline="0" dirty="0" err="1" smtClean="0"/>
              <a:t>chuỗi</a:t>
            </a:r>
            <a:r>
              <a:rPr lang="en-US" baseline="0" dirty="0" smtClean="0"/>
              <a:t> </a:t>
            </a:r>
            <a:r>
              <a:rPr lang="en-US" baseline="0" dirty="0" err="1" smtClean="0"/>
              <a:t>ký</a:t>
            </a:r>
            <a:r>
              <a:rPr lang="en-US" baseline="0" dirty="0" smtClean="0"/>
              <a:t> </a:t>
            </a:r>
            <a:r>
              <a:rPr lang="en-US" baseline="0" dirty="0" err="1" smtClean="0"/>
              <a:t>tự</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1B4A46F-5531-C743-A588-5C76C648827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315698152"/>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Và</a:t>
            </a:r>
            <a:r>
              <a:rPr lang="en-US" baseline="0" dirty="0" smtClean="0"/>
              <a:t> 1 </a:t>
            </a:r>
            <a:r>
              <a:rPr lang="en-US" baseline="0" dirty="0" err="1" smtClean="0"/>
              <a:t>chuỗi</a:t>
            </a:r>
            <a:r>
              <a:rPr lang="en-US" baseline="0" dirty="0" smtClean="0"/>
              <a:t> </a:t>
            </a:r>
            <a:r>
              <a:rPr lang="en-US" baseline="0" dirty="0" err="1" smtClean="0"/>
              <a:t>ký</a:t>
            </a:r>
            <a:r>
              <a:rPr lang="en-US" baseline="0" dirty="0" smtClean="0"/>
              <a:t> </a:t>
            </a:r>
            <a:r>
              <a:rPr lang="en-US" baseline="0" dirty="0" err="1" smtClean="0"/>
              <a:t>tự</a:t>
            </a:r>
            <a:r>
              <a:rPr lang="en-US" baseline="0" dirty="0" smtClean="0"/>
              <a:t> </a:t>
            </a:r>
            <a:r>
              <a:rPr lang="en-US" baseline="0" dirty="0" err="1" smtClean="0"/>
              <a:t>được</a:t>
            </a:r>
            <a:r>
              <a:rPr lang="en-US" baseline="0" dirty="0" smtClean="0"/>
              <a:t> </a:t>
            </a:r>
            <a:r>
              <a:rPr lang="en-US" baseline="0" dirty="0" err="1" smtClean="0"/>
              <a:t>lấy</a:t>
            </a:r>
            <a:r>
              <a:rPr lang="en-US" baseline="0" dirty="0" smtClean="0"/>
              <a:t> </a:t>
            </a:r>
            <a:r>
              <a:rPr lang="en-US" baseline="0" dirty="0" err="1" smtClean="0"/>
              <a:t>ra</a:t>
            </a:r>
            <a:r>
              <a:rPr lang="en-US" baseline="0" dirty="0" smtClean="0"/>
              <a:t> </a:t>
            </a:r>
            <a:r>
              <a:rPr lang="en-US" baseline="0" dirty="0" err="1" smtClean="0"/>
              <a:t>từ</a:t>
            </a:r>
            <a:r>
              <a:rPr lang="en-US" baseline="0" dirty="0" smtClean="0"/>
              <a:t> </a:t>
            </a:r>
            <a:r>
              <a:rPr lang="en-US" baseline="0" dirty="0" err="1" smtClean="0"/>
              <a:t>phần</a:t>
            </a:r>
            <a:r>
              <a:rPr lang="en-US" baseline="0" dirty="0" smtClean="0"/>
              <a:t> </a:t>
            </a:r>
            <a:r>
              <a:rPr lang="en-US" baseline="0" dirty="0" err="1" smtClean="0"/>
              <a:t>tử</a:t>
            </a:r>
            <a:r>
              <a:rPr lang="en-US" baseline="0" dirty="0" smtClean="0"/>
              <a:t> </a:t>
            </a:r>
            <a:r>
              <a:rPr lang="en-US" baseline="0" dirty="0" err="1" smtClean="0"/>
              <a:t>smallmessage</a:t>
            </a:r>
            <a:r>
              <a:rPr lang="en-US" baseline="0" dirty="0" smtClean="0"/>
              <a:t> </a:t>
            </a:r>
            <a:r>
              <a:rPr lang="en-US" baseline="0" dirty="0" err="1" smtClean="0"/>
              <a:t>trong</a:t>
            </a:r>
            <a:r>
              <a:rPr lang="en-US" baseline="0" dirty="0" smtClean="0"/>
              <a:t> class notify</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1B4A46F-5531-C743-A588-5C76C648827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248</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780594591"/>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Từ</a:t>
            </a:r>
            <a:r>
              <a:rPr lang="en-US" dirty="0" smtClean="0"/>
              <a:t> </a:t>
            </a:r>
            <a:r>
              <a:rPr lang="en-US" dirty="0" err="1" smtClean="0"/>
              <a:t>đó</a:t>
            </a:r>
            <a:r>
              <a:rPr lang="en-US" baseline="0" dirty="0" smtClean="0"/>
              <a:t> 1 list notify </a:t>
            </a:r>
            <a:r>
              <a:rPr lang="en-US" baseline="0" dirty="0" err="1" smtClean="0"/>
              <a:t>sẽ</a:t>
            </a:r>
            <a:r>
              <a:rPr lang="en-US" baseline="0" dirty="0" smtClean="0"/>
              <a:t> </a:t>
            </a:r>
            <a:r>
              <a:rPr lang="en-US" baseline="0" dirty="0" err="1" smtClean="0"/>
              <a:t>đc</a:t>
            </a:r>
            <a:r>
              <a:rPr lang="en-US" baseline="0" dirty="0" smtClean="0"/>
              <a:t> 1 list </a:t>
            </a:r>
            <a:r>
              <a:rPr lang="en-US" baseline="0" dirty="0" err="1" smtClean="0"/>
              <a:t>chuỗi</a:t>
            </a:r>
            <a:r>
              <a:rPr lang="en-US" baseline="0" dirty="0" smtClean="0"/>
              <a:t> </a:t>
            </a:r>
            <a:r>
              <a:rPr lang="en-US" baseline="0" dirty="0" err="1" smtClean="0"/>
              <a:t>ký</a:t>
            </a:r>
            <a:r>
              <a:rPr lang="en-US" baseline="0" dirty="0" smtClean="0"/>
              <a:t> </a:t>
            </a:r>
            <a:r>
              <a:rPr lang="en-US" baseline="0" dirty="0" err="1" smtClean="0"/>
              <a:t>tự</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1B4A46F-5531-C743-A588-5C76C648827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931997528"/>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Sau </a:t>
            </a:r>
            <a:r>
              <a:rPr lang="en-US" dirty="0" err="1" smtClean="0"/>
              <a:t>đó</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 </a:t>
            </a:r>
            <a:r>
              <a:rPr lang="en-US" baseline="0" dirty="0" err="1" smtClean="0"/>
              <a:t>lần</a:t>
            </a:r>
            <a:r>
              <a:rPr lang="en-US" baseline="0" dirty="0" smtClean="0"/>
              <a:t> </a:t>
            </a:r>
            <a:r>
              <a:rPr lang="en-US" baseline="0" dirty="0" err="1" smtClean="0"/>
              <a:t>lượt</a:t>
            </a:r>
            <a:r>
              <a:rPr lang="en-US" baseline="0" dirty="0" smtClean="0"/>
              <a:t> </a:t>
            </a:r>
            <a:r>
              <a:rPr lang="en-US" baseline="0" dirty="0" err="1" smtClean="0"/>
              <a:t>gửi</a:t>
            </a:r>
            <a:r>
              <a:rPr lang="en-US" baseline="0" dirty="0" smtClean="0"/>
              <a:t> </a:t>
            </a:r>
            <a:r>
              <a:rPr lang="en-US" baseline="0" dirty="0" err="1" smtClean="0"/>
              <a:t>các</a:t>
            </a:r>
            <a:r>
              <a:rPr lang="en-US" baseline="0" dirty="0" smtClean="0"/>
              <a:t> </a:t>
            </a:r>
            <a:r>
              <a:rPr lang="en-US" baseline="0" dirty="0" err="1" smtClean="0"/>
              <a:t>chuỗi</a:t>
            </a:r>
            <a:r>
              <a:rPr lang="en-US" baseline="0" dirty="0" smtClean="0"/>
              <a:t> </a:t>
            </a:r>
            <a:r>
              <a:rPr lang="en-US" baseline="0" dirty="0" err="1" smtClean="0"/>
              <a:t>ký</a:t>
            </a:r>
            <a:r>
              <a:rPr lang="en-US" baseline="0" dirty="0" smtClean="0"/>
              <a:t> </a:t>
            </a:r>
            <a:r>
              <a:rPr lang="en-US" baseline="0" dirty="0" err="1" smtClean="0"/>
              <a:t>tự</a:t>
            </a:r>
            <a:r>
              <a:rPr lang="en-US" baseline="0" dirty="0" smtClean="0"/>
              <a:t> </a:t>
            </a:r>
            <a:r>
              <a:rPr lang="en-US" baseline="0" dirty="0" err="1" smtClean="0"/>
              <a:t>đó</a:t>
            </a:r>
            <a:r>
              <a:rPr lang="en-US" baseline="0" dirty="0" smtClean="0"/>
              <a:t> </a:t>
            </a:r>
            <a:r>
              <a:rPr lang="en-US" baseline="0" dirty="0" err="1" smtClean="0"/>
              <a:t>lên</a:t>
            </a:r>
            <a:r>
              <a:rPr lang="en-US" baseline="0" dirty="0" smtClean="0"/>
              <a:t> FPT service </a:t>
            </a:r>
            <a:r>
              <a:rPr lang="en-US" baseline="0" dirty="0" err="1" smtClean="0"/>
              <a:t>theo</a:t>
            </a:r>
            <a:r>
              <a:rPr lang="en-US" baseline="0" dirty="0" smtClean="0"/>
              <a:t> </a:t>
            </a:r>
            <a:r>
              <a:rPr lang="en-US" baseline="0" dirty="0" err="1" smtClean="0"/>
              <a:t>đúng</a:t>
            </a:r>
            <a:r>
              <a:rPr lang="en-US" baseline="0" dirty="0" smtClean="0"/>
              <a:t> </a:t>
            </a:r>
            <a:r>
              <a:rPr lang="en-US" baseline="0" dirty="0" err="1" smtClean="0"/>
              <a:t>cấu</a:t>
            </a:r>
            <a:r>
              <a:rPr lang="en-US" baseline="0" dirty="0" smtClean="0"/>
              <a:t> </a:t>
            </a:r>
            <a:r>
              <a:rPr lang="en-US" baseline="0" dirty="0" err="1" smtClean="0"/>
              <a:t>trúc</a:t>
            </a:r>
            <a:r>
              <a:rPr lang="en-US" baseline="0" dirty="0" smtClean="0"/>
              <a:t> </a:t>
            </a:r>
            <a:r>
              <a:rPr lang="en-US" baseline="0" dirty="0" err="1" smtClean="0"/>
              <a:t>đường</a:t>
            </a:r>
            <a:r>
              <a:rPr lang="en-US" baseline="0" dirty="0" smtClean="0"/>
              <a:t> link ở </a:t>
            </a:r>
            <a:r>
              <a:rPr lang="en-US" baseline="0" dirty="0" err="1" smtClean="0"/>
              <a:t>dưới</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1B4A46F-5531-C743-A588-5C76C648827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250</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969640809"/>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Từ</a:t>
            </a:r>
            <a:r>
              <a:rPr lang="en-US" baseline="0" dirty="0" smtClean="0"/>
              <a:t> </a:t>
            </a:r>
            <a:r>
              <a:rPr lang="en-US" baseline="0" dirty="0" err="1" smtClean="0"/>
              <a:t>đó</a:t>
            </a:r>
            <a:r>
              <a:rPr lang="en-US" baseline="0" dirty="0" smtClean="0"/>
              <a:t> FPT service </a:t>
            </a:r>
            <a:r>
              <a:rPr lang="en-US" baseline="0" dirty="0" err="1" smtClean="0"/>
              <a:t>sẽ</a:t>
            </a:r>
            <a:r>
              <a:rPr lang="en-US" baseline="0" dirty="0" smtClean="0"/>
              <a:t> </a:t>
            </a:r>
            <a:r>
              <a:rPr lang="en-US" baseline="0" dirty="0" err="1" smtClean="0"/>
              <a:t>trả</a:t>
            </a:r>
            <a:r>
              <a:rPr lang="en-US" baseline="0" dirty="0" smtClean="0"/>
              <a:t> </a:t>
            </a:r>
            <a:r>
              <a:rPr lang="en-US" baseline="0" dirty="0" err="1" smtClean="0"/>
              <a:t>về</a:t>
            </a:r>
            <a:r>
              <a:rPr lang="en-US" baseline="0" dirty="0" smtClean="0"/>
              <a:t> list </a:t>
            </a:r>
            <a:r>
              <a:rPr lang="en-US" baseline="0" dirty="0" err="1" smtClean="0"/>
              <a:t>các</a:t>
            </a:r>
            <a:r>
              <a:rPr lang="en-US" baseline="0" dirty="0" smtClean="0"/>
              <a:t> file audio</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1B4A46F-5531-C743-A588-5C76C648827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251</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763660197"/>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Và</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 </a:t>
            </a:r>
            <a:r>
              <a:rPr lang="en-US" baseline="0" dirty="0" err="1" smtClean="0"/>
              <a:t>sẽ</a:t>
            </a:r>
            <a:r>
              <a:rPr lang="en-US" baseline="0" dirty="0" smtClean="0"/>
              <a:t> </a:t>
            </a:r>
            <a:r>
              <a:rPr lang="en-US" baseline="0" dirty="0" err="1" smtClean="0"/>
              <a:t>chuyển</a:t>
            </a:r>
            <a:r>
              <a:rPr lang="en-US" baseline="0" dirty="0" smtClean="0"/>
              <a:t> </a:t>
            </a:r>
            <a:r>
              <a:rPr lang="en-US" baseline="0" dirty="0" err="1" smtClean="0"/>
              <a:t>cái</a:t>
            </a:r>
            <a:r>
              <a:rPr lang="en-US" baseline="0" dirty="0" smtClean="0"/>
              <a:t> file audio </a:t>
            </a:r>
            <a:r>
              <a:rPr lang="en-US" baseline="0" dirty="0" err="1" smtClean="0"/>
              <a:t>đó</a:t>
            </a:r>
            <a:r>
              <a:rPr lang="en-US" baseline="0" dirty="0" smtClean="0"/>
              <a:t> </a:t>
            </a:r>
            <a:r>
              <a:rPr lang="en-US" baseline="0" dirty="0" err="1" smtClean="0"/>
              <a:t>thành</a:t>
            </a:r>
            <a:r>
              <a:rPr lang="en-US" baseline="0" dirty="0" smtClean="0"/>
              <a:t> </a:t>
            </a:r>
            <a:r>
              <a:rPr lang="en-US" baseline="0" dirty="0" err="1" smtClean="0"/>
              <a:t>mảng</a:t>
            </a:r>
            <a:r>
              <a:rPr lang="en-US" baseline="0" dirty="0" smtClean="0"/>
              <a:t> byte </a:t>
            </a:r>
            <a:r>
              <a:rPr lang="en-US" baseline="0" dirty="0" err="1" smtClean="0"/>
              <a:t>và</a:t>
            </a:r>
            <a:r>
              <a:rPr lang="en-US" baseline="0" dirty="0" smtClean="0"/>
              <a:t> </a:t>
            </a:r>
            <a:r>
              <a:rPr lang="en-US" baseline="0" dirty="0" err="1" smtClean="0"/>
              <a:t>lưu</a:t>
            </a:r>
            <a:r>
              <a:rPr lang="en-US" baseline="0" dirty="0" smtClean="0"/>
              <a:t> </a:t>
            </a:r>
            <a:r>
              <a:rPr lang="en-US" baseline="0" dirty="0" err="1" smtClean="0"/>
              <a:t>vào</a:t>
            </a:r>
            <a:r>
              <a:rPr lang="en-US" baseline="0" dirty="0" smtClean="0"/>
              <a:t> </a:t>
            </a:r>
            <a:r>
              <a:rPr lang="en-US" baseline="0" dirty="0" err="1" smtClean="0"/>
              <a:t>trong</a:t>
            </a:r>
            <a:r>
              <a:rPr lang="en-US" baseline="0" dirty="0" smtClean="0"/>
              <a:t> cache</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1B4A46F-5531-C743-A588-5C76C648827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252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95582317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Street: </a:t>
            </a:r>
            <a:r>
              <a:rPr lang="en-US" dirty="0" err="1" smtClean="0"/>
              <a:t>địa</a:t>
            </a:r>
            <a:r>
              <a:rPr lang="en-US" baseline="0" dirty="0" smtClean="0"/>
              <a:t> </a:t>
            </a:r>
            <a:r>
              <a:rPr lang="en-US" baseline="0" dirty="0" err="1" smtClean="0"/>
              <a:t>chỉ</a:t>
            </a:r>
            <a:r>
              <a:rPr lang="en-US" baseline="0" dirty="0" smtClean="0"/>
              <a:t> </a:t>
            </a:r>
            <a:r>
              <a:rPr lang="en-US" baseline="0" dirty="0" err="1" smtClean="0"/>
              <a:t>của</a:t>
            </a:r>
            <a:r>
              <a:rPr lang="en-US" baseline="0" dirty="0" smtClean="0"/>
              <a:t> </a:t>
            </a:r>
            <a:r>
              <a:rPr lang="en-US" baseline="0" dirty="0" err="1" smtClean="0"/>
              <a:t>trạm</a:t>
            </a:r>
            <a:endParaRPr lang="en-US"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753496179"/>
      </p:ext>
    </p:extLst>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Kể</a:t>
            </a:r>
            <a:r>
              <a:rPr lang="en-US" baseline="0" dirty="0" smtClean="0"/>
              <a:t> </a:t>
            </a:r>
            <a:r>
              <a:rPr lang="en-US" baseline="0" dirty="0" err="1" smtClean="0"/>
              <a:t>từ</a:t>
            </a:r>
            <a:r>
              <a:rPr lang="en-US" baseline="0" dirty="0" smtClean="0"/>
              <a:t> </a:t>
            </a:r>
            <a:r>
              <a:rPr lang="en-US" baseline="0" dirty="0" err="1" smtClean="0"/>
              <a:t>đó</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 </a:t>
            </a:r>
            <a:r>
              <a:rPr lang="en-US" baseline="0" dirty="0" err="1" smtClean="0"/>
              <a:t>sẽ</a:t>
            </a:r>
            <a:r>
              <a:rPr lang="en-US" baseline="0" dirty="0" smtClean="0"/>
              <a:t> </a:t>
            </a:r>
            <a:r>
              <a:rPr lang="en-US" baseline="0" dirty="0" err="1" smtClean="0"/>
              <a:t>lấy</a:t>
            </a:r>
            <a:r>
              <a:rPr lang="en-US" baseline="0" dirty="0" smtClean="0"/>
              <a:t> </a:t>
            </a:r>
            <a:r>
              <a:rPr lang="en-US" baseline="0" dirty="0" err="1" smtClean="0"/>
              <a:t>những</a:t>
            </a:r>
            <a:r>
              <a:rPr lang="en-US" baseline="0" dirty="0" smtClean="0"/>
              <a:t> file audio </a:t>
            </a:r>
            <a:r>
              <a:rPr lang="en-US" baseline="0" dirty="0" err="1" smtClean="0"/>
              <a:t>cần</a:t>
            </a:r>
            <a:r>
              <a:rPr lang="en-US" baseline="0" dirty="0" smtClean="0"/>
              <a:t> </a:t>
            </a:r>
            <a:r>
              <a:rPr lang="en-US" baseline="0" dirty="0" err="1" smtClean="0"/>
              <a:t>thiệt</a:t>
            </a:r>
            <a:r>
              <a:rPr lang="en-US" baseline="0" dirty="0" smtClean="0"/>
              <a:t> </a:t>
            </a:r>
            <a:r>
              <a:rPr lang="en-US" baseline="0" dirty="0" err="1" smtClean="0"/>
              <a:t>trong</a:t>
            </a:r>
            <a:r>
              <a:rPr lang="en-US" baseline="0" dirty="0" smtClean="0"/>
              <a:t> Cache </a:t>
            </a:r>
            <a:r>
              <a:rPr lang="en-US" baseline="0" dirty="0" err="1" smtClean="0"/>
              <a:t>để</a:t>
            </a:r>
            <a:r>
              <a:rPr lang="en-US" baseline="0" dirty="0" smtClean="0"/>
              <a:t> </a:t>
            </a:r>
            <a:r>
              <a:rPr lang="en-US" baseline="0" dirty="0" err="1" smtClean="0"/>
              <a:t>thông</a:t>
            </a:r>
            <a:r>
              <a:rPr lang="en-US" baseline="0" dirty="0" smtClean="0"/>
              <a:t> </a:t>
            </a:r>
            <a:r>
              <a:rPr lang="en-US" baseline="0" dirty="0" err="1" smtClean="0"/>
              <a:t>báo</a:t>
            </a:r>
            <a:r>
              <a:rPr lang="en-US" baseline="0" dirty="0" smtClean="0"/>
              <a:t> </a:t>
            </a:r>
            <a:r>
              <a:rPr lang="en-US" baseline="0" dirty="0" err="1" smtClean="0"/>
              <a:t>cho</a:t>
            </a:r>
            <a:r>
              <a:rPr lang="en-US" baseline="0" dirty="0" smtClean="0"/>
              <a:t> </a:t>
            </a:r>
            <a:r>
              <a:rPr lang="en-US" baseline="0" dirty="0" err="1" smtClean="0"/>
              <a:t>người</a:t>
            </a:r>
            <a:r>
              <a:rPr lang="en-US" baseline="0" dirty="0" smtClean="0"/>
              <a:t> dung.</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1B4A46F-5531-C743-A588-5C76C648827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253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511614490"/>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Đây</a:t>
            </a:r>
            <a:r>
              <a:rPr lang="en-US" baseline="0" dirty="0" smtClean="0"/>
              <a:t> </a:t>
            </a:r>
            <a:r>
              <a:rPr lang="en-US" baseline="0" dirty="0" err="1" smtClean="0"/>
              <a:t>là</a:t>
            </a:r>
            <a:r>
              <a:rPr lang="en-US" baseline="0" dirty="0" smtClean="0"/>
              <a:t> </a:t>
            </a:r>
            <a:r>
              <a:rPr lang="en-US" baseline="0" dirty="0" err="1" smtClean="0"/>
              <a:t>kiến</a:t>
            </a:r>
            <a:r>
              <a:rPr lang="en-US" baseline="0" dirty="0" smtClean="0"/>
              <a:t> </a:t>
            </a:r>
            <a:r>
              <a:rPr lang="en-US" baseline="0" dirty="0" err="1" smtClean="0"/>
              <a:t>trúc</a:t>
            </a:r>
            <a:r>
              <a:rPr lang="en-US" baseline="0" dirty="0" smtClean="0"/>
              <a:t> </a:t>
            </a:r>
            <a:r>
              <a:rPr lang="en-US" baseline="0" dirty="0" err="1" smtClean="0"/>
              <a:t>tổng</a:t>
            </a:r>
            <a:r>
              <a:rPr lang="en-US" baseline="0" dirty="0" smtClean="0"/>
              <a:t> </a:t>
            </a:r>
            <a:r>
              <a:rPr lang="en-US" baseline="0" dirty="0" err="1" smtClean="0"/>
              <a:t>quan</a:t>
            </a:r>
            <a:r>
              <a:rPr lang="en-US" baseline="0" dirty="0" smtClean="0"/>
              <a:t> </a:t>
            </a:r>
            <a:r>
              <a:rPr lang="en-US" baseline="0" dirty="0" err="1" smtClean="0"/>
              <a:t>của</a:t>
            </a:r>
            <a:r>
              <a:rPr lang="en-US" baseline="0" dirty="0" smtClean="0"/>
              <a:t> </a:t>
            </a:r>
            <a:r>
              <a:rPr lang="en-US" baseline="0" dirty="0" err="1" smtClean="0"/>
              <a:t>hệ</a:t>
            </a:r>
            <a:r>
              <a:rPr lang="en-US" baseline="0" dirty="0" smtClean="0"/>
              <a:t> </a:t>
            </a:r>
            <a:r>
              <a:rPr lang="en-US" baseline="0" dirty="0" err="1" smtClean="0"/>
              <a:t>thống</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254</a:t>
            </a:fld>
            <a:endParaRPr lang="en-US"/>
          </a:p>
        </p:txBody>
      </p:sp>
    </p:spTree>
    <p:extLst>
      <p:ext uri="{BB962C8B-B14F-4D97-AF65-F5344CB8AC3E}">
        <p14:creationId xmlns:p14="http://schemas.microsoft.com/office/powerpoint/2010/main" val="3615507114"/>
      </p:ext>
    </p:extLst>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Đầu</a:t>
            </a:r>
            <a:r>
              <a:rPr lang="en-US" dirty="0" smtClean="0"/>
              <a:t> </a:t>
            </a:r>
            <a:r>
              <a:rPr lang="en-US" dirty="0" err="1" smtClean="0"/>
              <a:t>tiên</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 </a:t>
            </a:r>
            <a:r>
              <a:rPr lang="en-US" baseline="0" dirty="0" err="1" smtClean="0"/>
              <a:t>gửi</a:t>
            </a:r>
            <a:r>
              <a:rPr lang="en-US" baseline="0" dirty="0" smtClean="0"/>
              <a:t> request </a:t>
            </a:r>
            <a:r>
              <a:rPr lang="en-US" baseline="0" dirty="0" err="1" smtClean="0"/>
              <a:t>lên</a:t>
            </a:r>
            <a:r>
              <a:rPr lang="en-US" baseline="0" dirty="0" smtClean="0"/>
              <a:t> FPT service</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255</a:t>
            </a:fld>
            <a:endParaRPr lang="en-US"/>
          </a:p>
        </p:txBody>
      </p:sp>
    </p:spTree>
    <p:extLst>
      <p:ext uri="{BB962C8B-B14F-4D97-AF65-F5344CB8AC3E}">
        <p14:creationId xmlns:p14="http://schemas.microsoft.com/office/powerpoint/2010/main" val="4155598562"/>
      </p:ext>
    </p:extLst>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FPT service </a:t>
            </a:r>
            <a:r>
              <a:rPr lang="en-US" dirty="0" err="1" smtClean="0"/>
              <a:t>trả</a:t>
            </a:r>
            <a:r>
              <a:rPr lang="en-US" dirty="0" smtClean="0"/>
              <a:t> </a:t>
            </a:r>
            <a:r>
              <a:rPr lang="en-US" dirty="0" err="1" smtClean="0"/>
              <a:t>về</a:t>
            </a:r>
            <a:r>
              <a:rPr lang="en-US" baseline="0" dirty="0" smtClean="0"/>
              <a:t> file audio</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256</a:t>
            </a:fld>
            <a:endParaRPr lang="en-US"/>
          </a:p>
        </p:txBody>
      </p:sp>
    </p:spTree>
    <p:extLst>
      <p:ext uri="{BB962C8B-B14F-4D97-AF65-F5344CB8AC3E}">
        <p14:creationId xmlns:p14="http://schemas.microsoft.com/office/powerpoint/2010/main" val="959787318"/>
      </p:ext>
    </p:extLst>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257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093026237"/>
      </p:ext>
    </p:extLst>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Tôi</a:t>
            </a:r>
            <a:r>
              <a:rPr lang="en-US" baseline="0" dirty="0" smtClean="0"/>
              <a:t> </a:t>
            </a:r>
            <a:r>
              <a:rPr lang="en-US" baseline="0" dirty="0" err="1" smtClean="0"/>
              <a:t>xin</a:t>
            </a:r>
            <a:r>
              <a:rPr lang="en-US" baseline="0" dirty="0" smtClean="0"/>
              <a:t> </a:t>
            </a:r>
            <a:r>
              <a:rPr lang="en-US" baseline="0" dirty="0" err="1" smtClean="0"/>
              <a:t>trình</a:t>
            </a:r>
            <a:r>
              <a:rPr lang="en-US" baseline="0" dirty="0" smtClean="0"/>
              <a:t> </a:t>
            </a:r>
            <a:r>
              <a:rPr lang="en-US" baseline="0" dirty="0" err="1" smtClean="0"/>
              <a:t>bày</a:t>
            </a:r>
            <a:r>
              <a:rPr lang="en-US" baseline="0" dirty="0" smtClean="0"/>
              <a:t> </a:t>
            </a:r>
            <a:r>
              <a:rPr lang="en-US" dirty="0" err="1" smtClean="0"/>
              <a:t>Kịch</a:t>
            </a:r>
            <a:r>
              <a:rPr lang="en-US" baseline="0" dirty="0" smtClean="0"/>
              <a:t> </a:t>
            </a:r>
            <a:r>
              <a:rPr lang="en-US" baseline="0" dirty="0" err="1" smtClean="0"/>
              <a:t>bản</a:t>
            </a:r>
            <a:r>
              <a:rPr lang="en-US" baseline="0" dirty="0" smtClean="0"/>
              <a:t> </a:t>
            </a:r>
            <a:r>
              <a:rPr lang="en-US" baseline="0" dirty="0" err="1" smtClean="0"/>
              <a:t>tiếp</a:t>
            </a:r>
            <a:r>
              <a:rPr lang="en-US" baseline="0" dirty="0" smtClean="0"/>
              <a:t> </a:t>
            </a:r>
            <a:r>
              <a:rPr lang="en-US" baseline="0" dirty="0" err="1" smtClean="0"/>
              <a:t>theo</a:t>
            </a:r>
            <a:r>
              <a:rPr lang="en-US" baseline="0" dirty="0" smtClean="0"/>
              <a:t>:</a:t>
            </a:r>
          </a:p>
          <a:p>
            <a:r>
              <a:rPr lang="en-US" dirty="0" smtClean="0"/>
              <a:t>Anh</a:t>
            </a:r>
            <a:r>
              <a:rPr lang="en-US" baseline="0" dirty="0" smtClean="0"/>
              <a:t> </a:t>
            </a:r>
            <a:r>
              <a:rPr lang="en-US" baseline="0" dirty="0" err="1" smtClean="0"/>
              <a:t>khương</a:t>
            </a:r>
            <a:r>
              <a:rPr lang="en-US" baseline="0" dirty="0" smtClean="0"/>
              <a:t> </a:t>
            </a:r>
            <a:r>
              <a:rPr lang="en-US" baseline="0" dirty="0" err="1" smtClean="0"/>
              <a:t>thường</a:t>
            </a:r>
            <a:r>
              <a:rPr lang="en-US" baseline="0" dirty="0" smtClean="0"/>
              <a:t> di </a:t>
            </a:r>
            <a:r>
              <a:rPr lang="en-US" baseline="0" dirty="0" err="1" smtClean="0"/>
              <a:t>chuyển</a:t>
            </a:r>
            <a:r>
              <a:rPr lang="en-US" baseline="0" dirty="0" smtClean="0"/>
              <a:t> </a:t>
            </a:r>
            <a:r>
              <a:rPr lang="en-US" baseline="0" dirty="0" err="1" smtClean="0"/>
              <a:t>với</a:t>
            </a:r>
            <a:r>
              <a:rPr lang="en-US" baseline="0" dirty="0" smtClean="0"/>
              <a:t> </a:t>
            </a:r>
            <a:r>
              <a:rPr lang="en-US" baseline="0" dirty="0" err="1" smtClean="0"/>
              <a:t>tốc</a:t>
            </a:r>
            <a:r>
              <a:rPr lang="en-US" baseline="0" dirty="0" smtClean="0"/>
              <a:t> </a:t>
            </a:r>
            <a:r>
              <a:rPr lang="en-US" baseline="0" dirty="0" err="1" smtClean="0"/>
              <a:t>độ</a:t>
            </a:r>
            <a:r>
              <a:rPr lang="en-US" baseline="0" dirty="0" smtClean="0"/>
              <a:t> </a:t>
            </a:r>
            <a:r>
              <a:rPr lang="en-US" baseline="0" dirty="0" err="1" smtClean="0"/>
              <a:t>rất</a:t>
            </a:r>
            <a:r>
              <a:rPr lang="en-US" baseline="0" dirty="0" smtClean="0"/>
              <a:t> </a:t>
            </a:r>
            <a:r>
              <a:rPr lang="en-US" baseline="0" dirty="0" err="1" smtClean="0"/>
              <a:t>cao</a:t>
            </a:r>
            <a:r>
              <a:rPr lang="en-US" baseline="0" dirty="0" smtClean="0"/>
              <a:t>, </a:t>
            </a:r>
            <a:r>
              <a:rPr lang="en-US" baseline="0" dirty="0" err="1" smtClean="0"/>
              <a:t>và</a:t>
            </a:r>
            <a:r>
              <a:rPr lang="en-US" baseline="0" dirty="0" smtClean="0"/>
              <a:t> </a:t>
            </a:r>
            <a:r>
              <a:rPr lang="en-US" baseline="0" dirty="0" err="1" smtClean="0"/>
              <a:t>trong</a:t>
            </a:r>
            <a:r>
              <a:rPr lang="en-US" baseline="0" dirty="0" smtClean="0"/>
              <a:t> </a:t>
            </a:r>
            <a:r>
              <a:rPr lang="en-US" baseline="0" dirty="0" err="1" smtClean="0"/>
              <a:t>tình</a:t>
            </a:r>
            <a:r>
              <a:rPr lang="en-US" baseline="0" dirty="0" smtClean="0"/>
              <a:t> </a:t>
            </a:r>
            <a:r>
              <a:rPr lang="en-US" baseline="0" dirty="0" err="1" smtClean="0"/>
              <a:t>huống</a:t>
            </a:r>
            <a:r>
              <a:rPr lang="en-US" baseline="0" dirty="0" smtClean="0"/>
              <a:t> </a:t>
            </a:r>
            <a:r>
              <a:rPr lang="en-US" baseline="0" dirty="0" err="1" smtClean="0"/>
              <a:t>này</a:t>
            </a:r>
            <a:r>
              <a:rPr lang="en-US" baseline="0" dirty="0" smtClean="0"/>
              <a:t>.</a:t>
            </a:r>
          </a:p>
          <a:p>
            <a:r>
              <a:rPr lang="en-US" baseline="0" dirty="0" err="1" smtClean="0"/>
              <a:t>Khi</a:t>
            </a:r>
            <a:r>
              <a:rPr lang="en-US" baseline="0" dirty="0" smtClean="0"/>
              <a:t> </a:t>
            </a:r>
            <a:r>
              <a:rPr lang="en-US" baseline="0" dirty="0" err="1" smtClean="0"/>
              <a:t>anh</a:t>
            </a:r>
            <a:r>
              <a:rPr lang="en-US" baseline="0" dirty="0" smtClean="0"/>
              <a:t> di </a:t>
            </a:r>
            <a:r>
              <a:rPr lang="en-US" baseline="0" dirty="0" err="1" smtClean="0"/>
              <a:t>chuyển</a:t>
            </a:r>
            <a:r>
              <a:rPr lang="en-US" baseline="0" dirty="0" smtClean="0"/>
              <a:t> </a:t>
            </a:r>
            <a:r>
              <a:rPr lang="en-US" baseline="0" dirty="0" err="1" smtClean="0"/>
              <a:t>trên</a:t>
            </a:r>
            <a:r>
              <a:rPr lang="en-US" baseline="0" dirty="0" smtClean="0"/>
              <a:t> </a:t>
            </a:r>
            <a:r>
              <a:rPr lang="en-US" baseline="0" dirty="0" err="1" smtClean="0"/>
              <a:t>đường</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258</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069145309"/>
      </p:ext>
    </p:extLst>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err="1" smtClean="0"/>
              <a:t>Lúc</a:t>
            </a:r>
            <a:r>
              <a:rPr lang="en-US" baseline="0" dirty="0" smtClean="0"/>
              <a:t> </a:t>
            </a:r>
            <a:r>
              <a:rPr lang="en-US" baseline="0" dirty="0" err="1" smtClean="0"/>
              <a:t>anh</a:t>
            </a:r>
            <a:r>
              <a:rPr lang="en-US" dirty="0" smtClean="0"/>
              <a:t> di</a:t>
            </a:r>
            <a:r>
              <a:rPr lang="en-US" baseline="0" dirty="0" smtClean="0"/>
              <a:t> </a:t>
            </a:r>
            <a:r>
              <a:rPr lang="en-US" baseline="0" dirty="0" err="1" smtClean="0"/>
              <a:t>chuyển</a:t>
            </a:r>
            <a:r>
              <a:rPr lang="en-US" baseline="0" dirty="0" smtClean="0"/>
              <a:t> </a:t>
            </a:r>
            <a:r>
              <a:rPr lang="en-US" baseline="0" dirty="0" err="1" smtClean="0"/>
              <a:t>gần</a:t>
            </a:r>
            <a:r>
              <a:rPr lang="en-US" baseline="0" dirty="0" smtClean="0"/>
              <a:t>  </a:t>
            </a:r>
            <a:r>
              <a:rPr lang="en-US" baseline="0" dirty="0" err="1" smtClean="0"/>
              <a:t>tới</a:t>
            </a:r>
            <a:r>
              <a:rPr lang="en-US" baseline="0" dirty="0" smtClean="0"/>
              <a:t> </a:t>
            </a:r>
            <a:r>
              <a:rPr lang="en-US" baseline="0" dirty="0" err="1" smtClean="0"/>
              <a:t>điểm</a:t>
            </a:r>
            <a:r>
              <a:rPr lang="en-US" baseline="0" dirty="0" smtClean="0"/>
              <a:t> </a:t>
            </a:r>
            <a:r>
              <a:rPr lang="en-US" baseline="0" dirty="0" err="1" smtClean="0"/>
              <a:t>thông</a:t>
            </a:r>
            <a:r>
              <a:rPr lang="en-US" baseline="0" dirty="0" smtClean="0"/>
              <a:t> </a:t>
            </a:r>
            <a:r>
              <a:rPr lang="en-US" baseline="0" dirty="0" err="1" smtClean="0"/>
              <a:t>báo</a:t>
            </a:r>
            <a:r>
              <a:rPr lang="en-US" baseline="0" dirty="0" smtClean="0"/>
              <a:t> </a:t>
            </a:r>
            <a:r>
              <a:rPr lang="en-US" baseline="0" dirty="0" err="1" smtClean="0"/>
              <a:t>tiếp</a:t>
            </a:r>
            <a:r>
              <a:rPr lang="en-US" baseline="0" dirty="0" smtClean="0"/>
              <a:t> </a:t>
            </a:r>
            <a:r>
              <a:rPr lang="en-US" baseline="0" dirty="0" err="1" smtClean="0"/>
              <a:t>theo</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259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181995232"/>
      </p:ext>
    </p:extLst>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Anh </a:t>
            </a:r>
            <a:r>
              <a:rPr lang="en-US" dirty="0" err="1" smtClean="0"/>
              <a:t>khương</a:t>
            </a:r>
            <a:r>
              <a:rPr lang="en-US" baseline="0" dirty="0" smtClean="0"/>
              <a:t> </a:t>
            </a:r>
            <a:r>
              <a:rPr lang="en-US" baseline="0" dirty="0" err="1" smtClean="0"/>
              <a:t>đã</a:t>
            </a:r>
            <a:r>
              <a:rPr lang="en-US" baseline="0" dirty="0" smtClean="0"/>
              <a:t> </a:t>
            </a:r>
            <a:r>
              <a:rPr lang="en-US" baseline="0" dirty="0" err="1" smtClean="0"/>
              <a:t>được</a:t>
            </a:r>
            <a:r>
              <a:rPr lang="en-US" baseline="0" dirty="0" smtClean="0"/>
              <a:t> </a:t>
            </a:r>
            <a:r>
              <a:rPr lang="en-US" baseline="0" dirty="0" err="1" smtClean="0"/>
              <a:t>thông</a:t>
            </a:r>
            <a:r>
              <a:rPr lang="en-US" baseline="0" dirty="0" smtClean="0"/>
              <a:t> </a:t>
            </a:r>
            <a:r>
              <a:rPr lang="en-US" baseline="0" dirty="0" err="1" smtClean="0"/>
              <a:t>báo</a:t>
            </a:r>
            <a:r>
              <a:rPr lang="en-US" baseline="0" dirty="0" smtClean="0"/>
              <a:t> </a:t>
            </a:r>
            <a:r>
              <a:rPr lang="en-US" baseline="0" dirty="0" err="1" smtClean="0"/>
              <a:t>là</a:t>
            </a:r>
            <a:r>
              <a:rPr lang="en-US" baseline="0" dirty="0" smtClean="0"/>
              <a:t> </a:t>
            </a:r>
            <a:r>
              <a:rPr lang="en-US" baseline="0" dirty="0" err="1" smtClean="0"/>
              <a:t>chuẩn</a:t>
            </a:r>
            <a:r>
              <a:rPr lang="en-US" baseline="0" dirty="0" smtClean="0"/>
              <a:t> </a:t>
            </a:r>
            <a:r>
              <a:rPr lang="en-US" baseline="0" dirty="0" err="1" smtClean="0"/>
              <a:t>bị</a:t>
            </a:r>
            <a:r>
              <a:rPr lang="en-US" baseline="0" dirty="0" smtClean="0"/>
              <a:t> </a:t>
            </a:r>
            <a:r>
              <a:rPr lang="en-US" baseline="0" dirty="0" err="1" smtClean="0"/>
              <a:t>quẹo</a:t>
            </a:r>
            <a:r>
              <a:rPr lang="en-US" baseline="0" dirty="0" smtClean="0"/>
              <a:t> </a:t>
            </a:r>
            <a:r>
              <a:rPr lang="en-US" baseline="0" dirty="0" err="1" smtClean="0"/>
              <a:t>trái</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9B67DCC-AD2A-8049-A5FE-090E7CFEAD6D}"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260</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12841273"/>
      </p:ext>
    </p:extLst>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Nhưng</a:t>
            </a:r>
            <a:r>
              <a:rPr lang="en-US" baseline="0" dirty="0" smtClean="0"/>
              <a:t> </a:t>
            </a:r>
            <a:r>
              <a:rPr lang="en-US" baseline="0" dirty="0" err="1" smtClean="0"/>
              <a:t>vì</a:t>
            </a:r>
            <a:r>
              <a:rPr lang="en-US" baseline="0" dirty="0" smtClean="0"/>
              <a:t> 1 </a:t>
            </a:r>
            <a:r>
              <a:rPr lang="en-US" baseline="0" dirty="0" err="1" smtClean="0"/>
              <a:t>lý</a:t>
            </a:r>
            <a:r>
              <a:rPr lang="en-US" baseline="0" dirty="0" smtClean="0"/>
              <a:t> do </a:t>
            </a:r>
            <a:r>
              <a:rPr lang="en-US" baseline="0" dirty="0" err="1" smtClean="0"/>
              <a:t>nào</a:t>
            </a:r>
            <a:r>
              <a:rPr lang="en-US" baseline="0" dirty="0" smtClean="0"/>
              <a:t> </a:t>
            </a:r>
            <a:r>
              <a:rPr lang="en-US" baseline="0" dirty="0" err="1" smtClean="0"/>
              <a:t>đó</a:t>
            </a:r>
            <a:r>
              <a:rPr lang="en-US" baseline="0" dirty="0" smtClean="0"/>
              <a:t>, </a:t>
            </a:r>
            <a:r>
              <a:rPr lang="en-US" baseline="0" dirty="0" err="1" smtClean="0"/>
              <a:t>anh</a:t>
            </a:r>
            <a:r>
              <a:rPr lang="en-US" baseline="0" dirty="0" smtClean="0"/>
              <a:t> </a:t>
            </a:r>
            <a:r>
              <a:rPr lang="en-US" baseline="0" dirty="0" err="1" smtClean="0"/>
              <a:t>vẫn</a:t>
            </a:r>
            <a:r>
              <a:rPr lang="en-US" baseline="0" dirty="0" smtClean="0"/>
              <a:t> </a:t>
            </a:r>
            <a:r>
              <a:rPr lang="en-US" baseline="0" dirty="0" err="1" smtClean="0"/>
              <a:t>đi</a:t>
            </a:r>
            <a:r>
              <a:rPr lang="en-US" baseline="0" dirty="0" smtClean="0"/>
              <a:t> </a:t>
            </a:r>
            <a:r>
              <a:rPr lang="en-US" baseline="0" dirty="0" err="1" smtClean="0"/>
              <a:t>thẳng</a:t>
            </a:r>
            <a:r>
              <a:rPr lang="en-US" baseline="0" dirty="0" smtClean="0"/>
              <a:t> </a:t>
            </a:r>
            <a:r>
              <a:rPr lang="en-US" baseline="0" dirty="0" err="1" smtClean="0"/>
              <a:t>mà</a:t>
            </a:r>
            <a:r>
              <a:rPr lang="en-US" baseline="0" dirty="0" smtClean="0"/>
              <a:t> </a:t>
            </a:r>
            <a:r>
              <a:rPr lang="en-US" baseline="0" dirty="0" err="1" smtClean="0"/>
              <a:t>ko</a:t>
            </a:r>
            <a:r>
              <a:rPr lang="en-US" baseline="0" dirty="0" smtClean="0"/>
              <a:t> </a:t>
            </a:r>
            <a:r>
              <a:rPr lang="en-US" baseline="0" dirty="0" err="1" smtClean="0"/>
              <a:t>biết</a:t>
            </a:r>
            <a:r>
              <a:rPr lang="en-US" baseline="0" dirty="0" smtClean="0"/>
              <a:t> </a:t>
            </a:r>
            <a:r>
              <a:rPr lang="en-US" baseline="0" dirty="0" err="1" smtClean="0"/>
              <a:t>mình</a:t>
            </a:r>
            <a:r>
              <a:rPr lang="en-US" baseline="0" dirty="0" smtClean="0"/>
              <a:t> </a:t>
            </a:r>
            <a:r>
              <a:rPr lang="en-US" baseline="0" dirty="0" err="1" smtClean="0"/>
              <a:t>đã</a:t>
            </a:r>
            <a:r>
              <a:rPr lang="en-US" baseline="0" dirty="0" smtClean="0"/>
              <a:t> </a:t>
            </a:r>
            <a:r>
              <a:rPr lang="en-US" baseline="0" dirty="0" err="1" smtClean="0"/>
              <a:t>lạc</a:t>
            </a:r>
            <a:r>
              <a:rPr lang="en-US" baseline="0" dirty="0" smtClean="0"/>
              <a:t> </a:t>
            </a:r>
            <a:r>
              <a:rPr lang="en-US" baseline="0" dirty="0" err="1" smtClean="0"/>
              <a:t>đường</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9B67DCC-AD2A-8049-A5FE-090E7CFEAD6D}"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261</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649818074"/>
      </p:ext>
    </p:extLst>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Sau </a:t>
            </a:r>
            <a:r>
              <a:rPr lang="en-US" dirty="0" err="1" smtClean="0"/>
              <a:t>đó</a:t>
            </a:r>
            <a:r>
              <a:rPr lang="en-US" baseline="0" dirty="0" smtClean="0"/>
              <a:t> </a:t>
            </a:r>
            <a:r>
              <a:rPr lang="en-US" baseline="0" dirty="0" err="1" smtClean="0"/>
              <a:t>khi</a:t>
            </a:r>
            <a:r>
              <a:rPr lang="en-US" baseline="0" dirty="0" smtClean="0"/>
              <a:t> </a:t>
            </a:r>
            <a:r>
              <a:rPr lang="en-US" baseline="0" dirty="0" err="1" smtClean="0"/>
              <a:t>anh</a:t>
            </a:r>
            <a:r>
              <a:rPr lang="en-US" baseline="0" dirty="0" smtClean="0"/>
              <a:t> </a:t>
            </a:r>
            <a:r>
              <a:rPr lang="en-US" baseline="0" dirty="0" err="1" smtClean="0"/>
              <a:t>truy</a:t>
            </a:r>
            <a:r>
              <a:rPr lang="en-US" baseline="0" dirty="0" smtClean="0"/>
              <a:t> </a:t>
            </a:r>
            <a:r>
              <a:rPr lang="en-US" baseline="0" dirty="0" err="1" smtClean="0"/>
              <a:t>cập</a:t>
            </a:r>
            <a:r>
              <a:rPr lang="en-US" baseline="0" dirty="0" smtClean="0"/>
              <a:t> map </a:t>
            </a:r>
            <a:r>
              <a:rPr lang="en-US" baseline="0" dirty="0" err="1" smtClean="0"/>
              <a:t>để</a:t>
            </a:r>
            <a:r>
              <a:rPr lang="en-US" baseline="0" dirty="0" smtClean="0"/>
              <a:t> </a:t>
            </a:r>
            <a:r>
              <a:rPr lang="en-US" baseline="0" dirty="0" err="1" smtClean="0"/>
              <a:t>kiểm</a:t>
            </a:r>
            <a:r>
              <a:rPr lang="en-US" baseline="0" dirty="0" smtClean="0"/>
              <a:t> </a:t>
            </a:r>
            <a:r>
              <a:rPr lang="en-US" baseline="0" dirty="0" err="1" smtClean="0"/>
              <a:t>tra</a:t>
            </a:r>
            <a:r>
              <a:rPr lang="en-US" baseline="0" dirty="0" smtClean="0"/>
              <a:t> </a:t>
            </a:r>
            <a:r>
              <a:rPr lang="en-US" baseline="0" dirty="0" err="1" smtClean="0"/>
              <a:t>thì</a:t>
            </a:r>
            <a:r>
              <a:rPr lang="en-US" baseline="0" dirty="0" smtClean="0"/>
              <a:t> </a:t>
            </a:r>
            <a:r>
              <a:rPr lang="en-US" baseline="0" dirty="0" err="1" smtClean="0"/>
              <a:t>anh</a:t>
            </a:r>
            <a:r>
              <a:rPr lang="en-US" baseline="0" dirty="0" smtClean="0"/>
              <a:t> </a:t>
            </a:r>
            <a:r>
              <a:rPr lang="en-US" baseline="0" dirty="0" err="1" smtClean="0"/>
              <a:t>đã</a:t>
            </a:r>
            <a:r>
              <a:rPr lang="en-US" baseline="0" dirty="0" smtClean="0"/>
              <a:t> </a:t>
            </a:r>
            <a:r>
              <a:rPr lang="en-US" baseline="0" dirty="0" err="1" smtClean="0"/>
              <a:t>đi</a:t>
            </a:r>
            <a:r>
              <a:rPr lang="en-US" baseline="0" dirty="0" smtClean="0"/>
              <a:t> </a:t>
            </a:r>
            <a:r>
              <a:rPr lang="en-US" baseline="0" dirty="0" err="1" smtClean="0"/>
              <a:t>lạc</a:t>
            </a:r>
            <a:r>
              <a:rPr lang="en-US" baseline="0" dirty="0" smtClean="0"/>
              <a:t> </a:t>
            </a:r>
            <a:r>
              <a:rPr lang="en-US" baseline="0" dirty="0" err="1" smtClean="0"/>
              <a:t>khá</a:t>
            </a:r>
            <a:r>
              <a:rPr lang="en-US" baseline="0" dirty="0" smtClean="0"/>
              <a:t> </a:t>
            </a:r>
            <a:r>
              <a:rPr lang="en-US" baseline="0" dirty="0" err="1" smtClean="0"/>
              <a:t>xa</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9B67DCC-AD2A-8049-A5FE-090E7CFEAD6D}"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475837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Vĩ</a:t>
            </a:r>
            <a:r>
              <a:rPr lang="en-US" baseline="0" dirty="0" smtClean="0"/>
              <a:t> </a:t>
            </a:r>
            <a:r>
              <a:rPr lang="en-US" baseline="0" dirty="0" err="1" smtClean="0"/>
              <a:t>độ</a:t>
            </a:r>
            <a:r>
              <a:rPr lang="en-US" baseline="0" dirty="0" smtClean="0"/>
              <a:t> </a:t>
            </a:r>
            <a:r>
              <a:rPr lang="en-US" baseline="0" dirty="0" err="1" smtClean="0"/>
              <a:t>của</a:t>
            </a:r>
            <a:r>
              <a:rPr lang="en-US" baseline="0" dirty="0" smtClean="0"/>
              <a:t> </a:t>
            </a:r>
            <a:r>
              <a:rPr lang="en-US" baseline="0" dirty="0" err="1" smtClean="0"/>
              <a:t>trạm</a:t>
            </a:r>
            <a:endParaRPr lang="en-US" dirty="0" smtClean="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231479658"/>
      </p:ext>
    </p:extLst>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Tương</a:t>
            </a:r>
            <a:r>
              <a:rPr lang="en-US" baseline="0" dirty="0" smtClean="0"/>
              <a:t> </a:t>
            </a:r>
            <a:r>
              <a:rPr lang="en-US" baseline="0" dirty="0" err="1" smtClean="0"/>
              <a:t>tự</a:t>
            </a:r>
            <a:r>
              <a:rPr lang="en-US" baseline="0" dirty="0" smtClean="0"/>
              <a:t> </a:t>
            </a:r>
            <a:r>
              <a:rPr lang="en-US" baseline="0" dirty="0" err="1" smtClean="0"/>
              <a:t>với</a:t>
            </a:r>
            <a:r>
              <a:rPr lang="en-US" baseline="0" dirty="0" smtClean="0"/>
              <a:t> </a:t>
            </a:r>
            <a:r>
              <a:rPr lang="en-US" baseline="0" dirty="0" err="1" smtClean="0"/>
              <a:t>trường</a:t>
            </a:r>
            <a:r>
              <a:rPr lang="en-US" baseline="0" dirty="0" smtClean="0"/>
              <a:t> </a:t>
            </a:r>
            <a:r>
              <a:rPr lang="en-US" baseline="0" dirty="0" err="1" smtClean="0"/>
              <a:t>hợp</a:t>
            </a:r>
            <a:r>
              <a:rPr lang="en-US" baseline="0" dirty="0" smtClean="0"/>
              <a:t> </a:t>
            </a:r>
            <a:r>
              <a:rPr lang="en-US" baseline="0" dirty="0" err="1" smtClean="0"/>
              <a:t>của</a:t>
            </a:r>
            <a:r>
              <a:rPr lang="en-US" baseline="0" dirty="0" smtClean="0"/>
              <a:t> </a:t>
            </a:r>
            <a:r>
              <a:rPr lang="en-US" baseline="0" dirty="0" err="1" smtClean="0"/>
              <a:t>anh</a:t>
            </a:r>
            <a:r>
              <a:rPr lang="en-US" baseline="0" dirty="0" smtClean="0"/>
              <a:t> </a:t>
            </a:r>
            <a:r>
              <a:rPr lang="en-US" baseline="0" dirty="0" err="1" smtClean="0"/>
              <a:t>khương</a:t>
            </a:r>
            <a:r>
              <a:rPr lang="en-US" baseline="0" dirty="0" smtClean="0"/>
              <a:t>. </a:t>
            </a:r>
            <a:r>
              <a:rPr lang="en-US" dirty="0" err="1" smtClean="0"/>
              <a:t>Dù</a:t>
            </a:r>
            <a:r>
              <a:rPr lang="en-US" baseline="0" dirty="0" smtClean="0"/>
              <a:t> </a:t>
            </a:r>
            <a:r>
              <a:rPr lang="en-US" baseline="0" dirty="0" err="1" smtClean="0"/>
              <a:t>đã</a:t>
            </a:r>
            <a:r>
              <a:rPr lang="en-US" baseline="0" dirty="0" smtClean="0"/>
              <a:t> </a:t>
            </a:r>
            <a:r>
              <a:rPr lang="en-US" baseline="0" dirty="0" err="1" smtClean="0"/>
              <a:t>có</a:t>
            </a:r>
            <a:r>
              <a:rPr lang="en-US" baseline="0" dirty="0" smtClean="0"/>
              <a:t> </a:t>
            </a:r>
            <a:r>
              <a:rPr lang="en-US" baseline="0" dirty="0" err="1" smtClean="0"/>
              <a:t>hướng</a:t>
            </a:r>
            <a:r>
              <a:rPr lang="en-US" baseline="0" dirty="0" smtClean="0"/>
              <a:t> </a:t>
            </a:r>
            <a:r>
              <a:rPr lang="en-US" baseline="0" dirty="0" err="1" smtClean="0"/>
              <a:t>dẫn</a:t>
            </a:r>
            <a:r>
              <a:rPr lang="en-US" baseline="0" dirty="0" smtClean="0"/>
              <a:t> </a:t>
            </a:r>
            <a:r>
              <a:rPr lang="en-US" baseline="0" dirty="0" err="1" smtClean="0"/>
              <a:t>đầy</a:t>
            </a:r>
            <a:r>
              <a:rPr lang="en-US" baseline="0" dirty="0" smtClean="0"/>
              <a:t> </a:t>
            </a:r>
            <a:r>
              <a:rPr lang="en-US" baseline="0" dirty="0" err="1" smtClean="0"/>
              <a:t>đủ</a:t>
            </a:r>
            <a:r>
              <a:rPr lang="en-US" baseline="0" dirty="0" smtClean="0"/>
              <a:t>, </a:t>
            </a:r>
            <a:r>
              <a:rPr lang="en-US" baseline="0" dirty="0" err="1" smtClean="0"/>
              <a:t>nhưng</a:t>
            </a:r>
            <a:r>
              <a:rPr lang="en-US" baseline="0" dirty="0" smtClean="0"/>
              <a:t> </a:t>
            </a:r>
            <a:r>
              <a:rPr lang="en-US" baseline="0" dirty="0" err="1" smtClean="0"/>
              <a:t>cũng</a:t>
            </a:r>
            <a:r>
              <a:rPr lang="en-US" baseline="0" dirty="0" smtClean="0"/>
              <a:t> </a:t>
            </a:r>
            <a:r>
              <a:rPr lang="en-US" baseline="0" dirty="0" err="1" smtClean="0"/>
              <a:t>có</a:t>
            </a:r>
            <a:r>
              <a:rPr lang="en-US" baseline="0" dirty="0" smtClean="0"/>
              <a:t> </a:t>
            </a:r>
            <a:r>
              <a:rPr lang="en-US" baseline="0" dirty="0" err="1" smtClean="0"/>
              <a:t>trường</a:t>
            </a:r>
            <a:r>
              <a:rPr lang="en-US" baseline="0" dirty="0" smtClean="0"/>
              <a:t> </a:t>
            </a:r>
            <a:r>
              <a:rPr lang="en-US" baseline="0" dirty="0" err="1" smtClean="0"/>
              <a:t>hợp</a:t>
            </a:r>
            <a:r>
              <a:rPr lang="en-US" baseline="0" dirty="0" smtClean="0"/>
              <a:t> </a:t>
            </a:r>
            <a:r>
              <a:rPr lang="en-US" baseline="0" dirty="0" err="1" smtClean="0"/>
              <a:t>người</a:t>
            </a:r>
            <a:r>
              <a:rPr lang="en-US" baseline="0" dirty="0" smtClean="0"/>
              <a:t> dung </a:t>
            </a:r>
            <a:r>
              <a:rPr lang="en-US" baseline="0" dirty="0" err="1" smtClean="0"/>
              <a:t>vẫn</a:t>
            </a:r>
            <a:r>
              <a:rPr lang="en-US" baseline="0" dirty="0" smtClean="0"/>
              <a:t> </a:t>
            </a:r>
            <a:r>
              <a:rPr lang="en-US" baseline="0" dirty="0" err="1" smtClean="0"/>
              <a:t>đi</a:t>
            </a:r>
            <a:r>
              <a:rPr lang="en-US" baseline="0" dirty="0" smtClean="0"/>
              <a:t> </a:t>
            </a:r>
            <a:r>
              <a:rPr lang="en-US" baseline="0" dirty="0" err="1" smtClean="0"/>
              <a:t>sai</a:t>
            </a:r>
            <a:r>
              <a:rPr lang="en-US" baseline="0" dirty="0" smtClean="0"/>
              <a:t> </a:t>
            </a:r>
            <a:r>
              <a:rPr lang="en-US" baseline="0" dirty="0" err="1" smtClean="0"/>
              <a:t>đường</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95520128"/>
      </p:ext>
    </p:extLst>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 </a:t>
            </a:r>
            <a:r>
              <a:rPr lang="en-US" dirty="0" err="1" smtClean="0"/>
              <a:t>đó</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 </a:t>
            </a:r>
            <a:r>
              <a:rPr lang="en-US" baseline="0" dirty="0" err="1" smtClean="0"/>
              <a:t>của</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cung</a:t>
            </a:r>
            <a:r>
              <a:rPr lang="en-US" baseline="0" dirty="0" smtClean="0"/>
              <a:t> </a:t>
            </a:r>
            <a:r>
              <a:rPr lang="en-US" baseline="0" dirty="0" err="1" smtClean="0"/>
              <a:t>cấp</a:t>
            </a:r>
            <a:r>
              <a:rPr lang="en-US" baseline="0" dirty="0" smtClean="0"/>
              <a:t> </a:t>
            </a:r>
            <a:r>
              <a:rPr lang="en-US" baseline="0" dirty="0" err="1" smtClean="0"/>
              <a:t>chưng</a:t>
            </a:r>
            <a:r>
              <a:rPr lang="en-US" baseline="0" dirty="0" smtClean="0"/>
              <a:t> </a:t>
            </a:r>
            <a:r>
              <a:rPr lang="en-US" baseline="0" dirty="0" err="1" smtClean="0"/>
              <a:t>năng</a:t>
            </a:r>
            <a:r>
              <a:rPr lang="en-US" baseline="0" dirty="0" smtClean="0"/>
              <a:t> </a:t>
            </a:r>
            <a:r>
              <a:rPr lang="en-US" baseline="0" dirty="0" err="1" smtClean="0"/>
              <a:t>phát</a:t>
            </a:r>
            <a:r>
              <a:rPr lang="en-US" baseline="0" dirty="0" smtClean="0"/>
              <a:t> </a:t>
            </a:r>
            <a:r>
              <a:rPr lang="en-US" baseline="0" dirty="0" err="1" smtClean="0"/>
              <a:t>hiện</a:t>
            </a:r>
            <a:r>
              <a:rPr lang="en-US" baseline="0" dirty="0" smtClean="0"/>
              <a:t> </a:t>
            </a:r>
            <a:r>
              <a:rPr lang="en-US" baseline="0" dirty="0" err="1" smtClean="0"/>
              <a:t>sai</a:t>
            </a:r>
            <a:r>
              <a:rPr lang="en-US" baseline="0" dirty="0" smtClean="0"/>
              <a:t> </a:t>
            </a:r>
            <a:r>
              <a:rPr lang="en-US" baseline="0" dirty="0" err="1" smtClean="0"/>
              <a:t>đường</a:t>
            </a:r>
            <a:r>
              <a:rPr lang="en-US" baseline="0" dirty="0" smtClean="0"/>
              <a:t>.</a:t>
            </a:r>
          </a:p>
          <a:p>
            <a:r>
              <a:rPr lang="en-US" baseline="0" dirty="0" err="1" smtClean="0"/>
              <a:t>Giúp</a:t>
            </a:r>
            <a:r>
              <a:rPr lang="en-US" baseline="0" dirty="0" smtClean="0"/>
              <a:t> </a:t>
            </a:r>
            <a:r>
              <a:rPr lang="en-US" baseline="0" dirty="0" err="1" smtClean="0"/>
              <a:t>cho</a:t>
            </a:r>
            <a:r>
              <a:rPr lang="en-US" baseline="0" dirty="0" smtClean="0"/>
              <a:t> </a:t>
            </a:r>
            <a:r>
              <a:rPr lang="en-US" baseline="0" dirty="0" err="1" smtClean="0"/>
              <a:t>người</a:t>
            </a:r>
            <a:r>
              <a:rPr lang="en-US" baseline="0" dirty="0" smtClean="0"/>
              <a:t> dung </a:t>
            </a:r>
            <a:r>
              <a:rPr lang="en-US" baseline="0" dirty="0" err="1" smtClean="0"/>
              <a:t>biết</a:t>
            </a:r>
            <a:r>
              <a:rPr lang="en-US" baseline="0" dirty="0" smtClean="0"/>
              <a:t> </a:t>
            </a:r>
            <a:r>
              <a:rPr lang="en-US" baseline="0" dirty="0" err="1" smtClean="0"/>
              <a:t>họ</a:t>
            </a:r>
            <a:r>
              <a:rPr lang="en-US" baseline="0" dirty="0" smtClean="0"/>
              <a:t> </a:t>
            </a:r>
            <a:r>
              <a:rPr lang="en-US" baseline="0" dirty="0" err="1" smtClean="0"/>
              <a:t>đang</a:t>
            </a:r>
            <a:r>
              <a:rPr lang="en-US" baseline="0" dirty="0" smtClean="0"/>
              <a:t> </a:t>
            </a:r>
            <a:r>
              <a:rPr lang="en-US" baseline="0" dirty="0" err="1" smtClean="0"/>
              <a:t>đi</a:t>
            </a:r>
            <a:r>
              <a:rPr lang="en-US" baseline="0" dirty="0" smtClean="0"/>
              <a:t> </a:t>
            </a:r>
            <a:r>
              <a:rPr lang="en-US" baseline="0" dirty="0" err="1" smtClean="0"/>
              <a:t>sai</a:t>
            </a:r>
            <a:r>
              <a:rPr lang="en-US" baseline="0" dirty="0" smtClean="0"/>
              <a:t> </a:t>
            </a:r>
            <a:r>
              <a:rPr lang="en-US" baseline="0" dirty="0" err="1" smtClean="0"/>
              <a:t>đường</a:t>
            </a:r>
            <a:endParaRPr lang="en-US" baseline="0" dirty="0" smtClean="0"/>
          </a:p>
          <a:p>
            <a:r>
              <a:rPr lang="en-US" baseline="0" dirty="0" err="1" smtClean="0"/>
              <a:t>Và</a:t>
            </a:r>
            <a:r>
              <a:rPr lang="en-US" baseline="0" dirty="0" smtClean="0"/>
              <a:t> </a:t>
            </a:r>
            <a:r>
              <a:rPr lang="en-US" baseline="0" dirty="0" err="1" smtClean="0"/>
              <a:t>Giúp</a:t>
            </a:r>
            <a:r>
              <a:rPr lang="en-US" baseline="0" dirty="0" smtClean="0"/>
              <a:t> </a:t>
            </a:r>
            <a:r>
              <a:rPr lang="en-US" baseline="0" dirty="0" err="1" smtClean="0"/>
              <a:t>cho</a:t>
            </a:r>
            <a:r>
              <a:rPr lang="en-US" baseline="0" dirty="0" smtClean="0"/>
              <a:t> </a:t>
            </a:r>
            <a:r>
              <a:rPr lang="en-US" baseline="0" dirty="0" err="1" smtClean="0"/>
              <a:t>họ</a:t>
            </a:r>
            <a:r>
              <a:rPr lang="en-US" baseline="0" dirty="0" smtClean="0"/>
              <a:t> </a:t>
            </a:r>
            <a:r>
              <a:rPr lang="en-US" baseline="0" dirty="0" err="1" smtClean="0"/>
              <a:t>tìm</a:t>
            </a:r>
            <a:r>
              <a:rPr lang="en-US" baseline="0" dirty="0" smtClean="0"/>
              <a:t> </a:t>
            </a:r>
            <a:r>
              <a:rPr lang="en-US" baseline="0" dirty="0" err="1" smtClean="0"/>
              <a:t>kiếm</a:t>
            </a:r>
            <a:r>
              <a:rPr lang="en-US" baseline="0" dirty="0" smtClean="0"/>
              <a:t> </a:t>
            </a:r>
            <a:r>
              <a:rPr lang="en-US" baseline="0" dirty="0" err="1" smtClean="0"/>
              <a:t>lại</a:t>
            </a:r>
            <a:r>
              <a:rPr lang="en-US" baseline="0" dirty="0" smtClean="0"/>
              <a:t> </a:t>
            </a:r>
            <a:r>
              <a:rPr lang="en-US" baseline="0" dirty="0" err="1" smtClean="0"/>
              <a:t>đường</a:t>
            </a:r>
            <a:r>
              <a:rPr lang="en-US" baseline="0" dirty="0" smtClean="0"/>
              <a:t> </a:t>
            </a:r>
            <a:r>
              <a:rPr lang="en-US" baseline="0" dirty="0" err="1" smtClean="0"/>
              <a:t>đi</a:t>
            </a:r>
            <a:r>
              <a:rPr lang="en-US" baseline="0" dirty="0" smtClean="0"/>
              <a:t> </a:t>
            </a:r>
            <a:r>
              <a:rPr lang="en-US" baseline="0" dirty="0" err="1" smtClean="0"/>
              <a:t>nếu</a:t>
            </a:r>
            <a:r>
              <a:rPr lang="en-US" baseline="0" dirty="0" smtClean="0"/>
              <a:t> </a:t>
            </a:r>
            <a:r>
              <a:rPr lang="en-US" baseline="0" dirty="0" err="1" smtClean="0"/>
              <a:t>có</a:t>
            </a:r>
            <a:r>
              <a:rPr lang="en-US" baseline="0" dirty="0" smtClean="0"/>
              <a:t> network</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269619281"/>
      </p:ext>
    </p:extLst>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Sau </a:t>
            </a:r>
            <a:r>
              <a:rPr lang="en-US" dirty="0" err="1" smtClean="0"/>
              <a:t>đây</a:t>
            </a:r>
            <a:r>
              <a:rPr lang="en-US" baseline="0" dirty="0" smtClean="0"/>
              <a:t> </a:t>
            </a: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trình</a:t>
            </a:r>
            <a:r>
              <a:rPr lang="en-US" baseline="0" dirty="0" smtClean="0"/>
              <a:t> </a:t>
            </a:r>
            <a:r>
              <a:rPr lang="en-US" baseline="0" dirty="0" err="1" smtClean="0"/>
              <a:t>bày</a:t>
            </a:r>
            <a:r>
              <a:rPr lang="en-US" baseline="0" dirty="0" smtClean="0"/>
              <a:t> </a:t>
            </a:r>
            <a:r>
              <a:rPr lang="en-US" baseline="0" dirty="0" err="1" smtClean="0"/>
              <a:t>thuật</a:t>
            </a:r>
            <a:r>
              <a:rPr lang="en-US" baseline="0" dirty="0" smtClean="0"/>
              <a:t> </a:t>
            </a:r>
            <a:r>
              <a:rPr lang="en-US" baseline="0" dirty="0" err="1" smtClean="0"/>
              <a:t>toán</a:t>
            </a:r>
            <a:r>
              <a:rPr lang="en-US" baseline="0" dirty="0" smtClean="0"/>
              <a:t> </a:t>
            </a:r>
            <a:r>
              <a:rPr lang="en-US" baseline="0" dirty="0" err="1" smtClean="0"/>
              <a:t>phát</a:t>
            </a:r>
            <a:r>
              <a:rPr lang="en-US" baseline="0" dirty="0" smtClean="0"/>
              <a:t> </a:t>
            </a:r>
            <a:r>
              <a:rPr lang="en-US" baseline="0" dirty="0" err="1" smtClean="0"/>
              <a:t>hiện</a:t>
            </a:r>
            <a:r>
              <a:rPr lang="en-US" baseline="0" dirty="0" smtClean="0"/>
              <a:t> </a:t>
            </a:r>
            <a:r>
              <a:rPr lang="en-US" baseline="0" dirty="0" err="1" smtClean="0"/>
              <a:t>sai</a:t>
            </a:r>
            <a:r>
              <a:rPr lang="en-US" baseline="0" dirty="0" smtClean="0"/>
              <a:t> </a:t>
            </a:r>
            <a:r>
              <a:rPr lang="en-US" baseline="0" dirty="0" err="1" smtClean="0"/>
              <a:t>đường</a:t>
            </a:r>
            <a:r>
              <a:rPr lang="en-US" baseline="0" dirty="0" smtClean="0"/>
              <a:t>.</a:t>
            </a:r>
          </a:p>
          <a:p>
            <a:r>
              <a:rPr lang="en-US" baseline="0" dirty="0" err="1" smtClean="0"/>
              <a:t>Thuật</a:t>
            </a:r>
            <a:r>
              <a:rPr lang="en-US" baseline="0" dirty="0" smtClean="0"/>
              <a:t> </a:t>
            </a:r>
            <a:r>
              <a:rPr lang="en-US" baseline="0" dirty="0" err="1" smtClean="0"/>
              <a:t>toán</a:t>
            </a:r>
            <a:r>
              <a:rPr lang="en-US" baseline="0" dirty="0" smtClean="0"/>
              <a:t> </a:t>
            </a:r>
            <a:r>
              <a:rPr lang="en-US" baseline="0" dirty="0" err="1" smtClean="0"/>
              <a:t>này</a:t>
            </a:r>
            <a:r>
              <a:rPr lang="en-US" baseline="0" dirty="0" smtClean="0"/>
              <a:t> dung </a:t>
            </a:r>
            <a:r>
              <a:rPr lang="en-US" baseline="0" dirty="0" err="1" smtClean="0"/>
              <a:t>để</a:t>
            </a:r>
            <a:r>
              <a:rPr lang="en-US" baseline="0" dirty="0" smtClean="0"/>
              <a:t> </a:t>
            </a:r>
            <a:r>
              <a:rPr lang="en-US" baseline="0" dirty="0" err="1" smtClean="0"/>
              <a:t>giúp</a:t>
            </a:r>
            <a:r>
              <a:rPr lang="en-US" baseline="0" dirty="0" smtClean="0"/>
              <a:t> </a:t>
            </a:r>
            <a:r>
              <a:rPr lang="en-US" baseline="0" dirty="0" err="1" smtClean="0"/>
              <a:t>người</a:t>
            </a:r>
            <a:r>
              <a:rPr lang="en-US" baseline="0" dirty="0" smtClean="0"/>
              <a:t> dung </a:t>
            </a:r>
            <a:r>
              <a:rPr lang="en-US" baseline="0" dirty="0" err="1" smtClean="0"/>
              <a:t>biết</a:t>
            </a:r>
            <a:r>
              <a:rPr lang="en-US" baseline="0" dirty="0" smtClean="0"/>
              <a:t> </a:t>
            </a:r>
            <a:r>
              <a:rPr lang="en-US" baseline="0" dirty="0" err="1" smtClean="0"/>
              <a:t>được</a:t>
            </a:r>
            <a:r>
              <a:rPr lang="en-US" baseline="0" dirty="0" smtClean="0"/>
              <a:t> </a:t>
            </a:r>
            <a:r>
              <a:rPr lang="en-US" baseline="0" dirty="0" err="1" smtClean="0"/>
              <a:t>khi</a:t>
            </a:r>
            <a:r>
              <a:rPr lang="en-US" baseline="0" dirty="0" smtClean="0"/>
              <a:t> </a:t>
            </a:r>
            <a:r>
              <a:rPr lang="en-US" baseline="0" dirty="0" err="1" smtClean="0"/>
              <a:t>nào</a:t>
            </a:r>
            <a:r>
              <a:rPr lang="en-US" baseline="0" dirty="0" smtClean="0"/>
              <a:t> </a:t>
            </a:r>
            <a:r>
              <a:rPr lang="en-US" baseline="0" dirty="0" err="1" smtClean="0"/>
              <a:t>họ</a:t>
            </a:r>
            <a:r>
              <a:rPr lang="en-US" baseline="0" dirty="0" smtClean="0"/>
              <a:t> </a:t>
            </a:r>
            <a:r>
              <a:rPr lang="en-US" baseline="0" dirty="0" err="1" smtClean="0"/>
              <a:t>đi</a:t>
            </a:r>
            <a:r>
              <a:rPr lang="en-US" baseline="0" dirty="0" smtClean="0"/>
              <a:t> </a:t>
            </a:r>
            <a:r>
              <a:rPr lang="en-US" baseline="0" dirty="0" err="1" smtClean="0"/>
              <a:t>sai</a:t>
            </a:r>
            <a:r>
              <a:rPr lang="en-US" baseline="0" dirty="0" smtClean="0"/>
              <a:t> </a:t>
            </a:r>
            <a:r>
              <a:rPr lang="en-US" baseline="0" dirty="0" err="1" smtClean="0"/>
              <a:t>đường</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9B67DCC-AD2A-8049-A5FE-090E7CFEAD6D}"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971963243"/>
      </p:ext>
    </p:extLst>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Khi</a:t>
            </a:r>
            <a:r>
              <a:rPr lang="en-US" dirty="0" smtClean="0"/>
              <a:t> </a:t>
            </a:r>
            <a:r>
              <a:rPr lang="en-US" dirty="0" err="1" smtClean="0"/>
              <a:t>người</a:t>
            </a:r>
            <a:r>
              <a:rPr lang="en-US" baseline="0" dirty="0" smtClean="0"/>
              <a:t> dung </a:t>
            </a:r>
            <a:r>
              <a:rPr lang="en-US" baseline="0" dirty="0" err="1" smtClean="0"/>
              <a:t>đang</a:t>
            </a:r>
            <a:r>
              <a:rPr lang="en-US" baseline="0" dirty="0" smtClean="0"/>
              <a:t> ở </a:t>
            </a:r>
            <a:r>
              <a:rPr lang="en-US" baseline="0" dirty="0" err="1" smtClean="0"/>
              <a:t>trạng</a:t>
            </a:r>
            <a:r>
              <a:rPr lang="en-US" baseline="0" dirty="0" smtClean="0"/>
              <a:t> </a:t>
            </a:r>
            <a:r>
              <a:rPr lang="en-US" baseline="0" dirty="0" err="1" smtClean="0"/>
              <a:t>thái</a:t>
            </a:r>
            <a:r>
              <a:rPr lang="en-US" baseline="0" dirty="0" smtClean="0"/>
              <a:t> </a:t>
            </a:r>
            <a:r>
              <a:rPr lang="en-US" baseline="0" dirty="0" err="1" smtClean="0"/>
              <a:t>đúng</a:t>
            </a:r>
            <a:r>
              <a:rPr lang="en-US" baseline="0" dirty="0" smtClean="0"/>
              <a:t> </a:t>
            </a:r>
            <a:r>
              <a:rPr lang="en-US" baseline="0" dirty="0" err="1" smtClean="0"/>
              <a:t>đường</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9B67DCC-AD2A-8049-A5FE-090E7CFEAD6D}"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266</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110020620"/>
      </p:ext>
    </p:extLst>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Người</a:t>
            </a:r>
            <a:r>
              <a:rPr lang="en-US" dirty="0" smtClean="0"/>
              <a:t> dung</a:t>
            </a:r>
            <a:r>
              <a:rPr lang="en-US" baseline="0" dirty="0" smtClean="0"/>
              <a:t> </a:t>
            </a:r>
            <a:r>
              <a:rPr lang="en-US" baseline="0" dirty="0" err="1" smtClean="0"/>
              <a:t>tiếp</a:t>
            </a:r>
            <a:r>
              <a:rPr lang="en-US" baseline="0" dirty="0" smtClean="0"/>
              <a:t> </a:t>
            </a:r>
            <a:r>
              <a:rPr lang="en-US" baseline="0" dirty="0" err="1" smtClean="0"/>
              <a:t>tục</a:t>
            </a:r>
            <a:r>
              <a:rPr lang="en-US" baseline="0" dirty="0" smtClean="0"/>
              <a:t> di </a:t>
            </a:r>
            <a:r>
              <a:rPr lang="en-US" baseline="0" dirty="0" err="1" smtClean="0"/>
              <a:t>chuyển</a:t>
            </a:r>
            <a:r>
              <a:rPr lang="en-US" baseline="0" dirty="0" smtClean="0"/>
              <a:t> </a:t>
            </a:r>
            <a:r>
              <a:rPr lang="en-US" baseline="0" dirty="0" err="1" smtClean="0"/>
              <a:t>và</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nhận</a:t>
            </a:r>
            <a:r>
              <a:rPr lang="en-US" baseline="0" dirty="0" smtClean="0"/>
              <a:t> </a:t>
            </a:r>
            <a:r>
              <a:rPr lang="en-US" baseline="0" dirty="0" err="1" smtClean="0"/>
              <a:t>thấy</a:t>
            </a:r>
            <a:r>
              <a:rPr lang="en-US" baseline="0" dirty="0" smtClean="0"/>
              <a:t> </a:t>
            </a:r>
            <a:r>
              <a:rPr lang="en-US" baseline="0" dirty="0" err="1" smtClean="0"/>
              <a:t>khoảng</a:t>
            </a:r>
            <a:r>
              <a:rPr lang="en-US" baseline="0" dirty="0" smtClean="0"/>
              <a:t> </a:t>
            </a:r>
            <a:r>
              <a:rPr lang="en-US" baseline="0" dirty="0" err="1" smtClean="0"/>
              <a:t>cách</a:t>
            </a:r>
            <a:r>
              <a:rPr lang="en-US" baseline="0" dirty="0" smtClean="0"/>
              <a:t> </a:t>
            </a:r>
            <a:r>
              <a:rPr lang="en-US" baseline="0" dirty="0" err="1" smtClean="0"/>
              <a:t>của</a:t>
            </a:r>
            <a:r>
              <a:rPr lang="en-US" baseline="0" dirty="0" smtClean="0"/>
              <a:t> </a:t>
            </a:r>
            <a:r>
              <a:rPr lang="en-US" baseline="0" dirty="0" err="1" smtClean="0"/>
              <a:t>người</a:t>
            </a:r>
            <a:r>
              <a:rPr lang="en-US" baseline="0" dirty="0" smtClean="0"/>
              <a:t> dung </a:t>
            </a:r>
            <a:r>
              <a:rPr lang="en-US" baseline="0" dirty="0" err="1" smtClean="0"/>
              <a:t>tới</a:t>
            </a:r>
            <a:r>
              <a:rPr lang="en-US" baseline="0" dirty="0" smtClean="0"/>
              <a:t> </a:t>
            </a:r>
            <a:r>
              <a:rPr lang="en-US" baseline="0" dirty="0" err="1" smtClean="0"/>
              <a:t>đoạn</a:t>
            </a:r>
            <a:r>
              <a:rPr lang="en-US" baseline="0" dirty="0" smtClean="0"/>
              <a:t> </a:t>
            </a:r>
            <a:r>
              <a:rPr lang="en-US" baseline="0" dirty="0" err="1" smtClean="0"/>
              <a:t>đường</a:t>
            </a:r>
            <a:r>
              <a:rPr lang="en-US" baseline="0" dirty="0" smtClean="0"/>
              <a:t> </a:t>
            </a:r>
            <a:r>
              <a:rPr lang="en-US" baseline="0" dirty="0" err="1" smtClean="0"/>
              <a:t>hiện</a:t>
            </a:r>
            <a:r>
              <a:rPr lang="en-US" baseline="0" dirty="0" smtClean="0"/>
              <a:t> </a:t>
            </a:r>
            <a:r>
              <a:rPr lang="en-US" baseline="0" dirty="0" err="1" smtClean="0"/>
              <a:t>tại</a:t>
            </a:r>
            <a:r>
              <a:rPr lang="en-US" baseline="0" dirty="0" smtClean="0"/>
              <a:t> </a:t>
            </a:r>
            <a:r>
              <a:rPr lang="en-US" baseline="0" dirty="0" err="1" smtClean="0"/>
              <a:t>vượt</a:t>
            </a:r>
            <a:r>
              <a:rPr lang="en-US" baseline="0" dirty="0" smtClean="0"/>
              <a:t> qua </a:t>
            </a:r>
            <a:r>
              <a:rPr lang="en-US" baseline="0" dirty="0" err="1" smtClean="0"/>
              <a:t>độ</a:t>
            </a:r>
            <a:r>
              <a:rPr lang="en-US" baseline="0" dirty="0" smtClean="0"/>
              <a:t> </a:t>
            </a:r>
            <a:r>
              <a:rPr lang="en-US" baseline="0" dirty="0" err="1" smtClean="0"/>
              <a:t>dài</a:t>
            </a:r>
            <a:r>
              <a:rPr lang="en-US" baseline="0" dirty="0" smtClean="0"/>
              <a:t> </a:t>
            </a:r>
            <a:r>
              <a:rPr lang="en-US" baseline="0" dirty="0" err="1" smtClean="0"/>
              <a:t>cho</a:t>
            </a:r>
            <a:r>
              <a:rPr lang="en-US" baseline="0" dirty="0" smtClean="0"/>
              <a:t> </a:t>
            </a:r>
            <a:r>
              <a:rPr lang="en-US" baseline="0" dirty="0" err="1" smtClean="0"/>
              <a:t>phép</a:t>
            </a:r>
            <a:r>
              <a:rPr lang="en-US" baseline="0" dirty="0" smtClean="0"/>
              <a:t>.</a:t>
            </a:r>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9B67DCC-AD2A-8049-A5FE-090E7CFEAD6D}"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459472203"/>
      </p:ext>
    </p:extLst>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Hệ</a:t>
            </a:r>
            <a:r>
              <a:rPr lang="en-US" dirty="0" smtClean="0"/>
              <a:t> </a:t>
            </a:r>
            <a:r>
              <a:rPr lang="en-US" dirty="0" err="1" smtClean="0"/>
              <a:t>thống</a:t>
            </a:r>
            <a:r>
              <a:rPr lang="en-US" baseline="0" dirty="0" smtClean="0"/>
              <a:t> </a:t>
            </a:r>
            <a:r>
              <a:rPr lang="en-US" baseline="0" dirty="0" err="1" smtClean="0"/>
              <a:t>thông</a:t>
            </a:r>
            <a:r>
              <a:rPr lang="en-US" baseline="0" dirty="0" smtClean="0"/>
              <a:t> </a:t>
            </a:r>
            <a:r>
              <a:rPr lang="en-US" baseline="0" dirty="0" err="1" smtClean="0"/>
              <a:t>báo</a:t>
            </a:r>
            <a:r>
              <a:rPr lang="en-US" baseline="0" dirty="0" smtClean="0"/>
              <a:t> </a:t>
            </a:r>
            <a:r>
              <a:rPr lang="en-US" baseline="0" dirty="0" err="1" smtClean="0"/>
              <a:t>cho</a:t>
            </a:r>
            <a:r>
              <a:rPr lang="en-US" baseline="0" dirty="0" smtClean="0"/>
              <a:t> </a:t>
            </a:r>
            <a:r>
              <a:rPr lang="en-US" baseline="0" dirty="0" err="1" smtClean="0"/>
              <a:t>người</a:t>
            </a:r>
            <a:r>
              <a:rPr lang="en-US" baseline="0" dirty="0" smtClean="0"/>
              <a:t> dung </a:t>
            </a:r>
            <a:r>
              <a:rPr lang="en-US" baseline="0" dirty="0" err="1" smtClean="0"/>
              <a:t>biết</a:t>
            </a:r>
            <a:r>
              <a:rPr lang="en-US" baseline="0" dirty="0" smtClean="0"/>
              <a:t> </a:t>
            </a:r>
            <a:r>
              <a:rPr lang="en-US" baseline="0" dirty="0" err="1" smtClean="0"/>
              <a:t>họ</a:t>
            </a:r>
            <a:r>
              <a:rPr lang="en-US" baseline="0" dirty="0" smtClean="0"/>
              <a:t> </a:t>
            </a:r>
            <a:r>
              <a:rPr lang="en-US" baseline="0" dirty="0" err="1" smtClean="0"/>
              <a:t>đang</a:t>
            </a:r>
            <a:r>
              <a:rPr lang="en-US" baseline="0" dirty="0" smtClean="0"/>
              <a:t> </a:t>
            </a:r>
            <a:r>
              <a:rPr lang="en-US" baseline="0" dirty="0" err="1" smtClean="0"/>
              <a:t>đi</a:t>
            </a:r>
            <a:r>
              <a:rPr lang="en-US" baseline="0" dirty="0" smtClean="0"/>
              <a:t> </a:t>
            </a:r>
            <a:r>
              <a:rPr lang="en-US" baseline="0" dirty="0" err="1" smtClean="0"/>
              <a:t>sai</a:t>
            </a:r>
            <a:r>
              <a:rPr lang="en-US" baseline="0" dirty="0" smtClean="0"/>
              <a:t> </a:t>
            </a:r>
            <a:r>
              <a:rPr lang="en-US" baseline="0" dirty="0" err="1" smtClean="0"/>
              <a:t>đường</a:t>
            </a:r>
            <a:r>
              <a:rPr lang="en-US" baseline="0" dirty="0" smtClean="0"/>
              <a:t> </a:t>
            </a:r>
            <a:r>
              <a:rPr lang="en-US" baseline="0" dirty="0" err="1" smtClean="0"/>
              <a:t>và</a:t>
            </a:r>
            <a:r>
              <a:rPr lang="en-US" baseline="0" dirty="0" smtClean="0"/>
              <a:t> </a:t>
            </a:r>
            <a:r>
              <a:rPr lang="en-US" baseline="0" dirty="0" err="1" smtClean="0"/>
              <a:t>chuyển</a:t>
            </a:r>
            <a:r>
              <a:rPr lang="en-US" baseline="0" dirty="0" smtClean="0"/>
              <a:t> </a:t>
            </a:r>
            <a:r>
              <a:rPr lang="en-US" baseline="0" dirty="0" err="1" smtClean="0"/>
              <a:t>người</a:t>
            </a:r>
            <a:r>
              <a:rPr lang="en-US" baseline="0" dirty="0" smtClean="0"/>
              <a:t> dung sang </a:t>
            </a:r>
            <a:r>
              <a:rPr lang="en-US" baseline="0" dirty="0" err="1" smtClean="0"/>
              <a:t>trạng</a:t>
            </a:r>
            <a:r>
              <a:rPr lang="en-US" baseline="0" dirty="0" smtClean="0"/>
              <a:t> </a:t>
            </a:r>
            <a:r>
              <a:rPr lang="en-US" baseline="0" dirty="0" err="1" smtClean="0"/>
              <a:t>thái</a:t>
            </a:r>
            <a:r>
              <a:rPr lang="en-US" baseline="0" dirty="0" smtClean="0"/>
              <a:t> </a:t>
            </a:r>
            <a:r>
              <a:rPr lang="en-US" baseline="0" dirty="0" err="1" smtClean="0"/>
              <a:t>sai</a:t>
            </a:r>
            <a:r>
              <a:rPr lang="en-US" baseline="0" dirty="0" smtClean="0"/>
              <a:t> </a:t>
            </a:r>
            <a:r>
              <a:rPr lang="en-US" baseline="0" dirty="0" err="1" smtClean="0"/>
              <a:t>đường</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9B67DCC-AD2A-8049-A5FE-090E7CFEAD6D}"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268</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032598649"/>
      </p:ext>
    </p:extLst>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Người</a:t>
            </a:r>
            <a:r>
              <a:rPr lang="en-US" dirty="0" smtClean="0"/>
              <a:t> dung</a:t>
            </a:r>
            <a:r>
              <a:rPr lang="en-US" baseline="0" dirty="0" smtClean="0"/>
              <a:t> </a:t>
            </a:r>
            <a:r>
              <a:rPr lang="en-US" baseline="0" dirty="0" err="1" smtClean="0"/>
              <a:t>tiếp</a:t>
            </a:r>
            <a:r>
              <a:rPr lang="en-US" baseline="0" dirty="0" smtClean="0"/>
              <a:t> </a:t>
            </a:r>
            <a:r>
              <a:rPr lang="en-US" baseline="0" dirty="0" err="1" smtClean="0"/>
              <a:t>tục</a:t>
            </a:r>
            <a:r>
              <a:rPr lang="en-US" baseline="0" dirty="0" smtClean="0"/>
              <a:t> di </a:t>
            </a:r>
            <a:r>
              <a:rPr lang="en-US" baseline="0" dirty="0" err="1" smtClean="0"/>
              <a:t>chuyển</a:t>
            </a:r>
            <a:endParaRPr lang="en-US" baseline="0" dirty="0" smtClean="0"/>
          </a:p>
          <a:p>
            <a:r>
              <a:rPr lang="en-US" baseline="0" dirty="0" err="1" smtClean="0"/>
              <a:t>Và</a:t>
            </a:r>
            <a:r>
              <a:rPr lang="en-US" baseline="0" dirty="0" smtClean="0"/>
              <a:t> </a:t>
            </a:r>
            <a:r>
              <a:rPr lang="en-US" baseline="0" dirty="0" err="1" smtClean="0"/>
              <a:t>khi</a:t>
            </a:r>
            <a:r>
              <a:rPr lang="en-US" baseline="0" dirty="0" smtClean="0"/>
              <a:t> ở </a:t>
            </a:r>
            <a:r>
              <a:rPr lang="en-US" baseline="0" dirty="0" err="1" smtClean="0"/>
              <a:t>trạng</a:t>
            </a:r>
            <a:r>
              <a:rPr lang="en-US" baseline="0" dirty="0" smtClean="0"/>
              <a:t> </a:t>
            </a:r>
            <a:r>
              <a:rPr lang="en-US" baseline="0" dirty="0" err="1" smtClean="0"/>
              <a:t>thái</a:t>
            </a:r>
            <a:r>
              <a:rPr lang="en-US" baseline="0" dirty="0" smtClean="0"/>
              <a:t> </a:t>
            </a:r>
            <a:r>
              <a:rPr lang="en-US" baseline="0" dirty="0" err="1" smtClean="0"/>
              <a:t>sai</a:t>
            </a:r>
            <a:r>
              <a:rPr lang="en-US" baseline="0" dirty="0" smtClean="0"/>
              <a:t> </a:t>
            </a:r>
            <a:r>
              <a:rPr lang="en-US" baseline="0" dirty="0" err="1" smtClean="0"/>
              <a:t>đường</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sẽ</a:t>
            </a:r>
            <a:r>
              <a:rPr lang="en-US" baseline="0" dirty="0" smtClean="0"/>
              <a:t> </a:t>
            </a:r>
            <a:r>
              <a:rPr lang="en-US" baseline="0" dirty="0" err="1" smtClean="0"/>
              <a:t>đo</a:t>
            </a:r>
            <a:r>
              <a:rPr lang="en-US" baseline="0" dirty="0" smtClean="0"/>
              <a:t> </a:t>
            </a:r>
            <a:r>
              <a:rPr lang="en-US" baseline="0" dirty="0" err="1" smtClean="0"/>
              <a:t>khoảng</a:t>
            </a:r>
            <a:r>
              <a:rPr lang="en-US" baseline="0" dirty="0" smtClean="0"/>
              <a:t> </a:t>
            </a:r>
            <a:r>
              <a:rPr lang="en-US" baseline="0" dirty="0" err="1" smtClean="0"/>
              <a:t>cách</a:t>
            </a:r>
            <a:r>
              <a:rPr lang="en-US" baseline="0" dirty="0" smtClean="0"/>
              <a:t> </a:t>
            </a:r>
            <a:r>
              <a:rPr lang="en-US" baseline="0" dirty="0" err="1" smtClean="0"/>
              <a:t>từ</a:t>
            </a:r>
            <a:r>
              <a:rPr lang="en-US" baseline="0" dirty="0" smtClean="0"/>
              <a:t> </a:t>
            </a:r>
            <a:r>
              <a:rPr lang="en-US" baseline="0" dirty="0" err="1" smtClean="0"/>
              <a:t>vị</a:t>
            </a:r>
            <a:r>
              <a:rPr lang="en-US" baseline="0" dirty="0" smtClean="0"/>
              <a:t> </a:t>
            </a:r>
            <a:r>
              <a:rPr lang="en-US" baseline="0" dirty="0" err="1" smtClean="0"/>
              <a:t>trí</a:t>
            </a:r>
            <a:r>
              <a:rPr lang="en-US" baseline="0" dirty="0" smtClean="0"/>
              <a:t> </a:t>
            </a:r>
            <a:r>
              <a:rPr lang="en-US" baseline="0" dirty="0" err="1" smtClean="0"/>
              <a:t>của</a:t>
            </a:r>
            <a:r>
              <a:rPr lang="en-US" baseline="0" dirty="0" smtClean="0"/>
              <a:t> </a:t>
            </a:r>
            <a:r>
              <a:rPr lang="en-US" baseline="0" dirty="0" err="1" smtClean="0"/>
              <a:t>người</a:t>
            </a:r>
            <a:r>
              <a:rPr lang="en-US" baseline="0" dirty="0" smtClean="0"/>
              <a:t> dung </a:t>
            </a:r>
            <a:r>
              <a:rPr lang="en-US" baseline="0" dirty="0" err="1" smtClean="0"/>
              <a:t>tới</a:t>
            </a:r>
            <a:r>
              <a:rPr lang="en-US" baseline="0" dirty="0" smtClean="0"/>
              <a:t> </a:t>
            </a:r>
            <a:r>
              <a:rPr lang="en-US" baseline="0" dirty="0" err="1" smtClean="0"/>
              <a:t>tất</a:t>
            </a:r>
            <a:r>
              <a:rPr lang="en-US" baseline="0" dirty="0" smtClean="0"/>
              <a:t> </a:t>
            </a:r>
            <a:r>
              <a:rPr lang="en-US" baseline="0" dirty="0" err="1" smtClean="0"/>
              <a:t>cả</a:t>
            </a:r>
            <a:r>
              <a:rPr lang="en-US" baseline="0" dirty="0" smtClean="0"/>
              <a:t> </a:t>
            </a:r>
            <a:r>
              <a:rPr lang="en-US" baseline="0" dirty="0" err="1" smtClean="0"/>
              <a:t>đoạn</a:t>
            </a:r>
            <a:r>
              <a:rPr lang="en-US" baseline="0" dirty="0" smtClean="0"/>
              <a:t> </a:t>
            </a:r>
            <a:r>
              <a:rPr lang="en-US" baseline="0" dirty="0" err="1" smtClean="0"/>
              <a:t>thẳng</a:t>
            </a:r>
            <a:r>
              <a:rPr lang="en-US" baseline="0" dirty="0" smtClean="0"/>
              <a:t> </a:t>
            </a:r>
            <a:r>
              <a:rPr lang="en-US" baseline="0" dirty="0" err="1" smtClean="0"/>
              <a:t>có</a:t>
            </a:r>
            <a:r>
              <a:rPr lang="en-US" baseline="0" dirty="0" smtClean="0"/>
              <a:t> </a:t>
            </a:r>
            <a:r>
              <a:rPr lang="en-US" baseline="0" dirty="0" err="1" smtClean="0"/>
              <a:t>trong</a:t>
            </a:r>
            <a:r>
              <a:rPr lang="en-US" baseline="0" dirty="0" smtClean="0"/>
              <a:t> </a:t>
            </a:r>
            <a:r>
              <a:rPr lang="en-US" baseline="0" dirty="0" err="1" smtClean="0"/>
              <a:t>chuyến</a:t>
            </a:r>
            <a:r>
              <a:rPr lang="en-US" baseline="0" dirty="0" smtClean="0"/>
              <a:t> </a:t>
            </a:r>
            <a:r>
              <a:rPr lang="en-US" baseline="0" dirty="0" err="1" smtClean="0"/>
              <a:t>đi</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9B67DCC-AD2A-8049-A5FE-090E7CFEAD6D}"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535144486"/>
      </p:ext>
    </p:extLst>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Tới</a:t>
            </a:r>
            <a:r>
              <a:rPr lang="en-US" dirty="0" smtClean="0"/>
              <a:t> AB</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9B67DCC-AD2A-8049-A5FE-090E7CFEAD6D}"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270</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765446484"/>
      </p:ext>
    </p:extLst>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Tới</a:t>
            </a:r>
            <a:r>
              <a:rPr lang="en-US" baseline="0" dirty="0" smtClean="0"/>
              <a:t> BC</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9B67DCC-AD2A-8049-A5FE-090E7CFEAD6D}"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271</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928471726"/>
      </p:ext>
    </p:extLst>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Tới</a:t>
            </a:r>
            <a:r>
              <a:rPr lang="en-US" baseline="0" dirty="0" smtClean="0"/>
              <a:t> CB</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9B67DCC-AD2A-8049-A5FE-090E7CFEAD6D}"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9925967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Kinh</a:t>
            </a:r>
            <a:r>
              <a:rPr lang="en-US" dirty="0" smtClean="0"/>
              <a:t> </a:t>
            </a:r>
            <a:r>
              <a:rPr lang="en-US" dirty="0" err="1" smtClean="0"/>
              <a:t>độ</a:t>
            </a:r>
            <a:r>
              <a:rPr lang="en-US" baseline="0" dirty="0" smtClean="0"/>
              <a:t> </a:t>
            </a:r>
            <a:r>
              <a:rPr lang="en-US" baseline="0" dirty="0" err="1" smtClean="0"/>
              <a:t>của</a:t>
            </a:r>
            <a:r>
              <a:rPr lang="en-US" baseline="0" dirty="0" smtClean="0"/>
              <a:t> </a:t>
            </a:r>
            <a:r>
              <a:rPr lang="en-US" baseline="0" dirty="0" err="1" smtClean="0"/>
              <a:t>trạm</a:t>
            </a:r>
            <a:r>
              <a:rPr lang="en-US" baseline="0" dirty="0" smtClean="0"/>
              <a:t>, </a:t>
            </a:r>
            <a:r>
              <a:rPr lang="en-US" baseline="0" dirty="0" err="1" smtClean="0"/>
              <a:t>Với</a:t>
            </a:r>
            <a:r>
              <a:rPr lang="en-US" baseline="0" dirty="0" smtClean="0"/>
              <a:t> </a:t>
            </a:r>
            <a:r>
              <a:rPr lang="en-US" baseline="0" dirty="0" err="1" smtClean="0"/>
              <a:t>kinh</a:t>
            </a:r>
            <a:r>
              <a:rPr lang="en-US" baseline="0" dirty="0" smtClean="0"/>
              <a:t> </a:t>
            </a:r>
            <a:r>
              <a:rPr lang="en-US" baseline="0" dirty="0" err="1" smtClean="0"/>
              <a:t>độ</a:t>
            </a:r>
            <a:r>
              <a:rPr lang="en-US" baseline="0" dirty="0" smtClean="0"/>
              <a:t> </a:t>
            </a:r>
            <a:r>
              <a:rPr lang="en-US" baseline="0" dirty="0" err="1" smtClean="0"/>
              <a:t>và</a:t>
            </a:r>
            <a:r>
              <a:rPr lang="en-US" baseline="0" dirty="0" smtClean="0"/>
              <a:t> </a:t>
            </a:r>
            <a:r>
              <a:rPr lang="en-US" baseline="0" dirty="0" err="1" smtClean="0"/>
              <a:t>vĩ</a:t>
            </a:r>
            <a:r>
              <a:rPr lang="en-US" baseline="0" dirty="0" smtClean="0"/>
              <a:t> </a:t>
            </a:r>
            <a:r>
              <a:rPr lang="en-US" baseline="0" dirty="0" err="1" smtClean="0"/>
              <a:t>độ</a:t>
            </a:r>
            <a:r>
              <a:rPr lang="en-US" baseline="0" dirty="0" smtClean="0"/>
              <a:t> </a:t>
            </a:r>
            <a:r>
              <a:rPr lang="en-US" baseline="0" dirty="0" err="1" smtClean="0"/>
              <a:t>để</a:t>
            </a:r>
            <a:r>
              <a:rPr lang="en-US" baseline="0" dirty="0" smtClean="0"/>
              <a:t> ta </a:t>
            </a:r>
            <a:r>
              <a:rPr lang="en-US" baseline="0" dirty="0" err="1" smtClean="0"/>
              <a:t>định</a:t>
            </a:r>
            <a:r>
              <a:rPr lang="en-US" baseline="0" dirty="0" smtClean="0"/>
              <a:t> </a:t>
            </a:r>
            <a:r>
              <a:rPr lang="en-US" baseline="0" dirty="0" err="1" smtClean="0"/>
              <a:t>vị</a:t>
            </a:r>
            <a:r>
              <a:rPr lang="en-US" baseline="0" dirty="0" smtClean="0"/>
              <a:t> </a:t>
            </a:r>
            <a:r>
              <a:rPr lang="en-US" baseline="0" dirty="0" err="1" smtClean="0"/>
              <a:t>trạm</a:t>
            </a:r>
            <a:r>
              <a:rPr lang="en-US" baseline="0" dirty="0" smtClean="0"/>
              <a:t> </a:t>
            </a:r>
            <a:r>
              <a:rPr lang="en-US" baseline="0" dirty="0" err="1" smtClean="0"/>
              <a:t>xe</a:t>
            </a:r>
            <a:r>
              <a:rPr lang="en-US" baseline="0" dirty="0" smtClean="0"/>
              <a:t> bus </a:t>
            </a:r>
            <a:r>
              <a:rPr lang="en-US" baseline="0" dirty="0" err="1" smtClean="0"/>
              <a:t>trên</a:t>
            </a:r>
            <a:r>
              <a:rPr lang="en-US" baseline="0" dirty="0" smtClean="0"/>
              <a:t> </a:t>
            </a:r>
            <a:r>
              <a:rPr lang="en-US" baseline="0" dirty="0" err="1" smtClean="0"/>
              <a:t>bản</a:t>
            </a:r>
            <a:r>
              <a:rPr lang="en-US" baseline="0" dirty="0" smtClean="0"/>
              <a:t> </a:t>
            </a:r>
            <a:r>
              <a:rPr lang="en-US" baseline="0" dirty="0" err="1" smtClean="0"/>
              <a:t>đồ</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373644852"/>
      </p:ext>
    </p:extLst>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Tất</a:t>
            </a:r>
            <a:r>
              <a:rPr lang="en-US" dirty="0" smtClean="0"/>
              <a:t> </a:t>
            </a:r>
            <a:r>
              <a:rPr lang="en-US" dirty="0" err="1" smtClean="0"/>
              <a:t>cả</a:t>
            </a:r>
            <a:r>
              <a:rPr lang="en-US" baseline="0" dirty="0" smtClean="0"/>
              <a:t> </a:t>
            </a:r>
            <a:r>
              <a:rPr lang="en-US" baseline="0" dirty="0" err="1" smtClean="0"/>
              <a:t>khoảng</a:t>
            </a:r>
            <a:r>
              <a:rPr lang="en-US" baseline="0" dirty="0" smtClean="0"/>
              <a:t> </a:t>
            </a:r>
            <a:r>
              <a:rPr lang="en-US" baseline="0" dirty="0" err="1" smtClean="0"/>
              <a:t>cách</a:t>
            </a:r>
            <a:r>
              <a:rPr lang="en-US" baseline="0" dirty="0" smtClean="0"/>
              <a:t> </a:t>
            </a:r>
            <a:r>
              <a:rPr lang="en-US" baseline="0" dirty="0" err="1" smtClean="0"/>
              <a:t>đều</a:t>
            </a:r>
            <a:r>
              <a:rPr lang="en-US" baseline="0" dirty="0" smtClean="0"/>
              <a:t> </a:t>
            </a:r>
            <a:r>
              <a:rPr lang="en-US" baseline="0" dirty="0" err="1" smtClean="0"/>
              <a:t>nằm</a:t>
            </a:r>
            <a:r>
              <a:rPr lang="en-US" baseline="0" dirty="0" smtClean="0"/>
              <a:t> </a:t>
            </a:r>
            <a:r>
              <a:rPr lang="en-US" baseline="0" dirty="0" err="1" smtClean="0"/>
              <a:t>ngoài</a:t>
            </a:r>
            <a:r>
              <a:rPr lang="en-US" baseline="0" dirty="0" smtClean="0"/>
              <a:t> </a:t>
            </a:r>
            <a:r>
              <a:rPr lang="en-US" baseline="0" dirty="0" err="1" smtClean="0"/>
              <a:t>độ</a:t>
            </a:r>
            <a:r>
              <a:rPr lang="en-US" baseline="0" dirty="0" smtClean="0"/>
              <a:t> </a:t>
            </a:r>
            <a:r>
              <a:rPr lang="en-US" baseline="0" dirty="0" err="1" smtClean="0"/>
              <a:t>dài</a:t>
            </a:r>
            <a:r>
              <a:rPr lang="en-US" baseline="0" dirty="0" smtClean="0"/>
              <a:t> </a:t>
            </a:r>
            <a:r>
              <a:rPr lang="en-US" baseline="0" dirty="0" err="1" smtClean="0"/>
              <a:t>cho</a:t>
            </a:r>
            <a:r>
              <a:rPr lang="en-US" baseline="0" dirty="0" smtClean="0"/>
              <a:t> </a:t>
            </a:r>
            <a:r>
              <a:rPr lang="en-US" baseline="0" dirty="0" err="1" smtClean="0"/>
              <a:t>phép</a:t>
            </a:r>
            <a:endParaRPr lang="en-US" baseline="0" dirty="0" smtClean="0"/>
          </a:p>
          <a:p>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ko</a:t>
            </a:r>
            <a:r>
              <a:rPr lang="en-US" baseline="0" dirty="0" smtClean="0"/>
              <a:t> </a:t>
            </a:r>
            <a:r>
              <a:rPr lang="en-US" baseline="0" dirty="0" err="1" smtClean="0"/>
              <a:t>làm</a:t>
            </a:r>
            <a:r>
              <a:rPr lang="en-US" baseline="0" dirty="0" smtClean="0"/>
              <a:t> </a:t>
            </a:r>
            <a:r>
              <a:rPr lang="en-US" baseline="0" dirty="0" err="1" smtClean="0"/>
              <a:t>gì</a:t>
            </a:r>
            <a:r>
              <a:rPr lang="en-US" baseline="0" dirty="0" smtClean="0"/>
              <a:t> </a:t>
            </a:r>
            <a:r>
              <a:rPr lang="en-US" baseline="0" dirty="0" err="1" smtClean="0"/>
              <a:t>cả</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9B67DCC-AD2A-8049-A5FE-090E7CFEAD6D}"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755860139"/>
      </p:ext>
    </p:extLst>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Người</a:t>
            </a:r>
            <a:r>
              <a:rPr lang="en-US" dirty="0" smtClean="0"/>
              <a:t> dung</a:t>
            </a:r>
            <a:r>
              <a:rPr lang="en-US" baseline="0" dirty="0" smtClean="0"/>
              <a:t> </a:t>
            </a:r>
            <a:r>
              <a:rPr lang="en-US" baseline="0" dirty="0" err="1" smtClean="0"/>
              <a:t>tiếp</a:t>
            </a:r>
            <a:r>
              <a:rPr lang="en-US" baseline="0" dirty="0" smtClean="0"/>
              <a:t> </a:t>
            </a:r>
            <a:r>
              <a:rPr lang="en-US" baseline="0" dirty="0" err="1" smtClean="0"/>
              <a:t>tục</a:t>
            </a:r>
            <a:r>
              <a:rPr lang="en-US" baseline="0" dirty="0" smtClean="0"/>
              <a:t> di </a:t>
            </a:r>
            <a:r>
              <a:rPr lang="en-US" baseline="0" dirty="0" err="1" smtClean="0"/>
              <a:t>chuyển</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9B67DCC-AD2A-8049-A5FE-090E7CFEAD6D}"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385398247"/>
      </p:ext>
    </p:extLst>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Hệ</a:t>
            </a:r>
            <a:r>
              <a:rPr lang="en-US" dirty="0" smtClean="0"/>
              <a:t> </a:t>
            </a:r>
            <a:r>
              <a:rPr lang="en-US" dirty="0" err="1" smtClean="0"/>
              <a:t>thống</a:t>
            </a:r>
            <a:r>
              <a:rPr lang="en-US" baseline="0" dirty="0" smtClean="0"/>
              <a:t> </a:t>
            </a:r>
            <a:r>
              <a:rPr lang="en-US" baseline="0" dirty="0" err="1" smtClean="0"/>
              <a:t>phát</a:t>
            </a:r>
            <a:r>
              <a:rPr lang="en-US" baseline="0" dirty="0" smtClean="0"/>
              <a:t> </a:t>
            </a:r>
            <a:r>
              <a:rPr lang="en-US" baseline="0" dirty="0" err="1" smtClean="0"/>
              <a:t>hiện</a:t>
            </a:r>
            <a:r>
              <a:rPr lang="en-US" baseline="0" dirty="0" smtClean="0"/>
              <a:t> </a:t>
            </a:r>
            <a:r>
              <a:rPr lang="en-US" baseline="0" dirty="0" err="1" smtClean="0"/>
              <a:t>được</a:t>
            </a:r>
            <a:r>
              <a:rPr lang="en-US" baseline="0" dirty="0" smtClean="0"/>
              <a:t> </a:t>
            </a:r>
            <a:r>
              <a:rPr lang="en-US" baseline="0" dirty="0" err="1" smtClean="0"/>
              <a:t>khoảng</a:t>
            </a:r>
            <a:r>
              <a:rPr lang="en-US" baseline="0" dirty="0" smtClean="0"/>
              <a:t> </a:t>
            </a:r>
            <a:r>
              <a:rPr lang="en-US" baseline="0" dirty="0" err="1" smtClean="0"/>
              <a:t>cách</a:t>
            </a:r>
            <a:r>
              <a:rPr lang="en-US" baseline="0" dirty="0" smtClean="0"/>
              <a:t> </a:t>
            </a:r>
            <a:r>
              <a:rPr lang="en-US" baseline="0" dirty="0" err="1" smtClean="0"/>
              <a:t>của</a:t>
            </a:r>
            <a:r>
              <a:rPr lang="en-US" baseline="0" dirty="0" smtClean="0"/>
              <a:t> </a:t>
            </a:r>
            <a:r>
              <a:rPr lang="en-US" baseline="0" dirty="0" err="1" smtClean="0"/>
              <a:t>người</a:t>
            </a:r>
            <a:r>
              <a:rPr lang="en-US" baseline="0" dirty="0" smtClean="0"/>
              <a:t> dung </a:t>
            </a:r>
            <a:r>
              <a:rPr lang="en-US" baseline="0" dirty="0" err="1" smtClean="0"/>
              <a:t>tới</a:t>
            </a:r>
            <a:r>
              <a:rPr lang="en-US" baseline="0" dirty="0" smtClean="0"/>
              <a:t> </a:t>
            </a:r>
            <a:r>
              <a:rPr lang="en-US" baseline="0" dirty="0" err="1" smtClean="0"/>
              <a:t>đoạn</a:t>
            </a:r>
            <a:r>
              <a:rPr lang="en-US" baseline="0" dirty="0" smtClean="0"/>
              <a:t> DE </a:t>
            </a:r>
            <a:r>
              <a:rPr lang="en-US" baseline="0" dirty="0" err="1" smtClean="0"/>
              <a:t>nằm</a:t>
            </a:r>
            <a:r>
              <a:rPr lang="en-US" baseline="0" dirty="0" smtClean="0"/>
              <a:t> </a:t>
            </a:r>
            <a:r>
              <a:rPr lang="en-US" baseline="0" dirty="0" err="1" smtClean="0"/>
              <a:t>trong</a:t>
            </a:r>
            <a:r>
              <a:rPr lang="en-US" baseline="0" dirty="0" smtClean="0"/>
              <a:t> </a:t>
            </a:r>
            <a:r>
              <a:rPr lang="en-US" baseline="0" dirty="0" err="1" smtClean="0"/>
              <a:t>khoảng</a:t>
            </a:r>
            <a:r>
              <a:rPr lang="en-US" baseline="0" dirty="0" smtClean="0"/>
              <a:t> </a:t>
            </a:r>
            <a:r>
              <a:rPr lang="en-US" baseline="0" dirty="0" err="1" smtClean="0"/>
              <a:t>cách</a:t>
            </a:r>
            <a:r>
              <a:rPr lang="en-US" baseline="0" dirty="0" smtClean="0"/>
              <a:t> </a:t>
            </a:r>
            <a:r>
              <a:rPr lang="en-US" baseline="0" dirty="0" err="1" smtClean="0"/>
              <a:t>cho</a:t>
            </a:r>
            <a:r>
              <a:rPr lang="en-US" baseline="0" dirty="0" smtClean="0"/>
              <a:t> </a:t>
            </a:r>
            <a:r>
              <a:rPr lang="en-US" baseline="0" dirty="0" err="1" smtClean="0"/>
              <a:t>phép</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9B67DCC-AD2A-8049-A5FE-090E7CFEAD6D}"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833431685"/>
      </p:ext>
    </p:extLst>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Hệ</a:t>
            </a:r>
            <a:r>
              <a:rPr lang="en-US" dirty="0" smtClean="0"/>
              <a:t> </a:t>
            </a:r>
            <a:r>
              <a:rPr lang="en-US" dirty="0" err="1" smtClean="0"/>
              <a:t>thống</a:t>
            </a:r>
            <a:r>
              <a:rPr lang="en-US" baseline="0" dirty="0" smtClean="0"/>
              <a:t> </a:t>
            </a:r>
            <a:r>
              <a:rPr lang="en-US" baseline="0" dirty="0" err="1" smtClean="0"/>
              <a:t>chuyển</a:t>
            </a:r>
            <a:r>
              <a:rPr lang="en-US" baseline="0" dirty="0" smtClean="0"/>
              <a:t> </a:t>
            </a:r>
            <a:r>
              <a:rPr lang="en-US" baseline="0" dirty="0" err="1" smtClean="0"/>
              <a:t>trạng</a:t>
            </a:r>
            <a:r>
              <a:rPr lang="en-US" baseline="0" dirty="0" smtClean="0"/>
              <a:t> </a:t>
            </a:r>
            <a:r>
              <a:rPr lang="en-US" baseline="0" dirty="0" err="1" smtClean="0"/>
              <a:t>thái</a:t>
            </a:r>
            <a:r>
              <a:rPr lang="en-US" baseline="0" dirty="0" smtClean="0"/>
              <a:t> </a:t>
            </a:r>
            <a:r>
              <a:rPr lang="en-US" baseline="0" dirty="0" err="1" smtClean="0"/>
              <a:t>của</a:t>
            </a:r>
            <a:r>
              <a:rPr lang="en-US" baseline="0" dirty="0" smtClean="0"/>
              <a:t> </a:t>
            </a:r>
            <a:r>
              <a:rPr lang="en-US" baseline="0" dirty="0" err="1" smtClean="0"/>
              <a:t>người</a:t>
            </a:r>
            <a:r>
              <a:rPr lang="en-US" baseline="0" dirty="0" smtClean="0"/>
              <a:t> dung </a:t>
            </a:r>
            <a:r>
              <a:rPr lang="en-US" baseline="0" dirty="0" err="1" smtClean="0"/>
              <a:t>thành</a:t>
            </a:r>
            <a:r>
              <a:rPr lang="en-US" baseline="0" dirty="0" smtClean="0"/>
              <a:t> </a:t>
            </a:r>
            <a:r>
              <a:rPr lang="en-US" baseline="0" dirty="0" err="1" smtClean="0"/>
              <a:t>đúng</a:t>
            </a:r>
            <a:r>
              <a:rPr lang="en-US" baseline="0" dirty="0" smtClean="0"/>
              <a:t> </a:t>
            </a:r>
            <a:r>
              <a:rPr lang="en-US" baseline="0" dirty="0" err="1" smtClean="0"/>
              <a:t>đướng</a:t>
            </a:r>
            <a:r>
              <a:rPr lang="en-US" baseline="0" dirty="0" smtClean="0"/>
              <a:t> </a:t>
            </a:r>
          </a:p>
          <a:p>
            <a:r>
              <a:rPr lang="en-US" baseline="0" dirty="0" err="1" smtClean="0"/>
              <a:t>và</a:t>
            </a:r>
            <a:r>
              <a:rPr lang="en-US" baseline="0" dirty="0" smtClean="0"/>
              <a:t> </a:t>
            </a:r>
            <a:r>
              <a:rPr lang="en-US" baseline="0" dirty="0" err="1" smtClean="0"/>
              <a:t>đang</a:t>
            </a:r>
            <a:r>
              <a:rPr lang="en-US" baseline="0" dirty="0" smtClean="0"/>
              <a:t> ở </a:t>
            </a:r>
            <a:r>
              <a:rPr lang="en-US" baseline="0" dirty="0" err="1" smtClean="0"/>
              <a:t>trên</a:t>
            </a:r>
            <a:r>
              <a:rPr lang="en-US" baseline="0" dirty="0" smtClean="0"/>
              <a:t> </a:t>
            </a:r>
            <a:r>
              <a:rPr lang="en-US" baseline="0" dirty="0" err="1" smtClean="0"/>
              <a:t>đoạn</a:t>
            </a:r>
            <a:r>
              <a:rPr lang="en-US" baseline="0" dirty="0" smtClean="0"/>
              <a:t> DE</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9B67DCC-AD2A-8049-A5FE-090E7CFEAD6D}"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276</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536939953"/>
      </p:ext>
    </p:extLst>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Sau </a:t>
            </a:r>
            <a:r>
              <a:rPr lang="en-US" dirty="0" err="1" smtClean="0"/>
              <a:t>đó</a:t>
            </a:r>
            <a:r>
              <a:rPr lang="en-US" baseline="0" dirty="0" smtClean="0"/>
              <a:t> </a:t>
            </a:r>
            <a:r>
              <a:rPr lang="en-US" baseline="0" dirty="0" err="1" smtClean="0"/>
              <a:t>thông</a:t>
            </a:r>
            <a:r>
              <a:rPr lang="en-US" baseline="0" dirty="0" smtClean="0"/>
              <a:t> </a:t>
            </a:r>
            <a:r>
              <a:rPr lang="en-US" baseline="0" dirty="0" err="1" smtClean="0"/>
              <a:t>báo</a:t>
            </a:r>
            <a:r>
              <a:rPr lang="en-US" baseline="0" dirty="0" smtClean="0"/>
              <a:t> </a:t>
            </a:r>
            <a:r>
              <a:rPr lang="en-US" baseline="0" dirty="0" err="1" smtClean="0"/>
              <a:t>cho</a:t>
            </a:r>
            <a:r>
              <a:rPr lang="en-US" baseline="0" dirty="0" smtClean="0"/>
              <a:t> </a:t>
            </a:r>
            <a:r>
              <a:rPr lang="en-US" baseline="0" dirty="0" err="1" smtClean="0"/>
              <a:t>người</a:t>
            </a:r>
            <a:r>
              <a:rPr lang="en-US" baseline="0" dirty="0" smtClean="0"/>
              <a:t> dung </a:t>
            </a:r>
            <a:r>
              <a:rPr lang="en-US" baseline="0" dirty="0" err="1" smtClean="0"/>
              <a:t>biết</a:t>
            </a:r>
            <a:r>
              <a:rPr lang="en-US" baseline="0" dirty="0" smtClean="0"/>
              <a:t> </a:t>
            </a:r>
            <a:r>
              <a:rPr lang="en-US" baseline="0" dirty="0" err="1" smtClean="0"/>
              <a:t>họ</a:t>
            </a:r>
            <a:r>
              <a:rPr lang="en-US" baseline="0" dirty="0" smtClean="0"/>
              <a:t> </a:t>
            </a:r>
            <a:r>
              <a:rPr lang="en-US" baseline="0" dirty="0" err="1" smtClean="0"/>
              <a:t>đã</a:t>
            </a:r>
            <a:r>
              <a:rPr lang="en-US" baseline="0" dirty="0" smtClean="0"/>
              <a:t> </a:t>
            </a:r>
            <a:r>
              <a:rPr lang="en-US" baseline="0" dirty="0" err="1" smtClean="0"/>
              <a:t>trở</a:t>
            </a:r>
            <a:r>
              <a:rPr lang="en-US" baseline="0" dirty="0" smtClean="0"/>
              <a:t> </a:t>
            </a:r>
            <a:r>
              <a:rPr lang="en-US" baseline="0" dirty="0" err="1" smtClean="0"/>
              <a:t>về</a:t>
            </a:r>
            <a:r>
              <a:rPr lang="en-US" baseline="0" dirty="0" smtClean="0"/>
              <a:t> </a:t>
            </a:r>
            <a:r>
              <a:rPr lang="en-US" baseline="0" dirty="0" err="1" smtClean="0"/>
              <a:t>đúng</a:t>
            </a:r>
            <a:r>
              <a:rPr lang="en-US" baseline="0" dirty="0" smtClean="0"/>
              <a:t> </a:t>
            </a:r>
            <a:r>
              <a:rPr lang="en-US" baseline="0" dirty="0" err="1" smtClean="0"/>
              <a:t>đường</a:t>
            </a:r>
            <a:r>
              <a:rPr lang="en-US" baseline="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9B67DCC-AD2A-8049-A5FE-090E7CFEAD6D}"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322347126"/>
      </p:ext>
    </p:extLst>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Nhóm chúng tôi đã xây dựng một hệ thống giúp đỡ anh Khương qua rất nhiều các tình huống.</a:t>
            </a:r>
          </a:p>
          <a:p>
            <a:r>
              <a:rPr lang="vi-VN" dirty="0" smtClean="0"/>
              <a:t>Tổng hơp lại. Nhóm chúng tôi đã xây dựng được một hệ thống với những chức năng </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067207700"/>
      </p:ext>
    </p:extLst>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Tìm kiếm đường đi xe buýt từ 2 đến 4 điểm.</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280</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129512083"/>
      </p:ext>
    </p:extLst>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Tìm kiếm đường đi xe máy từ hai đến bốn điểm </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281</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956647349"/>
      </p:ext>
    </p:extLst>
  </p:cSld>
  <p:clrMapOvr>
    <a:masterClrMapping/>
  </p:clrMapOvr>
</p:notes>
</file>

<file path=ppt/notesSlides/notesSlide2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Hướng dẫn đường đi khi tham gia giao thông</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282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639750143"/>
      </p:ext>
    </p:extLst>
  </p:cSld>
  <p:clrMapOvr>
    <a:masterClrMapping/>
  </p:clrMapOvr>
</p:notes>
</file>

<file path=ppt/notesSlides/notesSlide2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Phát hiện sai đường và tìm kiếm lại đường đi đúng</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283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21242418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Name: </a:t>
            </a:r>
            <a:r>
              <a:rPr lang="en-US" dirty="0" err="1" smtClean="0"/>
              <a:t>tên</a:t>
            </a:r>
            <a:r>
              <a:rPr lang="en-US" baseline="0" dirty="0" smtClean="0"/>
              <a:t> </a:t>
            </a:r>
            <a:r>
              <a:rPr lang="en-US" baseline="0" dirty="0" err="1" smtClean="0"/>
              <a:t>của</a:t>
            </a:r>
            <a:r>
              <a:rPr lang="en-US" baseline="0" dirty="0" smtClean="0"/>
              <a:t> </a:t>
            </a:r>
            <a:r>
              <a:rPr lang="en-US" baseline="0" dirty="0" err="1" smtClean="0"/>
              <a:t>trạm</a:t>
            </a:r>
            <a:endParaRPr lang="en-US"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734162736"/>
      </p:ext>
    </p:extLst>
  </p:cSld>
  <p:clrMapOvr>
    <a:masterClrMapping/>
  </p:clrMapOvr>
</p:notes>
</file>

<file path=ppt/notesSlides/notesSlide2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Hỗ trợ hiển thị trên đồng hồ thông minh </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284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099889934"/>
      </p:ext>
    </p:extLst>
  </p:cSld>
  <p:clrMapOvr>
    <a:masterClrMapping/>
  </p:clrMapOvr>
</p:notes>
</file>

<file path=ppt/notesSlides/notesSlide2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Thông báo đường đi bằng giọng nói</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285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634900613"/>
      </p:ext>
    </p:extLst>
  </p:cSld>
  <p:clrMapOvr>
    <a:masterClrMapping/>
  </p:clrMapOvr>
</p:notes>
</file>

<file path=ppt/notesSlides/notesSlide2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Hỗ trợ bản đồ offline. Ko cần 3G hay wifi khi tham gia giao thông. </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286</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00547651"/>
      </p:ext>
    </p:extLst>
  </p:cSld>
  <p:clrMapOvr>
    <a:masterClrMapping/>
  </p:clrMapOvr>
</p:notes>
</file>

<file path=ppt/notesSlides/notesSlide2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5"/>
        <p:cNvGrpSpPr/>
        <p:nvPr/>
      </p:nvGrpSpPr>
      <p:grpSpPr>
        <a:xfrm>
          <a:off x="0" y="0"/>
          <a:ext cx="0" cy="0"/>
          <a:chOff x="0" y="0"/>
          <a:chExt cx="0" cy="0"/>
        </a:xfrm>
      </p:grpSpPr>
      <p:sp>
        <p:nvSpPr>
          <p:cNvPr id="2096" name="Shape 20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097" name="Shape 209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28600" lvl="0" indent="0" rtl="0">
              <a:spcBef>
                <a:spcPts val="0"/>
              </a:spcBef>
              <a:buNone/>
            </a:pPr>
            <a:r>
              <a:rPr lang="vi-VN" dirty="0" smtClean="0"/>
              <a:t>Tuy nhiên. </a:t>
            </a:r>
            <a:r>
              <a:rPr lang="en-US" dirty="0" smtClean="0"/>
              <a:t>H</a:t>
            </a:r>
            <a:r>
              <a:rPr lang="vi-VN" dirty="0" smtClean="0"/>
              <a:t>ệ thống chúng tôi vẫn có những nhược điểm.</a:t>
            </a:r>
          </a:p>
          <a:p>
            <a:pPr marL="228600" lvl="0" indent="0" rtl="0">
              <a:spcBef>
                <a:spcPts val="0"/>
              </a:spcBef>
              <a:buNone/>
            </a:pPr>
            <a:r>
              <a:rPr lang="vi-VN" dirty="0" smtClean="0"/>
              <a:t>Nhược điểm đầu tiên là thời gian đến và đi tại mỗi trạm chưa khớp với thực tế</a:t>
            </a:r>
            <a:r>
              <a:rPr lang="vi-VN" baseline="0" dirty="0" smtClean="0"/>
              <a:t> do chúng tôi chưa có CSDL này.</a:t>
            </a:r>
          </a:p>
          <a:p>
            <a:pPr marL="228600" lvl="0" indent="0" rtl="0">
              <a:spcBef>
                <a:spcPts val="0"/>
              </a:spcBef>
              <a:buNone/>
            </a:pPr>
            <a:r>
              <a:rPr lang="vi-VN" dirty="0" smtClean="0"/>
              <a:t>Hiện tại chúng tôi chỉ lấy thời gian trung bình</a:t>
            </a:r>
            <a:r>
              <a:rPr lang="vi-VN" baseline="0" dirty="0" smtClean="0"/>
              <a:t> bằng cách lấy tổng khoảng cách nguyên chuyến chia cho tổng thời gian đi hết chuyến để ra được thời gian trung bình đi trên mỗi cây số.</a:t>
            </a:r>
          </a:p>
          <a:p>
            <a:pPr marL="228600" lvl="0" indent="0" rtl="0">
              <a:spcBef>
                <a:spcPts val="0"/>
              </a:spcBef>
              <a:buNone/>
            </a:pPr>
            <a:r>
              <a:rPr lang="vi-VN" dirty="0" smtClean="0"/>
              <a:t>Điều này làm thuật toán không mang lại kết quả chính xác nhất cho người sử dụng.</a:t>
            </a:r>
            <a:endParaRPr lang="en" dirty="0"/>
          </a:p>
        </p:txBody>
      </p:sp>
    </p:spTree>
    <p:extLst>
      <p:ext uri="{BB962C8B-B14F-4D97-AF65-F5344CB8AC3E}">
        <p14:creationId xmlns:p14="http://schemas.microsoft.com/office/powerpoint/2010/main" val="322949849"/>
      </p:ext>
    </p:extLst>
  </p:cSld>
  <p:clrMapOvr>
    <a:masterClrMapping/>
  </p:clrMapOvr>
</p:notes>
</file>

<file path=ppt/notesSlides/notesSlide2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436350E-AE83-B244-8CE8-F69D8F81994C}" type="slidenum">
              <a:rPr lang="en-US" smtClean="0">
                <a:solidFill>
                  <a:prstClr val="black"/>
                </a:solidFill>
              </a:rPr>
              <a:pPr/>
              <a:t>288</a:t>
            </a:fld>
            <a:endParaRPr lang="en-US">
              <a:solidFill>
                <a:prstClr val="black"/>
              </a:solidFill>
            </a:endParaRPr>
          </a:p>
        </p:txBody>
      </p:sp>
    </p:spTree>
    <p:extLst>
      <p:ext uri="{BB962C8B-B14F-4D97-AF65-F5344CB8AC3E}">
        <p14:creationId xmlns:p14="http://schemas.microsoft.com/office/powerpoint/2010/main" val="1757993525"/>
      </p:ext>
    </p:extLst>
  </p:cSld>
  <p:clrMapOvr>
    <a:masterClrMapping/>
  </p:clrMapOvr>
</p:notes>
</file>

<file path=ppt/notesSlides/notesSlide2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5"/>
        <p:cNvGrpSpPr/>
        <p:nvPr/>
      </p:nvGrpSpPr>
      <p:grpSpPr>
        <a:xfrm>
          <a:off x="0" y="0"/>
          <a:ext cx="0" cy="0"/>
          <a:chOff x="0" y="0"/>
          <a:chExt cx="0" cy="0"/>
        </a:xfrm>
      </p:grpSpPr>
      <p:sp>
        <p:nvSpPr>
          <p:cNvPr id="2096" name="Shape 20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097" name="Shape 209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spcBef>
                <a:spcPts val="0"/>
              </a:spcBef>
              <a:buChar char="-"/>
            </a:pPr>
            <a:r>
              <a:rPr lang="vi-VN" dirty="0" smtClean="0"/>
              <a:t>đồng hồ thông minh hiện tại sử dụng Google Map chưa hỗ trợ tính năng offline. Do vậy trong khi tham gia</a:t>
            </a:r>
            <a:r>
              <a:rPr lang="vi-VN" baseline="0" dirty="0" smtClean="0"/>
              <a:t> giao thông, nếu muốn coi thông tin chi tiết trên bản đồ, người sử dụng cần có 3G trên điện thoại hoặc đồng hồ.</a:t>
            </a:r>
            <a:endParaRPr lang="en" dirty="0"/>
          </a:p>
        </p:txBody>
      </p:sp>
    </p:spTree>
    <p:extLst>
      <p:ext uri="{BB962C8B-B14F-4D97-AF65-F5344CB8AC3E}">
        <p14:creationId xmlns:p14="http://schemas.microsoft.com/office/powerpoint/2010/main" val="1300221878"/>
      </p:ext>
    </p:extLst>
  </p:cSld>
  <p:clrMapOvr>
    <a:masterClrMapping/>
  </p:clrMapOvr>
</p:notes>
</file>

<file path=ppt/notesSlides/notesSlide2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5"/>
        <p:cNvGrpSpPr/>
        <p:nvPr/>
      </p:nvGrpSpPr>
      <p:grpSpPr>
        <a:xfrm>
          <a:off x="0" y="0"/>
          <a:ext cx="0" cy="0"/>
          <a:chOff x="0" y="0"/>
          <a:chExt cx="0" cy="0"/>
        </a:xfrm>
      </p:grpSpPr>
      <p:sp>
        <p:nvSpPr>
          <p:cNvPr id="2096" name="Shape 20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097" name="Shape 209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spcBef>
                <a:spcPts val="0"/>
              </a:spcBef>
              <a:buChar char="-"/>
            </a:pPr>
            <a:r>
              <a:rPr lang="vi-VN" dirty="0" smtClean="0"/>
              <a:t>Chúng tôi thiết kế thực thể Connection giữa PathInfo và Trip. Với cách thiết kế này, chúng tôi có thể mở rộng hệ thống như sau: chúng tôi</a:t>
            </a:r>
            <a:r>
              <a:rPr lang="vi-VN" baseline="0" dirty="0" smtClean="0"/>
              <a:t> Cung cấp ứng dụng cho tài xế xe buýt thu thập dữ liệu thời gian tại mỗi trạm, gửi lên server, được approve từ staff và lưu thông tin vào database.</a:t>
            </a:r>
          </a:p>
          <a:p>
            <a:pPr marL="457200" lvl="0" indent="-228600" rtl="0">
              <a:spcBef>
                <a:spcPts val="0"/>
              </a:spcBef>
              <a:buChar char="-"/>
            </a:pPr>
            <a:r>
              <a:rPr lang="vi-VN" dirty="0" smtClean="0"/>
              <a:t>Cách làm này sẽ mang lại thông tin chinh</a:t>
            </a:r>
            <a:r>
              <a:rPr lang="vi-VN" baseline="0" dirty="0" smtClean="0"/>
              <a:t> xác hơn cho người sử dụng.</a:t>
            </a:r>
            <a:endParaRPr lang="en" dirty="0"/>
          </a:p>
        </p:txBody>
      </p:sp>
    </p:spTree>
    <p:extLst>
      <p:ext uri="{BB962C8B-B14F-4D97-AF65-F5344CB8AC3E}">
        <p14:creationId xmlns:p14="http://schemas.microsoft.com/office/powerpoint/2010/main" val="2875340841"/>
      </p:ext>
    </p:extLst>
  </p:cSld>
  <p:clrMapOvr>
    <a:masterClrMapping/>
  </p:clrMapOvr>
</p:notes>
</file>

<file path=ppt/notesSlides/notesSlide2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Thứ hai, chúng tôi cung cấp chức năng cho người khiếm thị.</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436350E-AE83-B244-8CE8-F69D8F81994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291</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074821958"/>
      </p:ext>
    </p:extLst>
  </p:cSld>
  <p:clrMapOvr>
    <a:masterClrMapping/>
  </p:clrMapOvr>
</p:notes>
</file>

<file path=ppt/notesSlides/notesSlide2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Hiện tại hệ thống chúng tôi giải quyết được hai công nghệ.</a:t>
            </a:r>
          </a:p>
          <a:p>
            <a:r>
              <a:rPr lang="vi-VN" dirty="0" smtClean="0"/>
              <a:t>Đầu tiên là từ văn bản sang giọng nói </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436350E-AE83-B244-8CE8-F69D8F81994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292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823326128"/>
      </p:ext>
    </p:extLst>
  </p:cSld>
  <p:clrMapOvr>
    <a:masterClrMapping/>
  </p:clrMapOvr>
</p:notes>
</file>

<file path=ppt/notesSlides/notesSlide2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Thứ hai là từ giọng nói sang văn bản.</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436350E-AE83-B244-8CE8-F69D8F81994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293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53936503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PahtInfo</a:t>
            </a:r>
            <a:r>
              <a:rPr lang="en-US" dirty="0" smtClean="0"/>
              <a:t>: </a:t>
            </a:r>
            <a:r>
              <a:rPr lang="en-US" dirty="0" err="1" smtClean="0"/>
              <a:t>biểu</a:t>
            </a:r>
            <a:r>
              <a:rPr lang="en-US" baseline="0" dirty="0" smtClean="0"/>
              <a:t> </a:t>
            </a:r>
            <a:r>
              <a:rPr lang="en-US" baseline="0" dirty="0" err="1" smtClean="0"/>
              <a:t>diễn</a:t>
            </a:r>
            <a:r>
              <a:rPr lang="en-US" baseline="0" dirty="0" smtClean="0"/>
              <a:t> </a:t>
            </a:r>
            <a:r>
              <a:rPr lang="en-US" baseline="0" dirty="0" err="1" smtClean="0"/>
              <a:t>đoạn</a:t>
            </a:r>
            <a:r>
              <a:rPr lang="en-US" baseline="0" dirty="0" smtClean="0"/>
              <a:t> </a:t>
            </a:r>
            <a:r>
              <a:rPr lang="en-US" baseline="0" dirty="0" err="1" smtClean="0"/>
              <a:t>đường</a:t>
            </a:r>
            <a:r>
              <a:rPr lang="en-US" baseline="0" dirty="0" smtClean="0"/>
              <a:t> </a:t>
            </a:r>
            <a:r>
              <a:rPr lang="en-US" baseline="0" dirty="0" err="1" smtClean="0"/>
              <a:t>đi</a:t>
            </a:r>
            <a:r>
              <a:rPr lang="en-US" baseline="0" dirty="0" smtClean="0"/>
              <a:t> </a:t>
            </a:r>
            <a:r>
              <a:rPr lang="en-US" baseline="0" dirty="0" err="1" smtClean="0"/>
              <a:t>từ</a:t>
            </a:r>
            <a:r>
              <a:rPr lang="en-US" baseline="0" dirty="0" smtClean="0"/>
              <a:t> </a:t>
            </a:r>
            <a:r>
              <a:rPr lang="en-US" baseline="0" dirty="0" err="1" smtClean="0"/>
              <a:t>một</a:t>
            </a:r>
            <a:r>
              <a:rPr lang="en-US" baseline="0" dirty="0" smtClean="0"/>
              <a:t> </a:t>
            </a:r>
            <a:r>
              <a:rPr lang="en-US" baseline="0" dirty="0" err="1" smtClean="0"/>
              <a:t>trạm</a:t>
            </a:r>
            <a:r>
              <a:rPr lang="en-US" baseline="0" dirty="0" smtClean="0"/>
              <a:t> </a:t>
            </a:r>
            <a:r>
              <a:rPr lang="en-US" baseline="0" dirty="0" err="1" smtClean="0"/>
              <a:t>đến</a:t>
            </a:r>
            <a:r>
              <a:rPr lang="en-US" baseline="0" dirty="0" smtClean="0"/>
              <a:t> </a:t>
            </a:r>
            <a:r>
              <a:rPr lang="en-US" baseline="0" dirty="0" err="1" smtClean="0"/>
              <a:t>trạm</a:t>
            </a:r>
            <a:r>
              <a:rPr lang="en-US" baseline="0" dirty="0" smtClean="0"/>
              <a:t> </a:t>
            </a:r>
            <a:r>
              <a:rPr lang="en-US" baseline="0" dirty="0" err="1" smtClean="0"/>
              <a:t>kế</a:t>
            </a:r>
            <a:r>
              <a:rPr lang="en-US" baseline="0" dirty="0" smtClean="0"/>
              <a:t> </a:t>
            </a:r>
            <a:r>
              <a:rPr lang="en-US" baseline="0" dirty="0" err="1" smtClean="0"/>
              <a:t>tiếp</a:t>
            </a:r>
            <a:endParaRPr lang="en-US" dirty="0" smtClean="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4849175"/>
      </p:ext>
    </p:extLst>
  </p:cSld>
  <p:clrMapOvr>
    <a:masterClrMapping/>
  </p:clrMapOvr>
</p:notes>
</file>

<file path=ppt/notesSlides/notesSlide2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Với cách làm này, chúng tôi đề xuất một thiết kế như sau.</a:t>
            </a:r>
          </a:p>
          <a:p>
            <a:r>
              <a:rPr lang="vi-VN" dirty="0" smtClean="0"/>
              <a:t>Người sáng mắt sẽ tìm kiếm một lộ trình sẵn có, sau đó đặt tên ngắn gọn cho lộ trình đó. Ví dụ như ...</a:t>
            </a:r>
          </a:p>
          <a:p>
            <a:r>
              <a:rPr lang="vi-VN" dirty="0" smtClean="0"/>
              <a:t>Sau đó, người khiếm thị khi cần, chỉ cần dùng giọng nói để gọi tên lộ trình đã được đặt tên</a:t>
            </a:r>
            <a:r>
              <a:rPr lang="vi-VN" baseline="0" dirty="0" smtClean="0"/>
              <a:t> đó. Hệ thống sẽ bắt đầu hướng dẫn người khiếm thị di chuyển, cụ thể là di chuyển bằng xe buýt.</a:t>
            </a:r>
            <a:endParaRPr lang="vi-VN"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436350E-AE83-B244-8CE8-F69D8F81994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294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681071958"/>
      </p:ext>
    </p:extLst>
  </p:cSld>
  <p:clrMapOvr>
    <a:masterClrMapping/>
  </p:clrMapOvr>
</p:notes>
</file>

<file path=ppt/notesSlides/notesSlide2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5"/>
        <p:cNvGrpSpPr/>
        <p:nvPr/>
      </p:nvGrpSpPr>
      <p:grpSpPr>
        <a:xfrm>
          <a:off x="0" y="0"/>
          <a:ext cx="0" cy="0"/>
          <a:chOff x="0" y="0"/>
          <a:chExt cx="0" cy="0"/>
        </a:xfrm>
      </p:grpSpPr>
      <p:sp>
        <p:nvSpPr>
          <p:cNvPr id="2096" name="Shape 20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097" name="Shape 209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spcBef>
                <a:spcPts val="0"/>
              </a:spcBef>
              <a:buChar char="-"/>
            </a:pPr>
            <a:r>
              <a:rPr lang="vi-VN" dirty="0" smtClean="0"/>
              <a:t>Cuối cùng. </a:t>
            </a:r>
            <a:r>
              <a:rPr lang="en-US" dirty="0" smtClean="0"/>
              <a:t>C</a:t>
            </a:r>
            <a:r>
              <a:rPr lang="vi-VN" dirty="0" smtClean="0"/>
              <a:t>húng tôi thiết kế một hệ thống thông báo kẹt xe giờ cao điểm.</a:t>
            </a:r>
          </a:p>
          <a:p>
            <a:pPr marL="457200" lvl="0" indent="-228600" rtl="0">
              <a:spcBef>
                <a:spcPts val="0"/>
              </a:spcBef>
              <a:buChar char="-"/>
            </a:pPr>
            <a:r>
              <a:rPr lang="vi-VN" dirty="0" smtClean="0"/>
              <a:t>Với hệ thống này,</a:t>
            </a:r>
            <a:r>
              <a:rPr lang="vi-VN" baseline="0" dirty="0" smtClean="0"/>
              <a:t> người dùng có thể thông báo bằng cách gửi lên server các địa điểm đang bị kẹt xe.</a:t>
            </a:r>
          </a:p>
          <a:p>
            <a:pPr marL="457200" lvl="0" indent="-228600" rtl="0">
              <a:spcBef>
                <a:spcPts val="0"/>
              </a:spcBef>
              <a:buChar char="-"/>
            </a:pPr>
            <a:r>
              <a:rPr lang="vi-VN" baseline="0" dirty="0" smtClean="0"/>
              <a:t>Khi có nhiều hơn 3 người cùng thông báo một điểm, hệ thống sẽ ghi nhận có một điểm kẹt xe, và sẽ thiết kế lại thuật toán để né các điểm kẹt xe đó.</a:t>
            </a:r>
          </a:p>
          <a:p>
            <a:pPr marL="457200" lvl="0" indent="-228600" rtl="0">
              <a:spcBef>
                <a:spcPts val="0"/>
              </a:spcBef>
              <a:buChar char="-"/>
            </a:pPr>
            <a:r>
              <a:rPr lang="vi-VN" baseline="0" dirty="0" smtClean="0"/>
              <a:t>Với cách này hệ thống sẽ đưa ra các kết quả phù hợp hơn với người sử dụng giờ cao điểm. </a:t>
            </a:r>
          </a:p>
        </p:txBody>
      </p:sp>
    </p:spTree>
    <p:extLst>
      <p:ext uri="{BB962C8B-B14F-4D97-AF65-F5344CB8AC3E}">
        <p14:creationId xmlns:p14="http://schemas.microsoft.com/office/powerpoint/2010/main" val="1399769888"/>
      </p:ext>
    </p:extLst>
  </p:cSld>
  <p:clrMapOvr>
    <a:masterClrMapping/>
  </p:clrMapOvr>
</p:notes>
</file>

<file path=ppt/notesSlides/notesSlide2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5"/>
        <p:cNvGrpSpPr/>
        <p:nvPr/>
      </p:nvGrpSpPr>
      <p:grpSpPr>
        <a:xfrm>
          <a:off x="0" y="0"/>
          <a:ext cx="0" cy="0"/>
          <a:chOff x="0" y="0"/>
          <a:chExt cx="0" cy="0"/>
        </a:xfrm>
      </p:grpSpPr>
      <p:sp>
        <p:nvSpPr>
          <p:cNvPr id="2116" name="Shape 211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117" name="Shape 211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b="1" dirty="0"/>
          </a:p>
        </p:txBody>
      </p:sp>
    </p:spTree>
    <p:extLst>
      <p:ext uri="{BB962C8B-B14F-4D97-AF65-F5344CB8AC3E}">
        <p14:creationId xmlns:p14="http://schemas.microsoft.com/office/powerpoint/2010/main" val="83758921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PathInfoNo</a:t>
            </a:r>
            <a:r>
              <a:rPr lang="en-US" dirty="0" smtClean="0"/>
              <a:t>:</a:t>
            </a:r>
            <a:r>
              <a:rPr lang="en-US" baseline="0" dirty="0" smtClean="0"/>
              <a:t> </a:t>
            </a:r>
            <a:r>
              <a:rPr lang="en-US" baseline="0" dirty="0" err="1" smtClean="0"/>
              <a:t>thứ</a:t>
            </a:r>
            <a:r>
              <a:rPr lang="en-US" baseline="0" dirty="0" smtClean="0"/>
              <a:t> </a:t>
            </a:r>
            <a:r>
              <a:rPr lang="en-US" baseline="0" dirty="0" err="1" smtClean="0"/>
              <a:t>tự</a:t>
            </a:r>
            <a:r>
              <a:rPr lang="en-US" baseline="0" dirty="0" smtClean="0"/>
              <a:t> </a:t>
            </a:r>
            <a:r>
              <a:rPr lang="en-US" baseline="0" dirty="0" err="1" smtClean="0"/>
              <a:t>của</a:t>
            </a:r>
            <a:r>
              <a:rPr lang="en-US" baseline="0" dirty="0" smtClean="0"/>
              <a:t> </a:t>
            </a:r>
            <a:r>
              <a:rPr lang="en-US" baseline="0" dirty="0" err="1" smtClean="0"/>
              <a:t>đường</a:t>
            </a:r>
            <a:r>
              <a:rPr lang="en-US" baseline="0" dirty="0" smtClean="0"/>
              <a:t> </a:t>
            </a:r>
            <a:r>
              <a:rPr lang="en-US" baseline="0" dirty="0" err="1" smtClean="0"/>
              <a:t>đi</a:t>
            </a:r>
            <a:r>
              <a:rPr lang="en-US" baseline="0" dirty="0" smtClean="0"/>
              <a:t> </a:t>
            </a:r>
            <a:r>
              <a:rPr lang="en-US" baseline="0" dirty="0" err="1" smtClean="0"/>
              <a:t>trong</a:t>
            </a:r>
            <a:r>
              <a:rPr lang="en-US" baseline="0" dirty="0" smtClean="0"/>
              <a:t> </a:t>
            </a:r>
            <a:r>
              <a:rPr lang="en-US" baseline="0" dirty="0" err="1" smtClean="0"/>
              <a:t>lộ</a:t>
            </a:r>
            <a:r>
              <a:rPr lang="en-US" baseline="0" dirty="0" smtClean="0"/>
              <a:t> </a:t>
            </a:r>
            <a:r>
              <a:rPr lang="en-US" baseline="0" dirty="0" err="1" smtClean="0"/>
              <a:t>trình</a:t>
            </a:r>
            <a:endParaRPr lang="en-US" dirty="0" smtClean="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50298995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MiddlePoints</a:t>
            </a:r>
            <a:r>
              <a:rPr lang="en-US" dirty="0" smtClean="0"/>
              <a:t>: 1</a:t>
            </a:r>
            <a:r>
              <a:rPr lang="en-US" baseline="0" dirty="0" smtClean="0"/>
              <a:t> </a:t>
            </a:r>
            <a:r>
              <a:rPr lang="en-US" baseline="0" dirty="0" err="1" smtClean="0"/>
              <a:t>chuỗi</a:t>
            </a:r>
            <a:r>
              <a:rPr lang="en-US" baseline="0" dirty="0" smtClean="0"/>
              <a:t> </a:t>
            </a:r>
            <a:r>
              <a:rPr lang="en-US" baseline="0" dirty="0" err="1" smtClean="0"/>
              <a:t>các</a:t>
            </a:r>
            <a:r>
              <a:rPr lang="en-US" baseline="0" dirty="0" smtClean="0"/>
              <a:t> </a:t>
            </a:r>
            <a:r>
              <a:rPr lang="en-US" baseline="0" dirty="0" err="1" smtClean="0"/>
              <a:t>kinh</a:t>
            </a:r>
            <a:r>
              <a:rPr lang="en-US" baseline="0" dirty="0" smtClean="0"/>
              <a:t> </a:t>
            </a:r>
            <a:r>
              <a:rPr lang="en-US" baseline="0" dirty="0" err="1" smtClean="0"/>
              <a:t>độ</a:t>
            </a:r>
            <a:r>
              <a:rPr lang="en-US" baseline="0" dirty="0" smtClean="0"/>
              <a:t> </a:t>
            </a:r>
            <a:r>
              <a:rPr lang="en-US" baseline="0" dirty="0" err="1" smtClean="0"/>
              <a:t>và</a:t>
            </a:r>
            <a:r>
              <a:rPr lang="en-US" baseline="0" dirty="0" smtClean="0"/>
              <a:t> </a:t>
            </a:r>
            <a:r>
              <a:rPr lang="en-US" baseline="0" dirty="0" err="1" smtClean="0"/>
              <a:t>vĩ</a:t>
            </a:r>
            <a:r>
              <a:rPr lang="en-US" baseline="0" dirty="0" smtClean="0"/>
              <a:t> </a:t>
            </a:r>
            <a:r>
              <a:rPr lang="en-US" baseline="0" dirty="0" err="1" smtClean="0"/>
              <a:t>độ</a:t>
            </a:r>
            <a:r>
              <a:rPr lang="en-US" baseline="0" dirty="0" smtClean="0"/>
              <a:t> </a:t>
            </a:r>
            <a:r>
              <a:rPr lang="en-US" baseline="0" dirty="0" err="1" smtClean="0"/>
              <a:t>giúp</a:t>
            </a:r>
            <a:r>
              <a:rPr lang="en-US" baseline="0" dirty="0" smtClean="0"/>
              <a:t> </a:t>
            </a:r>
            <a:r>
              <a:rPr lang="en-US" baseline="0" dirty="0" err="1" smtClean="0"/>
              <a:t>hiển</a:t>
            </a:r>
            <a:r>
              <a:rPr lang="en-US" baseline="0" dirty="0" smtClean="0"/>
              <a:t> </a:t>
            </a:r>
            <a:r>
              <a:rPr lang="en-US" baseline="0" dirty="0" err="1" smtClean="0"/>
              <a:t>thị</a:t>
            </a:r>
            <a:r>
              <a:rPr lang="en-US" baseline="0" dirty="0" smtClean="0"/>
              <a:t> </a:t>
            </a:r>
            <a:r>
              <a:rPr lang="en-US" baseline="0" dirty="0" err="1" smtClean="0"/>
              <a:t>đường</a:t>
            </a:r>
            <a:r>
              <a:rPr lang="en-US" baseline="0" dirty="0" smtClean="0"/>
              <a:t> </a:t>
            </a:r>
            <a:r>
              <a:rPr lang="en-US" baseline="0" dirty="0" err="1" smtClean="0"/>
              <a:t>đi</a:t>
            </a:r>
            <a:r>
              <a:rPr lang="en-US" baseline="0" dirty="0" smtClean="0"/>
              <a:t> </a:t>
            </a:r>
            <a:r>
              <a:rPr lang="en-US" baseline="0" dirty="0" err="1" smtClean="0"/>
              <a:t>chính</a:t>
            </a:r>
            <a:r>
              <a:rPr lang="en-US" baseline="0" dirty="0" smtClean="0"/>
              <a:t> </a:t>
            </a:r>
            <a:r>
              <a:rPr lang="en-US" baseline="0" dirty="0" err="1" smtClean="0"/>
              <a:t>xác</a:t>
            </a:r>
            <a:r>
              <a:rPr lang="en-US" baseline="0" dirty="0" smtClean="0"/>
              <a:t> </a:t>
            </a:r>
            <a:r>
              <a:rPr lang="en-US" baseline="0" dirty="0" err="1" smtClean="0"/>
              <a:t>hơn</a:t>
            </a:r>
            <a:r>
              <a:rPr lang="en-US" baseline="0" dirty="0" smtClean="0"/>
              <a:t> </a:t>
            </a:r>
            <a:r>
              <a:rPr lang="en-US" baseline="0" dirty="0" err="1" smtClean="0"/>
              <a:t>cho</a:t>
            </a:r>
            <a:r>
              <a:rPr lang="en-US" baseline="0" dirty="0" smtClean="0"/>
              <a:t> </a:t>
            </a:r>
            <a:r>
              <a:rPr lang="en-US" baseline="0" dirty="0" err="1" smtClean="0"/>
              <a:t>người</a:t>
            </a:r>
            <a:r>
              <a:rPr lang="en-US" baseline="0" dirty="0" smtClean="0"/>
              <a:t> </a:t>
            </a:r>
            <a:r>
              <a:rPr lang="en-US" baseline="0" dirty="0" err="1" smtClean="0"/>
              <a:t>dùng</a:t>
            </a:r>
            <a:endParaRPr lang="en-US"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30</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61655542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Ở </a:t>
            </a:r>
            <a:r>
              <a:rPr lang="en-US" baseline="0" dirty="0" err="1" smtClean="0"/>
              <a:t>các</a:t>
            </a:r>
            <a:r>
              <a:rPr lang="en-US" baseline="0" dirty="0" smtClean="0"/>
              <a:t> </a:t>
            </a:r>
            <a:r>
              <a:rPr lang="en-US" baseline="0" dirty="0" err="1" smtClean="0"/>
              <a:t>trạm</a:t>
            </a:r>
            <a:r>
              <a:rPr lang="en-US" baseline="0" dirty="0" smtClean="0"/>
              <a:t> </a:t>
            </a:r>
            <a:r>
              <a:rPr lang="en-US" baseline="0" dirty="0" err="1" smtClean="0"/>
              <a:t>cuối</a:t>
            </a:r>
            <a:r>
              <a:rPr lang="en-US" baseline="0" dirty="0" smtClean="0"/>
              <a:t> </a:t>
            </a:r>
            <a:r>
              <a:rPr lang="en-US" baseline="0" dirty="0" err="1" smtClean="0"/>
              <a:t>cùng</a:t>
            </a:r>
            <a:r>
              <a:rPr lang="en-US" baseline="0" dirty="0" smtClean="0"/>
              <a:t> </a:t>
            </a:r>
            <a:r>
              <a:rPr lang="en-US" baseline="0" dirty="0" err="1" smtClean="0"/>
              <a:t>sẽ</a:t>
            </a:r>
            <a:r>
              <a:rPr lang="en-US" baseline="0" dirty="0" smtClean="0"/>
              <a:t> </a:t>
            </a:r>
            <a:r>
              <a:rPr lang="en-US" baseline="0" dirty="0" err="1" smtClean="0"/>
              <a:t>không</a:t>
            </a:r>
            <a:r>
              <a:rPr lang="en-US" baseline="0" dirty="0" smtClean="0"/>
              <a:t> </a:t>
            </a:r>
            <a:r>
              <a:rPr lang="en-US" baseline="0" dirty="0" err="1" smtClean="0"/>
              <a:t>tồn</a:t>
            </a:r>
            <a:r>
              <a:rPr lang="en-US" baseline="0" dirty="0" smtClean="0"/>
              <a:t> </a:t>
            </a:r>
            <a:r>
              <a:rPr lang="en-US" baseline="0" dirty="0" err="1" smtClean="0"/>
              <a:t>tại</a:t>
            </a:r>
            <a:r>
              <a:rPr lang="en-US" baseline="0" dirty="0" smtClean="0"/>
              <a:t> </a:t>
            </a:r>
            <a:r>
              <a:rPr lang="en-US" baseline="0" dirty="0" err="1" smtClean="0"/>
              <a:t>đường</a:t>
            </a:r>
            <a:r>
              <a:rPr lang="en-US" baseline="0" dirty="0" smtClean="0"/>
              <a:t> </a:t>
            </a:r>
            <a:r>
              <a:rPr lang="en-US" baseline="0" dirty="0" err="1" smtClean="0"/>
              <a:t>đi</a:t>
            </a:r>
            <a:r>
              <a:rPr lang="en-US" baseline="0" dirty="0" smtClean="0"/>
              <a:t> </a:t>
            </a:r>
            <a:r>
              <a:rPr lang="en-US" baseline="0" dirty="0" err="1" smtClean="0"/>
              <a:t>kế</a:t>
            </a:r>
            <a:r>
              <a:rPr lang="en-US" baseline="0" dirty="0" smtClean="0"/>
              <a:t> </a:t>
            </a:r>
            <a:r>
              <a:rPr lang="en-US" baseline="0" dirty="0" err="1" smtClean="0"/>
              <a:t>tiếp</a:t>
            </a:r>
            <a:endParaRPr lang="en-US" dirty="0" smtClean="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31</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08162813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Đây</a:t>
            </a:r>
            <a:r>
              <a:rPr lang="en-US" baseline="0" dirty="0" smtClean="0"/>
              <a:t> </a:t>
            </a:r>
            <a:r>
              <a:rPr lang="en-US" baseline="0" dirty="0" err="1" smtClean="0"/>
              <a:t>là</a:t>
            </a:r>
            <a:r>
              <a:rPr lang="en-US" baseline="0" dirty="0" smtClean="0"/>
              <a:t> </a:t>
            </a:r>
            <a:r>
              <a:rPr lang="en-US" baseline="0" dirty="0" err="1" smtClean="0"/>
              <a:t>sự</a:t>
            </a:r>
            <a:r>
              <a:rPr lang="en-US" baseline="0" dirty="0" smtClean="0"/>
              <a:t> </a:t>
            </a:r>
            <a:r>
              <a:rPr lang="en-US" baseline="0" dirty="0" err="1" smtClean="0"/>
              <a:t>liên</a:t>
            </a:r>
            <a:r>
              <a:rPr lang="en-US" baseline="0" dirty="0" smtClean="0"/>
              <a:t> </a:t>
            </a:r>
            <a:r>
              <a:rPr lang="en-US" baseline="0" dirty="0" err="1" smtClean="0"/>
              <a:t>hệ</a:t>
            </a:r>
            <a:r>
              <a:rPr lang="en-US" baseline="0" dirty="0" smtClean="0"/>
              <a:t> </a:t>
            </a:r>
            <a:r>
              <a:rPr lang="en-US" baseline="0" dirty="0" err="1" smtClean="0"/>
              <a:t>của</a:t>
            </a:r>
            <a:r>
              <a:rPr lang="en-US" baseline="0" dirty="0" smtClean="0"/>
              <a:t> 3 </a:t>
            </a:r>
            <a:r>
              <a:rPr lang="en-US" baseline="0" dirty="0" err="1" smtClean="0"/>
              <a:t>thực</a:t>
            </a:r>
            <a:r>
              <a:rPr lang="en-US" baseline="0" dirty="0" smtClean="0"/>
              <a:t> </a:t>
            </a:r>
            <a:r>
              <a:rPr lang="en-US" baseline="0" dirty="0" err="1" smtClean="0"/>
              <a:t>thể</a:t>
            </a:r>
            <a:r>
              <a:rPr lang="en-US" baseline="0" dirty="0" smtClean="0"/>
              <a:t> </a:t>
            </a:r>
            <a:r>
              <a:rPr lang="en-US" baseline="0" dirty="0" err="1" smtClean="0"/>
              <a:t>trên</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Route </a:t>
            </a:r>
            <a:r>
              <a:rPr lang="en-US" baseline="0" dirty="0" err="1" smtClean="0"/>
              <a:t>có</a:t>
            </a:r>
            <a:r>
              <a:rPr lang="en-US" baseline="0" dirty="0" smtClean="0"/>
              <a:t> </a:t>
            </a:r>
            <a:r>
              <a:rPr lang="en-US" baseline="0" dirty="0" err="1" smtClean="0"/>
              <a:t>quan</a:t>
            </a:r>
            <a:r>
              <a:rPr lang="en-US" baseline="0" dirty="0" smtClean="0"/>
              <a:t> </a:t>
            </a:r>
            <a:r>
              <a:rPr lang="en-US" baseline="0" dirty="0" err="1" smtClean="0"/>
              <a:t>hệ</a:t>
            </a:r>
            <a:r>
              <a:rPr lang="en-US" baseline="0" dirty="0" smtClean="0"/>
              <a:t> 1 </a:t>
            </a:r>
            <a:r>
              <a:rPr lang="en-US" baseline="0" dirty="0" err="1" smtClean="0"/>
              <a:t>nhiều</a:t>
            </a:r>
            <a:r>
              <a:rPr lang="en-US" baseline="0" dirty="0" smtClean="0"/>
              <a:t> </a:t>
            </a:r>
            <a:r>
              <a:rPr lang="en-US" baseline="0" dirty="0" err="1" smtClean="0"/>
              <a:t>với</a:t>
            </a:r>
            <a:r>
              <a:rPr lang="en-US" baseline="0" dirty="0" smtClean="0"/>
              <a:t> </a:t>
            </a:r>
            <a:r>
              <a:rPr lang="en-US" baseline="0" dirty="0" err="1" smtClean="0"/>
              <a:t>PathInfo</a:t>
            </a:r>
            <a:r>
              <a:rPr lang="en-US" baseline="0" dirty="0" smtClean="0"/>
              <a:t>, </a:t>
            </a:r>
          </a:p>
          <a:p>
            <a:r>
              <a:rPr lang="en-US" baseline="0" dirty="0" err="1" smtClean="0"/>
              <a:t>với</a:t>
            </a:r>
            <a:r>
              <a:rPr lang="en-US" baseline="0" dirty="0" smtClean="0"/>
              <a:t> </a:t>
            </a:r>
            <a:r>
              <a:rPr lang="en-US" baseline="0" dirty="0" err="1" smtClean="0"/>
              <a:t>mỗi</a:t>
            </a:r>
            <a:r>
              <a:rPr lang="en-US" baseline="0" dirty="0" smtClean="0"/>
              <a:t> </a:t>
            </a:r>
            <a:r>
              <a:rPr lang="en-US" baseline="0" dirty="0" err="1" smtClean="0"/>
              <a:t>PahtInfo</a:t>
            </a:r>
            <a:r>
              <a:rPr lang="en-US" baseline="0" dirty="0" smtClean="0"/>
              <a:t> </a:t>
            </a:r>
            <a:r>
              <a:rPr lang="en-US" baseline="0" dirty="0" err="1" smtClean="0"/>
              <a:t>sẽ</a:t>
            </a:r>
            <a:r>
              <a:rPr lang="en-US" baseline="0" dirty="0" smtClean="0"/>
              <a:t> </a:t>
            </a:r>
            <a:r>
              <a:rPr lang="en-US" baseline="0" dirty="0" err="1" smtClean="0"/>
              <a:t>quan</a:t>
            </a:r>
            <a:r>
              <a:rPr lang="en-US" baseline="0" dirty="0" smtClean="0"/>
              <a:t> </a:t>
            </a:r>
            <a:r>
              <a:rPr lang="en-US" baseline="0" dirty="0" err="1" smtClean="0"/>
              <a:t>hệ</a:t>
            </a:r>
            <a:r>
              <a:rPr lang="en-US" baseline="0" dirty="0" smtClean="0"/>
              <a:t> </a:t>
            </a:r>
            <a:r>
              <a:rPr lang="en-US" baseline="0" dirty="0" err="1" smtClean="0"/>
              <a:t>nhiều</a:t>
            </a:r>
            <a:r>
              <a:rPr lang="en-US" baseline="0" dirty="0" smtClean="0"/>
              <a:t> </a:t>
            </a:r>
            <a:r>
              <a:rPr lang="en-US" baseline="0" dirty="0" err="1" smtClean="0"/>
              <a:t>một</a:t>
            </a:r>
            <a:r>
              <a:rPr lang="en-US" baseline="0" dirty="0" smtClean="0"/>
              <a:t> </a:t>
            </a:r>
            <a:r>
              <a:rPr lang="en-US" baseline="0" dirty="0" err="1" smtClean="0"/>
              <a:t>với</a:t>
            </a:r>
            <a:r>
              <a:rPr lang="en-US" baseline="0" dirty="0" smtClean="0"/>
              <a:t> station from </a:t>
            </a:r>
            <a:r>
              <a:rPr lang="en-US" baseline="0" dirty="0" err="1" smtClean="0"/>
              <a:t>và</a:t>
            </a:r>
            <a:r>
              <a:rPr lang="en-US" baseline="0" dirty="0" smtClean="0"/>
              <a:t> </a:t>
            </a:r>
            <a:r>
              <a:rPr lang="en-US" baseline="0" dirty="0" err="1" smtClean="0"/>
              <a:t>nhiều</a:t>
            </a:r>
            <a:r>
              <a:rPr lang="en-US" baseline="0" dirty="0" smtClean="0"/>
              <a:t> 0..1 </a:t>
            </a:r>
            <a:r>
              <a:rPr lang="en-US" baseline="0" dirty="0" err="1" smtClean="0"/>
              <a:t>với</a:t>
            </a:r>
            <a:r>
              <a:rPr lang="en-US" baseline="0" dirty="0" smtClean="0"/>
              <a:t> station to</a:t>
            </a:r>
            <a:endParaRPr lang="en-US"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0396925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Khương</a:t>
            </a:r>
            <a:r>
              <a:rPr lang="en-US" baseline="0" dirty="0" smtClean="0"/>
              <a:t> </a:t>
            </a:r>
            <a:r>
              <a:rPr lang="en-US" baseline="0" dirty="0" err="1" smtClean="0"/>
              <a:t>có</a:t>
            </a:r>
            <a:r>
              <a:rPr lang="en-US" baseline="0" dirty="0" smtClean="0"/>
              <a:t> </a:t>
            </a:r>
            <a:r>
              <a:rPr lang="en-US" baseline="0" dirty="0" err="1" smtClean="0"/>
              <a:t>một</a:t>
            </a:r>
            <a:r>
              <a:rPr lang="en-US" baseline="0" dirty="0" smtClean="0"/>
              <a:t> </a:t>
            </a:r>
            <a:r>
              <a:rPr lang="en-US" baseline="0" dirty="0" err="1" smtClean="0"/>
              <a:t>người</a:t>
            </a:r>
            <a:r>
              <a:rPr lang="en-US" baseline="0" dirty="0" smtClean="0"/>
              <a:t> </a:t>
            </a:r>
            <a:r>
              <a:rPr lang="en-US" baseline="0" dirty="0" err="1" smtClean="0"/>
              <a:t>bạn</a:t>
            </a:r>
            <a:r>
              <a:rPr lang="en-US" baseline="0" dirty="0" smtClean="0"/>
              <a:t> </a:t>
            </a:r>
            <a:r>
              <a:rPr lang="en-US" baseline="0" dirty="0" err="1" smtClean="0"/>
              <a:t>gái</a:t>
            </a:r>
            <a:r>
              <a:rPr lang="en-US" baseline="0" dirty="0" smtClean="0"/>
              <a:t> </a:t>
            </a:r>
            <a:r>
              <a:rPr lang="vi-VN" baseline="0" dirty="0" smtClean="0"/>
              <a:t>đã lâu chưa gặp.</a:t>
            </a:r>
            <a:r>
              <a:rPr lang="en-US" baseline="0" dirty="0" smtClean="0"/>
              <a:t> </a:t>
            </a:r>
            <a:r>
              <a:rPr lang="en-US" baseline="0" dirty="0" err="1" smtClean="0"/>
              <a:t>Nhà</a:t>
            </a:r>
            <a:r>
              <a:rPr lang="en-US" baseline="0" dirty="0" smtClean="0"/>
              <a:t> </a:t>
            </a:r>
            <a:r>
              <a:rPr lang="vi-VN" baseline="0" dirty="0" smtClean="0"/>
              <a:t>bạn gái </a:t>
            </a:r>
            <a:r>
              <a:rPr lang="en-US" baseline="0" dirty="0" smtClean="0"/>
              <a:t>ở </a:t>
            </a:r>
            <a:r>
              <a:rPr lang="en-US" baseline="0" dirty="0" err="1" smtClean="0"/>
              <a:t>bến</a:t>
            </a:r>
            <a:r>
              <a:rPr lang="en-US" baseline="0" dirty="0" smtClean="0"/>
              <a:t> </a:t>
            </a:r>
            <a:r>
              <a:rPr lang="en-US" baseline="0" dirty="0" err="1" smtClean="0"/>
              <a:t>xe</a:t>
            </a:r>
            <a:r>
              <a:rPr lang="en-US" baseline="0" dirty="0" smtClean="0"/>
              <a:t> </a:t>
            </a:r>
            <a:r>
              <a:rPr lang="en-US" baseline="0" dirty="0" err="1" smtClean="0"/>
              <a:t>quận</a:t>
            </a:r>
            <a:r>
              <a:rPr lang="en-US" baseline="0" dirty="0" smtClean="0"/>
              <a:t> 8 </a:t>
            </a:r>
            <a:r>
              <a:rPr lang="is-IS" baseline="0"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330904007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Tiếp</a:t>
            </a:r>
            <a:r>
              <a:rPr lang="en-US" baseline="0" dirty="0" smtClean="0"/>
              <a:t> </a:t>
            </a:r>
            <a:r>
              <a:rPr lang="en-US" baseline="0" dirty="0" err="1" smtClean="0"/>
              <a:t>theo</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sẽ</a:t>
            </a:r>
            <a:r>
              <a:rPr lang="en-US" baseline="0" dirty="0" smtClean="0"/>
              <a:t> </a:t>
            </a:r>
            <a:r>
              <a:rPr lang="en-US" baseline="0" dirty="0" err="1" smtClean="0"/>
              <a:t>xây</a:t>
            </a:r>
            <a:r>
              <a:rPr lang="en-US" baseline="0" dirty="0" smtClean="0"/>
              <a:t> </a:t>
            </a:r>
            <a:r>
              <a:rPr lang="en-US" baseline="0" dirty="0" err="1" smtClean="0"/>
              <a:t>dựng</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Trip. </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Trip: </a:t>
            </a:r>
            <a:r>
              <a:rPr lang="en-US" dirty="0" err="1" smtClean="0"/>
              <a:t>thể</a:t>
            </a:r>
            <a:r>
              <a:rPr lang="en-US" baseline="0" dirty="0" smtClean="0"/>
              <a:t> </a:t>
            </a:r>
            <a:r>
              <a:rPr lang="en-US" baseline="0" dirty="0" err="1" smtClean="0"/>
              <a:t>hiện</a:t>
            </a:r>
            <a:r>
              <a:rPr lang="en-US" baseline="0" dirty="0" smtClean="0"/>
              <a:t> </a:t>
            </a:r>
            <a:r>
              <a:rPr lang="en-US" baseline="0" dirty="0" err="1" smtClean="0"/>
              <a:t>thời</a:t>
            </a:r>
            <a:r>
              <a:rPr lang="en-US" baseline="0" dirty="0" smtClean="0"/>
              <a:t> </a:t>
            </a:r>
            <a:r>
              <a:rPr lang="en-US" baseline="0" dirty="0" err="1" smtClean="0"/>
              <a:t>gian</a:t>
            </a:r>
            <a:r>
              <a:rPr lang="en-US" baseline="0" dirty="0" smtClean="0"/>
              <a:t> </a:t>
            </a:r>
            <a:r>
              <a:rPr lang="en-US" baseline="0" dirty="0" err="1" smtClean="0"/>
              <a:t>bắt</a:t>
            </a:r>
            <a:r>
              <a:rPr lang="en-US" baseline="0" dirty="0" smtClean="0"/>
              <a:t> </a:t>
            </a:r>
            <a:r>
              <a:rPr lang="en-US" baseline="0" dirty="0" err="1" smtClean="0"/>
              <a:t>đầu</a:t>
            </a:r>
            <a:r>
              <a:rPr lang="en-US" baseline="0" dirty="0" smtClean="0"/>
              <a:t> </a:t>
            </a:r>
            <a:r>
              <a:rPr lang="en-US" baseline="0" dirty="0" err="1" smtClean="0"/>
              <a:t>và</a:t>
            </a:r>
            <a:r>
              <a:rPr lang="en-US" baseline="0" dirty="0" smtClean="0"/>
              <a:t> </a:t>
            </a:r>
            <a:r>
              <a:rPr lang="en-US" baseline="0" dirty="0" err="1" smtClean="0"/>
              <a:t>thời</a:t>
            </a:r>
            <a:r>
              <a:rPr lang="en-US" baseline="0" dirty="0" smtClean="0"/>
              <a:t> </a:t>
            </a:r>
            <a:r>
              <a:rPr lang="en-US" baseline="0" dirty="0" err="1" smtClean="0"/>
              <a:t>gian</a:t>
            </a:r>
            <a:r>
              <a:rPr lang="en-US" baseline="0" dirty="0" smtClean="0"/>
              <a:t> </a:t>
            </a:r>
            <a:r>
              <a:rPr lang="en-US" baseline="0" dirty="0" err="1" smtClean="0"/>
              <a:t>kết</a:t>
            </a:r>
            <a:r>
              <a:rPr lang="en-US" baseline="0" dirty="0" smtClean="0"/>
              <a:t> </a:t>
            </a:r>
            <a:r>
              <a:rPr lang="en-US" baseline="0" dirty="0" err="1" smtClean="0"/>
              <a:t>thúc</a:t>
            </a:r>
            <a:r>
              <a:rPr lang="en-US" baseline="0" dirty="0" smtClean="0"/>
              <a:t> </a:t>
            </a:r>
            <a:r>
              <a:rPr lang="en-US" baseline="0" dirty="0" err="1" smtClean="0"/>
              <a:t>một</a:t>
            </a:r>
            <a:r>
              <a:rPr lang="en-US" baseline="0" dirty="0" smtClean="0"/>
              <a:t> </a:t>
            </a:r>
            <a:r>
              <a:rPr lang="en-US" baseline="0" dirty="0" err="1" smtClean="0"/>
              <a:t>lộ</a:t>
            </a:r>
            <a:r>
              <a:rPr lang="en-US" baseline="0" dirty="0" smtClean="0"/>
              <a:t> </a:t>
            </a:r>
            <a:r>
              <a:rPr lang="en-US" baseline="0" dirty="0" err="1" smtClean="0"/>
              <a:t>trình</a:t>
            </a:r>
            <a:endParaRPr lang="en-US"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72060845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Dựa</a:t>
            </a:r>
            <a:r>
              <a:rPr lang="en-US" baseline="0" dirty="0" smtClean="0"/>
              <a:t> </a:t>
            </a:r>
            <a:r>
              <a:rPr lang="en-US" baseline="0" dirty="0" err="1" smtClean="0"/>
              <a:t>vào</a:t>
            </a:r>
            <a:r>
              <a:rPr lang="en-US" baseline="0" dirty="0" smtClean="0"/>
              <a:t> </a:t>
            </a:r>
            <a:r>
              <a:rPr lang="en-US" baseline="0" dirty="0" err="1" smtClean="0"/>
              <a:t>tuyến</a:t>
            </a:r>
            <a:r>
              <a:rPr lang="en-US" baseline="0" dirty="0" smtClean="0"/>
              <a:t> </a:t>
            </a:r>
            <a:r>
              <a:rPr lang="en-US" baseline="0" dirty="0" err="1" smtClean="0"/>
              <a:t>số</a:t>
            </a:r>
            <a:r>
              <a:rPr lang="en-US" baseline="0" dirty="0" smtClean="0"/>
              <a:t> </a:t>
            </a:r>
            <a:r>
              <a:rPr lang="en-US" baseline="0" dirty="0" err="1" smtClean="0"/>
              <a:t>xe</a:t>
            </a:r>
            <a:r>
              <a:rPr lang="en-US" baseline="0" dirty="0" smtClean="0"/>
              <a:t> </a:t>
            </a:r>
            <a:r>
              <a:rPr lang="en-US" baseline="0" dirty="0" err="1" smtClean="0"/>
              <a:t>của</a:t>
            </a:r>
            <a:r>
              <a:rPr lang="en-US" baseline="0" dirty="0" smtClean="0"/>
              <a:t> </a:t>
            </a:r>
            <a:r>
              <a:rPr lang="en-US" baseline="0" dirty="0" err="1" smtClean="0"/>
              <a:t>lộ</a:t>
            </a:r>
            <a:r>
              <a:rPr lang="en-US" baseline="0" dirty="0" smtClean="0"/>
              <a:t> </a:t>
            </a:r>
            <a:r>
              <a:rPr lang="en-US" baseline="0" dirty="0" err="1" smtClean="0"/>
              <a:t>trình</a:t>
            </a:r>
            <a:r>
              <a:rPr lang="en-US" baseline="0" dirty="0" smtClean="0"/>
              <a:t> ta </a:t>
            </a:r>
            <a:r>
              <a:rPr lang="en-US" baseline="0" dirty="0" err="1" smtClean="0"/>
              <a:t>sẽ</a:t>
            </a:r>
            <a:r>
              <a:rPr lang="en-US" baseline="0" dirty="0" smtClean="0"/>
              <a:t> </a:t>
            </a:r>
            <a:r>
              <a:rPr lang="en-US" baseline="0" dirty="0" err="1" smtClean="0"/>
              <a:t>lấy</a:t>
            </a:r>
            <a:r>
              <a:rPr lang="en-US" baseline="0" dirty="0" smtClean="0"/>
              <a:t> </a:t>
            </a:r>
            <a:r>
              <a:rPr lang="en-US" baseline="0" dirty="0" err="1" smtClean="0"/>
              <a:t>được</a:t>
            </a:r>
            <a:r>
              <a:rPr lang="en-US" baseline="0" dirty="0" smtClean="0"/>
              <a:t> </a:t>
            </a:r>
            <a:r>
              <a:rPr lang="en-US" baseline="0" dirty="0" err="1" smtClean="0"/>
              <a:t>tập</a:t>
            </a:r>
            <a:r>
              <a:rPr lang="en-US" baseline="0" dirty="0" smtClean="0"/>
              <a:t> tin excel </a:t>
            </a:r>
            <a:r>
              <a:rPr lang="en-US" baseline="0" dirty="0" err="1" smtClean="0"/>
              <a:t>tương</a:t>
            </a:r>
            <a:r>
              <a:rPr lang="en-US" baseline="0" dirty="0" smtClean="0"/>
              <a:t> </a:t>
            </a:r>
            <a:r>
              <a:rPr lang="en-US" baseline="0" dirty="0" err="1" smtClean="0"/>
              <a:t>ứng</a:t>
            </a:r>
            <a:r>
              <a:rPr lang="en-US" baseline="0" dirty="0" smtClean="0"/>
              <a:t> </a:t>
            </a:r>
            <a:r>
              <a:rPr lang="en-US" baseline="0" dirty="0" err="1" smtClean="0"/>
              <a:t>để</a:t>
            </a:r>
            <a:r>
              <a:rPr lang="en-US" baseline="0" dirty="0" smtClean="0"/>
              <a:t> </a:t>
            </a:r>
            <a:r>
              <a:rPr lang="en-US" baseline="0" dirty="0" err="1" smtClean="0"/>
              <a:t>nạp</a:t>
            </a:r>
            <a:r>
              <a:rPr lang="en-US" baseline="0" dirty="0" smtClean="0"/>
              <a:t> </a:t>
            </a:r>
            <a:r>
              <a:rPr lang="en-US" baseline="0" dirty="0" err="1" smtClean="0"/>
              <a:t>thời</a:t>
            </a:r>
            <a:r>
              <a:rPr lang="en-US" baseline="0" dirty="0" smtClean="0"/>
              <a:t> </a:t>
            </a:r>
            <a:r>
              <a:rPr lang="en-US" baseline="0" dirty="0" err="1" smtClean="0"/>
              <a:t>gian</a:t>
            </a:r>
            <a:r>
              <a:rPr lang="en-US" baseline="0" dirty="0" smtClean="0"/>
              <a:t> </a:t>
            </a:r>
            <a:r>
              <a:rPr lang="en-US" baseline="0" dirty="0" err="1" smtClean="0"/>
              <a:t>vào</a:t>
            </a:r>
            <a:r>
              <a:rPr lang="en-US" baseline="0" dirty="0" smtClean="0"/>
              <a:t> </a:t>
            </a:r>
            <a:r>
              <a:rPr lang="en-US" baseline="0" dirty="0" err="1" smtClean="0"/>
              <a:t>lộ</a:t>
            </a:r>
            <a:r>
              <a:rPr lang="en-US" baseline="0" dirty="0" smtClean="0"/>
              <a:t> </a:t>
            </a:r>
            <a:r>
              <a:rPr lang="en-US" baseline="0" dirty="0" err="1" smtClean="0"/>
              <a:t>trình</a:t>
            </a:r>
            <a:endParaRPr lang="en-US"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37135168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Như</a:t>
            </a:r>
            <a:r>
              <a:rPr lang="en-US" baseline="0" dirty="0" smtClean="0"/>
              <a:t> </a:t>
            </a:r>
            <a:r>
              <a:rPr lang="en-US" baseline="0" dirty="0" err="1" smtClean="0"/>
              <a:t>vậy</a:t>
            </a:r>
            <a:r>
              <a:rPr lang="en-US" baseline="0" dirty="0" smtClean="0"/>
              <a:t> </a:t>
            </a:r>
            <a:r>
              <a:rPr lang="en-US" baseline="0" dirty="0" err="1" smtClean="0"/>
              <a:t>với</a:t>
            </a:r>
            <a:r>
              <a:rPr lang="en-US" baseline="0" dirty="0" smtClean="0"/>
              <a:t> </a:t>
            </a:r>
            <a:r>
              <a:rPr lang="en-US" baseline="0" dirty="0" err="1" smtClean="0"/>
              <a:t>mỗi</a:t>
            </a:r>
            <a:r>
              <a:rPr lang="en-US" baseline="0" dirty="0" smtClean="0"/>
              <a:t> </a:t>
            </a:r>
            <a:r>
              <a:rPr lang="en-US" baseline="0" dirty="0" err="1" smtClean="0"/>
              <a:t>tuyến</a:t>
            </a:r>
            <a:r>
              <a:rPr lang="en-US" baseline="0" dirty="0" smtClean="0"/>
              <a:t> </a:t>
            </a:r>
            <a:r>
              <a:rPr lang="en-US" baseline="0" dirty="0" err="1" smtClean="0"/>
              <a:t>số</a:t>
            </a:r>
            <a:r>
              <a:rPr lang="en-US" baseline="0" dirty="0" smtClean="0"/>
              <a:t> </a:t>
            </a:r>
            <a:r>
              <a:rPr lang="en-US" baseline="0" dirty="0" err="1" smtClean="0"/>
              <a:t>và</a:t>
            </a:r>
            <a:r>
              <a:rPr lang="en-US" baseline="0" dirty="0" smtClean="0"/>
              <a:t> </a:t>
            </a:r>
            <a:r>
              <a:rPr lang="en-US" baseline="0" dirty="0" err="1" smtClean="0"/>
              <a:t>kiểu</a:t>
            </a:r>
            <a:r>
              <a:rPr lang="en-US" baseline="0" dirty="0" smtClean="0"/>
              <a:t> </a:t>
            </a:r>
            <a:r>
              <a:rPr lang="en-US" baseline="0" dirty="0" err="1" smtClean="0"/>
              <a:t>lộ</a:t>
            </a:r>
            <a:r>
              <a:rPr lang="en-US" baseline="0" dirty="0" smtClean="0"/>
              <a:t> </a:t>
            </a:r>
            <a:r>
              <a:rPr lang="en-US" baseline="0" dirty="0" err="1" smtClean="0"/>
              <a:t>trình</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sẽ</a:t>
            </a:r>
            <a:r>
              <a:rPr lang="en-US" baseline="0" dirty="0" smtClean="0"/>
              <a:t> </a:t>
            </a:r>
            <a:r>
              <a:rPr lang="en-US" baseline="0" dirty="0" err="1" smtClean="0"/>
              <a:t>xây</a:t>
            </a:r>
            <a:r>
              <a:rPr lang="en-US" baseline="0" dirty="0" smtClean="0"/>
              <a:t> </a:t>
            </a:r>
            <a:r>
              <a:rPr lang="en-US" baseline="0" dirty="0" err="1" smtClean="0"/>
              <a:t>dựng</a:t>
            </a:r>
            <a:r>
              <a:rPr lang="en-US" baseline="0" dirty="0" smtClean="0"/>
              <a:t> </a:t>
            </a:r>
            <a:r>
              <a:rPr lang="en-US" baseline="0" dirty="0" err="1" smtClean="0"/>
              <a:t>được</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Route </a:t>
            </a:r>
            <a:r>
              <a:rPr lang="en-US" baseline="0" dirty="0" err="1" smtClean="0"/>
              <a:t>trong</a:t>
            </a:r>
            <a:r>
              <a:rPr lang="en-US" baseline="0" dirty="0" smtClean="0"/>
              <a:t> Trip</a:t>
            </a:r>
            <a:endParaRPr lang="en-US" dirty="0" smtClean="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83311024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TripNo</a:t>
            </a:r>
            <a:r>
              <a:rPr lang="en-US" dirty="0" smtClean="0"/>
              <a:t>:</a:t>
            </a:r>
            <a:r>
              <a:rPr lang="en-US" baseline="0" dirty="0" smtClean="0"/>
              <a:t> </a:t>
            </a:r>
            <a:r>
              <a:rPr lang="en-US" baseline="0" dirty="0" err="1" smtClean="0"/>
              <a:t>thứ</a:t>
            </a:r>
            <a:r>
              <a:rPr lang="en-US" baseline="0" dirty="0" smtClean="0"/>
              <a:t> </a:t>
            </a:r>
            <a:r>
              <a:rPr lang="en-US" baseline="0" dirty="0" err="1" smtClean="0"/>
              <a:t>tự</a:t>
            </a:r>
            <a:r>
              <a:rPr lang="en-US" baseline="0" dirty="0" smtClean="0"/>
              <a:t> </a:t>
            </a:r>
            <a:r>
              <a:rPr lang="en-US" baseline="0" dirty="0" err="1" smtClean="0"/>
              <a:t>của</a:t>
            </a:r>
            <a:r>
              <a:rPr lang="en-US" baseline="0" dirty="0" smtClean="0"/>
              <a:t> Trip</a:t>
            </a:r>
            <a:endParaRPr lang="en-US" dirty="0" smtClean="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36</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81822637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StartTime</a:t>
            </a:r>
            <a:r>
              <a:rPr lang="en-US" baseline="0" dirty="0" smtClean="0"/>
              <a:t> : </a:t>
            </a:r>
            <a:r>
              <a:rPr lang="en-US" baseline="0" dirty="0" err="1" smtClean="0"/>
              <a:t>thời</a:t>
            </a:r>
            <a:r>
              <a:rPr lang="en-US" baseline="0" dirty="0" smtClean="0"/>
              <a:t> </a:t>
            </a:r>
            <a:r>
              <a:rPr lang="en-US" baseline="0" dirty="0" err="1" smtClean="0"/>
              <a:t>gian</a:t>
            </a:r>
            <a:r>
              <a:rPr lang="en-US" baseline="0" dirty="0" smtClean="0"/>
              <a:t> </a:t>
            </a:r>
            <a:r>
              <a:rPr lang="en-US" baseline="0" dirty="0" err="1" smtClean="0"/>
              <a:t>đi</a:t>
            </a:r>
            <a:r>
              <a:rPr lang="en-US" baseline="0" dirty="0" smtClean="0"/>
              <a:t> </a:t>
            </a:r>
            <a:r>
              <a:rPr lang="en-US" baseline="0" dirty="0" err="1" smtClean="0"/>
              <a:t>của</a:t>
            </a:r>
            <a:r>
              <a:rPr lang="en-US" baseline="0" dirty="0" smtClean="0"/>
              <a:t> </a:t>
            </a:r>
            <a:r>
              <a:rPr lang="en-US" baseline="0" dirty="0" err="1" smtClean="0"/>
              <a:t>lộ</a:t>
            </a:r>
            <a:r>
              <a:rPr lang="en-US" baseline="0" dirty="0" smtClean="0"/>
              <a:t> </a:t>
            </a:r>
            <a:r>
              <a:rPr lang="en-US" baseline="0" dirty="0" err="1" smtClean="0"/>
              <a:t>trình</a:t>
            </a:r>
            <a:r>
              <a:rPr lang="en-US" baseline="0" dirty="0" smtClean="0"/>
              <a:t> </a:t>
            </a:r>
            <a:r>
              <a:rPr lang="en-US" baseline="0" dirty="0" err="1" smtClean="0"/>
              <a:t>đi</a:t>
            </a:r>
            <a:endParaRPr lang="en-US"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51838198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EndTime</a:t>
            </a:r>
            <a:r>
              <a:rPr lang="en-US" dirty="0" smtClean="0"/>
              <a:t> :</a:t>
            </a:r>
            <a:r>
              <a:rPr lang="en-US" baseline="0" dirty="0" smtClean="0"/>
              <a:t> </a:t>
            </a:r>
            <a:r>
              <a:rPr lang="en-US" baseline="0" dirty="0" err="1" smtClean="0"/>
              <a:t>thời</a:t>
            </a:r>
            <a:r>
              <a:rPr lang="en-US" baseline="0" dirty="0" smtClean="0"/>
              <a:t> </a:t>
            </a:r>
            <a:r>
              <a:rPr lang="en-US" baseline="0" dirty="0" err="1" smtClean="0"/>
              <a:t>gian</a:t>
            </a:r>
            <a:r>
              <a:rPr lang="en-US" baseline="0" dirty="0" smtClean="0"/>
              <a:t> </a:t>
            </a:r>
            <a:r>
              <a:rPr lang="en-US" baseline="0" dirty="0" err="1" smtClean="0"/>
              <a:t>đến</a:t>
            </a:r>
            <a:r>
              <a:rPr lang="en-US" baseline="0" dirty="0" smtClean="0"/>
              <a:t> </a:t>
            </a:r>
            <a:r>
              <a:rPr lang="en-US" baseline="0" dirty="0" err="1" smtClean="0"/>
              <a:t>của</a:t>
            </a:r>
            <a:r>
              <a:rPr lang="en-US" baseline="0" dirty="0" smtClean="0"/>
              <a:t> </a:t>
            </a:r>
            <a:r>
              <a:rPr lang="en-US" baseline="0" dirty="0" err="1" smtClean="0"/>
              <a:t>lộ</a:t>
            </a:r>
            <a:r>
              <a:rPr lang="en-US" baseline="0" dirty="0" smtClean="0"/>
              <a:t> </a:t>
            </a:r>
            <a:r>
              <a:rPr lang="en-US" baseline="0" dirty="0" err="1" smtClean="0"/>
              <a:t>trình</a:t>
            </a:r>
            <a:r>
              <a:rPr lang="en-US" baseline="0" dirty="0" smtClean="0"/>
              <a:t> </a:t>
            </a:r>
            <a:r>
              <a:rPr lang="en-US" baseline="0" dirty="0" err="1" smtClean="0"/>
              <a:t>đi</a:t>
            </a:r>
            <a:r>
              <a:rPr lang="en-US" baseline="0" dirty="0" smtClean="0"/>
              <a:t>. </a:t>
            </a:r>
            <a:r>
              <a:rPr lang="en-US" baseline="0" dirty="0" err="1" smtClean="0"/>
              <a:t>Tương</a:t>
            </a:r>
            <a:r>
              <a:rPr lang="en-US" baseline="0" dirty="0" smtClean="0"/>
              <a:t> </a:t>
            </a:r>
            <a:r>
              <a:rPr lang="en-US" baseline="0" dirty="0" err="1" smtClean="0"/>
              <a:t>tự</a:t>
            </a:r>
            <a:r>
              <a:rPr lang="en-US" baseline="0" dirty="0" smtClean="0"/>
              <a:t> </a:t>
            </a:r>
            <a:r>
              <a:rPr lang="en-US" baseline="0" dirty="0" err="1" smtClean="0"/>
              <a:t>cho</a:t>
            </a:r>
            <a:r>
              <a:rPr lang="en-US" baseline="0" dirty="0" smtClean="0"/>
              <a:t> </a:t>
            </a:r>
            <a:r>
              <a:rPr lang="en-US" baseline="0" dirty="0" err="1" smtClean="0"/>
              <a:t>lộ</a:t>
            </a:r>
            <a:r>
              <a:rPr lang="en-US" baseline="0" dirty="0" smtClean="0"/>
              <a:t> </a:t>
            </a:r>
            <a:r>
              <a:rPr lang="en-US" baseline="0" dirty="0" err="1" smtClean="0"/>
              <a:t>trình</a:t>
            </a:r>
            <a:r>
              <a:rPr lang="en-US" baseline="0" dirty="0" smtClean="0"/>
              <a:t> </a:t>
            </a:r>
            <a:r>
              <a:rPr lang="en-US" baseline="0" dirty="0" err="1" smtClean="0"/>
              <a:t>về</a:t>
            </a:r>
            <a:endParaRPr lang="en-US" dirty="0" smtClean="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38</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09529367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Cuối</a:t>
            </a:r>
            <a:r>
              <a:rPr lang="en-US" baseline="0" dirty="0" smtClean="0"/>
              <a:t> </a:t>
            </a:r>
            <a:r>
              <a:rPr lang="en-US" baseline="0" dirty="0" err="1" smtClean="0"/>
              <a:t>cùng</a:t>
            </a:r>
            <a:r>
              <a:rPr lang="en-US" baseline="0" dirty="0" smtClean="0"/>
              <a:t> </a:t>
            </a:r>
            <a:r>
              <a:rPr lang="en-US" baseline="0" dirty="0" err="1" smtClean="0"/>
              <a:t>đây</a:t>
            </a:r>
            <a:r>
              <a:rPr lang="en-US" baseline="0" dirty="0" smtClean="0"/>
              <a:t> </a:t>
            </a:r>
            <a:r>
              <a:rPr lang="en-US" baseline="0" dirty="0" err="1" smtClean="0"/>
              <a:t>là</a:t>
            </a:r>
            <a:r>
              <a:rPr lang="en-US" baseline="0" dirty="0" smtClean="0"/>
              <a:t> </a:t>
            </a:r>
            <a:r>
              <a:rPr lang="en-US" baseline="0" dirty="0" err="1" smtClean="0"/>
              <a:t>toàn</a:t>
            </a:r>
            <a:r>
              <a:rPr lang="en-US" baseline="0" dirty="0" smtClean="0"/>
              <a:t> </a:t>
            </a:r>
            <a:r>
              <a:rPr lang="en-US" baseline="0" dirty="0" err="1" smtClean="0"/>
              <a:t>bộ</a:t>
            </a:r>
            <a:r>
              <a:rPr lang="en-US" baseline="0" dirty="0" smtClean="0"/>
              <a:t> </a:t>
            </a:r>
            <a:r>
              <a:rPr lang="en-US" baseline="0" dirty="0" err="1" smtClean="0"/>
              <a:t>các</a:t>
            </a:r>
            <a:r>
              <a:rPr lang="en-US" baseline="0" dirty="0" smtClean="0"/>
              <a:t> entity </a:t>
            </a:r>
            <a:r>
              <a:rPr lang="en-US" baseline="0" dirty="0" err="1" smtClean="0"/>
              <a:t>xây</a:t>
            </a:r>
            <a:r>
              <a:rPr lang="en-US" baseline="0" dirty="0" smtClean="0"/>
              <a:t> </a:t>
            </a:r>
            <a:r>
              <a:rPr lang="en-US" baseline="0" dirty="0" err="1" smtClean="0"/>
              <a:t>dựng</a:t>
            </a:r>
            <a:r>
              <a:rPr lang="en-US" baseline="0" dirty="0" smtClean="0"/>
              <a:t> </a:t>
            </a:r>
            <a:r>
              <a:rPr lang="en-US" baseline="0" dirty="0" err="1" smtClean="0"/>
              <a:t>được</a:t>
            </a:r>
            <a:r>
              <a:rPr lang="en-US" baseline="0" dirty="0" smtClean="0"/>
              <a:t>.</a:t>
            </a:r>
            <a:endParaRPr lang="en-US"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51855810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Với</a:t>
            </a:r>
            <a:r>
              <a:rPr lang="en-US" baseline="0" dirty="0" smtClean="0"/>
              <a:t> </a:t>
            </a:r>
            <a:r>
              <a:rPr lang="en-US" baseline="0" dirty="0" err="1" smtClean="0"/>
              <a:t>các</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a:t>
            </a:r>
            <a:r>
              <a:rPr lang="en-US" baseline="0" dirty="0" err="1" smtClean="0"/>
              <a:t>trên</a:t>
            </a:r>
            <a:r>
              <a:rPr lang="en-US" baseline="0" dirty="0" smtClean="0"/>
              <a:t> </a:t>
            </a:r>
            <a:r>
              <a:rPr lang="en-US" baseline="0" dirty="0" err="1" smtClean="0"/>
              <a:t>đã</a:t>
            </a:r>
            <a:r>
              <a:rPr lang="en-US" baseline="0" dirty="0" smtClean="0"/>
              <a:t> </a:t>
            </a:r>
            <a:r>
              <a:rPr lang="en-US" baseline="0" dirty="0" err="1" smtClean="0"/>
              <a:t>xây</a:t>
            </a:r>
            <a:r>
              <a:rPr lang="en-US" baseline="0" dirty="0" smtClean="0"/>
              <a:t> </a:t>
            </a:r>
            <a:r>
              <a:rPr lang="en-US" baseline="0" dirty="0" err="1" smtClean="0"/>
              <a:t>dựng</a:t>
            </a:r>
            <a:r>
              <a:rPr lang="en-US" baseline="0" dirty="0" smtClean="0"/>
              <a:t> </a:t>
            </a:r>
            <a:r>
              <a:rPr lang="en-US" baseline="0" dirty="0" err="1" smtClean="0"/>
              <a:t>được</a:t>
            </a:r>
            <a:r>
              <a:rPr lang="en-US" baseline="0" dirty="0" smtClean="0"/>
              <a:t>. </a:t>
            </a:r>
            <a:r>
              <a:rPr lang="en-US" dirty="0" err="1" smtClean="0"/>
              <a:t>Tiếp</a:t>
            </a:r>
            <a:r>
              <a:rPr lang="en-US" baseline="0" dirty="0" smtClean="0"/>
              <a:t> </a:t>
            </a:r>
            <a:r>
              <a:rPr lang="en-US" baseline="0" dirty="0" err="1" smtClean="0"/>
              <a:t>theo</a:t>
            </a:r>
            <a:r>
              <a:rPr lang="en-US" baseline="0" dirty="0" smtClean="0"/>
              <a:t> </a:t>
            </a: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trình</a:t>
            </a:r>
            <a:r>
              <a:rPr lang="en-US" baseline="0" dirty="0" smtClean="0"/>
              <a:t> </a:t>
            </a:r>
            <a:r>
              <a:rPr lang="en-US" baseline="0" dirty="0" err="1" smtClean="0"/>
              <a:t>bày</a:t>
            </a:r>
            <a:r>
              <a:rPr lang="en-US" baseline="0" dirty="0" smtClean="0"/>
              <a:t> class diagram </a:t>
            </a:r>
            <a:r>
              <a:rPr lang="en-US" baseline="0" dirty="0" err="1" smtClean="0"/>
              <a:t>để</a:t>
            </a:r>
            <a:r>
              <a:rPr lang="en-US" baseline="0" dirty="0" smtClean="0"/>
              <a:t> </a:t>
            </a:r>
            <a:r>
              <a:rPr lang="en-US" baseline="0" dirty="0" err="1" smtClean="0"/>
              <a:t>lưu</a:t>
            </a:r>
            <a:r>
              <a:rPr lang="en-US" baseline="0" dirty="0" smtClean="0"/>
              <a:t> </a:t>
            </a:r>
            <a:r>
              <a:rPr lang="en-US" baseline="0" dirty="0" err="1" smtClean="0"/>
              <a:t>trữ</a:t>
            </a:r>
            <a:r>
              <a:rPr lang="en-US" baseline="0" dirty="0" smtClean="0"/>
              <a:t> </a:t>
            </a:r>
            <a:r>
              <a:rPr lang="en-US" baseline="0" dirty="0" err="1" smtClean="0"/>
              <a:t>thông</a:t>
            </a:r>
            <a:r>
              <a:rPr lang="en-US" baseline="0" dirty="0" smtClean="0"/>
              <a:t> tin </a:t>
            </a:r>
            <a:r>
              <a:rPr lang="en-US" baseline="0" dirty="0" err="1" smtClean="0"/>
              <a:t>xe</a:t>
            </a:r>
            <a:r>
              <a:rPr lang="en-US" baseline="0" dirty="0" smtClean="0"/>
              <a:t> bus </a:t>
            </a:r>
            <a:r>
              <a:rPr lang="en-US" baseline="0" dirty="0" err="1" smtClean="0"/>
              <a:t>thành</a:t>
            </a:r>
            <a:r>
              <a:rPr lang="en-US" baseline="0" dirty="0" smtClean="0"/>
              <a:t> </a:t>
            </a:r>
            <a:r>
              <a:rPr lang="en-US" baseline="0" dirty="0" err="1" smtClean="0"/>
              <a:t>phố</a:t>
            </a:r>
            <a:r>
              <a:rPr lang="en-US" baseline="0" dirty="0" smtClean="0"/>
              <a:t>.</a:t>
            </a:r>
            <a:endParaRPr lang="en-US" dirty="0" smtClean="0"/>
          </a:p>
          <a:p>
            <a:r>
              <a:rPr lang="vi-VN" dirty="0" smtClean="0"/>
              <a:t>CityMap: là </a:t>
            </a:r>
            <a:r>
              <a:rPr lang="en-US" dirty="0" err="1" smtClean="0"/>
              <a:t>một</a:t>
            </a:r>
            <a:r>
              <a:rPr lang="vi-VN" dirty="0" smtClean="0"/>
              <a:t> thực thể chứa toàn bộ thông tin xe bus thành phố</a:t>
            </a:r>
            <a:r>
              <a:rPr lang="en-US" smtClean="0"/>
              <a:t>.</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40</a:t>
            </a:fld>
            <a:endParaRPr lang="en-US"/>
          </a:p>
        </p:txBody>
      </p:sp>
    </p:spTree>
    <p:extLst>
      <p:ext uri="{BB962C8B-B14F-4D97-AF65-F5344CB8AC3E}">
        <p14:creationId xmlns:p14="http://schemas.microsoft.com/office/powerpoint/2010/main" val="10785430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Và đây class diagram xe bus</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41</a:t>
            </a:fld>
            <a:endParaRPr lang="en-US"/>
          </a:p>
        </p:txBody>
      </p:sp>
    </p:spTree>
    <p:extLst>
      <p:ext uri="{BB962C8B-B14F-4D97-AF65-F5344CB8AC3E}">
        <p14:creationId xmlns:p14="http://schemas.microsoft.com/office/powerpoint/2010/main" val="158483896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Và quan trọng hơn het, để hỗ trợ thuật toán, chúng tôi có xây dựng hàm getStai..</a:t>
            </a:r>
            <a:r>
              <a:rPr lang="vi-VN" baseline="0" dirty="0" smtClean="0"/>
              <a:t> để lấy trạm dựa trên vị trí của trạm</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42</a:t>
            </a:fld>
            <a:endParaRPr lang="en-US"/>
          </a:p>
        </p:txBody>
      </p:sp>
    </p:spTree>
    <p:extLst>
      <p:ext uri="{BB962C8B-B14F-4D97-AF65-F5344CB8AC3E}">
        <p14:creationId xmlns:p14="http://schemas.microsoft.com/office/powerpoint/2010/main" val="11720355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Khương cũng cần qua nhà bà nội</a:t>
            </a:r>
            <a:r>
              <a:rPr lang="en-US" baseline="0" dirty="0" smtClean="0"/>
              <a:t> d</a:t>
            </a:r>
            <a:r>
              <a:rPr lang="vi-VN" dirty="0" smtClean="0"/>
              <a:t>ể tặng quà </a:t>
            </a:r>
            <a:r>
              <a:rPr lang="vi-VN" baseline="0" dirty="0" smtClean="0"/>
              <a:t>. </a:t>
            </a:r>
            <a:r>
              <a:rPr lang="en-US" baseline="0" dirty="0" smtClean="0"/>
              <a:t>B</a:t>
            </a:r>
            <a:r>
              <a:rPr lang="vi-VN" baseline="0" dirty="0" smtClean="0"/>
              <a:t>à nội của khương sống ở </a:t>
            </a:r>
            <a:r>
              <a:rPr lang="en-US" baseline="0" dirty="0" err="1" smtClean="0"/>
              <a:t>VinCom</a:t>
            </a:r>
            <a:r>
              <a:rPr lang="en-US" baseline="0" dirty="0" smtClean="0"/>
              <a:t> </a:t>
            </a:r>
            <a:r>
              <a:rPr lang="en-US" baseline="0" dirty="0" err="1" smtClean="0"/>
              <a:t>Lê</a:t>
            </a:r>
            <a:r>
              <a:rPr lang="en-US" baseline="0" dirty="0" smtClean="0"/>
              <a:t> </a:t>
            </a:r>
            <a:r>
              <a:rPr lang="en-US" baseline="0" dirty="0" err="1" smtClean="0"/>
              <a:t>Thánh</a:t>
            </a:r>
            <a:r>
              <a:rPr lang="en-US" baseline="0" dirty="0" smtClean="0"/>
              <a:t> </a:t>
            </a:r>
            <a:r>
              <a:rPr lang="en-US" baseline="0" dirty="0" err="1" smtClean="0"/>
              <a:t>Tôn</a:t>
            </a:r>
            <a:endParaRPr lang="vi-VN" dirty="0" smtClean="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371560114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Tiếp theo là hàm getOrder. Để lấy thứ tự dựa trên trạm</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43</a:t>
            </a:fld>
            <a:endParaRPr lang="en-US"/>
          </a:p>
        </p:txBody>
      </p:sp>
    </p:spTree>
    <p:extLst>
      <p:ext uri="{BB962C8B-B14F-4D97-AF65-F5344CB8AC3E}">
        <p14:creationId xmlns:p14="http://schemas.microsoft.com/office/powerpoint/2010/main" val="102085814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Tiếp theo là hàm compareOrder() để so sánh thứ tự giữa 2 trạm</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44</a:t>
            </a:fld>
            <a:endParaRPr lang="en-US"/>
          </a:p>
        </p:txBody>
      </p:sp>
    </p:spTree>
    <p:extLst>
      <p:ext uri="{BB962C8B-B14F-4D97-AF65-F5344CB8AC3E}">
        <p14:creationId xmlns:p14="http://schemas.microsoft.com/office/powerpoint/2010/main" val="197168093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hàm getArrivalTime() để lấy thời gian đến của trạm</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45</a:t>
            </a:fld>
            <a:endParaRPr lang="en-US"/>
          </a:p>
        </p:txBody>
      </p:sp>
    </p:spTree>
    <p:extLst>
      <p:ext uri="{BB962C8B-B14F-4D97-AF65-F5344CB8AC3E}">
        <p14:creationId xmlns:p14="http://schemas.microsoft.com/office/powerpoint/2010/main" val="188088322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hàm getDepartureTime()</a:t>
            </a:r>
            <a:r>
              <a:rPr lang="vi-VN" baseline="0" dirty="0" smtClean="0"/>
              <a:t> để lấy thời gian đi của trạm</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46</a:t>
            </a:fld>
            <a:endParaRPr lang="en-US"/>
          </a:p>
        </p:txBody>
      </p:sp>
    </p:spTree>
    <p:extLst>
      <p:ext uri="{BB962C8B-B14F-4D97-AF65-F5344CB8AC3E}">
        <p14:creationId xmlns:p14="http://schemas.microsoft.com/office/powerpoint/2010/main" val="145629777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Với cách xây dựng class diagram như trên. Chúng tôi có thể thiết kế thuật để tìm kiếm đường đi ngắn nhất bầng xe buýt giữa hai điểm bất kì. </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8EA2AE4-416D-7145-9797-0F3F20DC2A18}"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50652013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Đầu tiên là bước chuẩn bị. </a:t>
            </a:r>
          </a:p>
          <a:p>
            <a:r>
              <a:rPr lang="vi-VN" dirty="0" smtClean="0"/>
              <a:t>Thuật toán sẽ xây dựng mạng đồ thị xe buýt với hai điểm bất kì.</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8EA2AE4-416D-7145-9797-0F3F20DC2A18}"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48</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27213362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Thuật</a:t>
            </a:r>
            <a:r>
              <a:rPr lang="vi-VN" baseline="0" dirty="0" smtClean="0"/>
              <a:t> toán raptor được phất triển bởi một nhóm nhà khoa học tại Microsoft vào năm 2012</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57</a:t>
            </a:fld>
            <a:endParaRPr lang="en-US"/>
          </a:p>
        </p:txBody>
      </p:sp>
    </p:spTree>
    <p:extLst>
      <p:ext uri="{BB962C8B-B14F-4D97-AF65-F5344CB8AC3E}">
        <p14:creationId xmlns:p14="http://schemas.microsoft.com/office/powerpoint/2010/main" val="98423153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z="2000" dirty="0" smtClean="0"/>
              <a:t>Tôi xin trình bày một số khái niệm.</a:t>
            </a:r>
          </a:p>
          <a:p>
            <a:r>
              <a:rPr lang="vi-VN" sz="2000" dirty="0" smtClean="0"/>
              <a:t>K: số lần chuyển tuyến tối đa </a:t>
            </a:r>
            <a:endParaRPr lang="en-US" sz="2000"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58</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361293085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Trace: de</a:t>
            </a:r>
            <a:r>
              <a:rPr lang="vi-VN" baseline="0" dirty="0" smtClean="0"/>
              <a:t> luu lai cach di giua cac tram. Vi du, trace[2] = 6. de di ten tram so 2. can bat dau di len tram so 6.</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59</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77376214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Improve Station: danh sach cac tram</a:t>
            </a:r>
            <a:r>
              <a:rPr lang="vi-VN" baseline="0" dirty="0" smtClean="0"/>
              <a:t> duoc toi uu trong mot lan chay. Danh sach tram se duoc su dung cho lan chay ke tiep. </a:t>
            </a:r>
          </a:p>
          <a:p>
            <a:r>
              <a:rPr lang="vi-VN" baseline="0" dirty="0" smtClean="0"/>
              <a:t>Các trạm được xử lí rồi sẽ được gạch bỏ. thuật toán sẽ kết thúc khi danh sach không còn phần tử nào nữa.</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60</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22744865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Và</a:t>
            </a:r>
            <a:r>
              <a:rPr lang="en-US" baseline="0" dirty="0" smtClean="0"/>
              <a:t> </a:t>
            </a:r>
            <a:r>
              <a:rPr lang="en-US" baseline="0" dirty="0" err="1" smtClean="0"/>
              <a:t>cuối</a:t>
            </a:r>
            <a:r>
              <a:rPr lang="en-US" baseline="0" dirty="0" smtClean="0"/>
              <a:t> </a:t>
            </a:r>
            <a:r>
              <a:rPr lang="en-US" baseline="0" dirty="0" err="1" smtClean="0"/>
              <a:t>cùng</a:t>
            </a:r>
            <a:r>
              <a:rPr lang="en-US" baseline="0" dirty="0" smtClean="0"/>
              <a:t> </a:t>
            </a:r>
            <a:r>
              <a:rPr lang="en-US" dirty="0" err="1" smtClean="0"/>
              <a:t>Khương</a:t>
            </a:r>
            <a:r>
              <a:rPr lang="en-US" baseline="0" dirty="0" smtClean="0"/>
              <a:t> </a:t>
            </a:r>
            <a:r>
              <a:rPr lang="en-US" baseline="0" dirty="0" err="1" smtClean="0"/>
              <a:t>muốn</a:t>
            </a:r>
            <a:r>
              <a:rPr lang="en-US" baseline="0" dirty="0" smtClean="0"/>
              <a:t> qua </a:t>
            </a:r>
            <a:r>
              <a:rPr lang="en-US" baseline="0" dirty="0" err="1" smtClean="0"/>
              <a:t>nhà</a:t>
            </a:r>
            <a:r>
              <a:rPr lang="en-US" baseline="0" dirty="0" smtClean="0"/>
              <a:t> </a:t>
            </a:r>
            <a:r>
              <a:rPr lang="en-US" baseline="0" dirty="0" err="1" smtClean="0"/>
              <a:t>mẹ</a:t>
            </a:r>
            <a:r>
              <a:rPr lang="en-US" baseline="0" dirty="0" smtClean="0"/>
              <a:t> </a:t>
            </a:r>
            <a:r>
              <a:rPr lang="en-US" baseline="0" dirty="0" err="1" smtClean="0"/>
              <a:t>để</a:t>
            </a:r>
            <a:r>
              <a:rPr lang="en-US" baseline="0" dirty="0" smtClean="0"/>
              <a:t> </a:t>
            </a:r>
            <a:r>
              <a:rPr lang="en-US" baseline="0" dirty="0" err="1" smtClean="0"/>
              <a:t>bàn</a:t>
            </a:r>
            <a:r>
              <a:rPr lang="en-US" baseline="0" dirty="0" smtClean="0"/>
              <a:t> </a:t>
            </a:r>
            <a:r>
              <a:rPr lang="en-US" baseline="0" dirty="0" err="1" smtClean="0"/>
              <a:t>việc</a:t>
            </a:r>
            <a:r>
              <a:rPr lang="en-US" baseline="0" dirty="0" smtClean="0"/>
              <a:t> </a:t>
            </a:r>
            <a:r>
              <a:rPr lang="en-US" baseline="0" dirty="0" err="1" smtClean="0"/>
              <a:t>cưới</a:t>
            </a:r>
            <a:r>
              <a:rPr lang="en-US" baseline="0" dirty="0" smtClean="0"/>
              <a:t> </a:t>
            </a:r>
            <a:r>
              <a:rPr lang="en-US" baseline="0" dirty="0" err="1" smtClean="0"/>
              <a:t>vợ</a:t>
            </a:r>
            <a:r>
              <a:rPr lang="en-US" baseline="0" dirty="0" smtClean="0"/>
              <a:t>. </a:t>
            </a:r>
          </a:p>
          <a:p>
            <a:pPr marL="0" marR="0" indent="0" algn="l" defTabSz="914400" rtl="0" eaLnBrk="1" fontAlgn="auto" latinLnBrk="0" hangingPunct="1">
              <a:lnSpc>
                <a:spcPct val="100000"/>
              </a:lnSpc>
              <a:spcBef>
                <a:spcPts val="0"/>
              </a:spcBef>
              <a:spcAft>
                <a:spcPts val="0"/>
              </a:spcAft>
              <a:buClrTx/>
              <a:buSzTx/>
              <a:buFontTx/>
              <a:buNone/>
              <a:tabLst/>
              <a:defRPr/>
            </a:pPr>
            <a:endParaRPr lang="vi-VN"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Do </a:t>
            </a:r>
            <a:r>
              <a:rPr lang="en-US" baseline="0" dirty="0" err="1" smtClean="0"/>
              <a:t>đã</a:t>
            </a:r>
            <a:r>
              <a:rPr lang="en-US" baseline="0" dirty="0" smtClean="0"/>
              <a:t> </a:t>
            </a:r>
            <a:r>
              <a:rPr lang="en-US" baseline="0" dirty="0" err="1" smtClean="0"/>
              <a:t>lâu</a:t>
            </a:r>
            <a:r>
              <a:rPr lang="vi-VN" baseline="0" dirty="0" smtClean="0"/>
              <a:t>. </a:t>
            </a:r>
            <a:r>
              <a:rPr lang="en-US" baseline="0" dirty="0" smtClean="0"/>
              <a:t>A</a:t>
            </a:r>
            <a:r>
              <a:rPr lang="vi-VN" baseline="0" dirty="0" smtClean="0"/>
              <a:t>nh </a:t>
            </a:r>
            <a:r>
              <a:rPr lang="en-US" baseline="0" dirty="0" err="1" smtClean="0"/>
              <a:t>Khương</a:t>
            </a:r>
            <a:r>
              <a:rPr lang="en-US" baseline="0" dirty="0" smtClean="0"/>
              <a:t> </a:t>
            </a:r>
            <a:r>
              <a:rPr lang="en-US" baseline="0" dirty="0" err="1" smtClean="0"/>
              <a:t>chưa</a:t>
            </a:r>
            <a:r>
              <a:rPr lang="vi-VN" baseline="0" dirty="0" smtClean="0"/>
              <a:t> </a:t>
            </a:r>
            <a:r>
              <a:rPr lang="en-US" baseline="0" dirty="0" err="1" smtClean="0"/>
              <a:t>về</a:t>
            </a:r>
            <a:r>
              <a:rPr lang="vi-VN" baseline="0" dirty="0" smtClean="0"/>
              <a:t> </a:t>
            </a:r>
            <a:r>
              <a:rPr lang="en-US" baseline="0" dirty="0" err="1" smtClean="0"/>
              <a:t>Việt</a:t>
            </a:r>
            <a:r>
              <a:rPr lang="en-US" baseline="0" dirty="0" smtClean="0"/>
              <a:t> Nam</a:t>
            </a:r>
            <a:r>
              <a:rPr lang="vi-VN" baseline="0" dirty="0" smtClean="0"/>
              <a:t>. </a:t>
            </a:r>
            <a:r>
              <a:rPr lang="en-US" baseline="0" dirty="0" err="1" smtClean="0"/>
              <a:t>Nên</a:t>
            </a:r>
            <a:r>
              <a:rPr lang="en-US" baseline="0" dirty="0" smtClean="0"/>
              <a:t> </a:t>
            </a:r>
            <a:r>
              <a:rPr lang="en-US" baseline="0" dirty="0" err="1" smtClean="0"/>
              <a:t>rất</a:t>
            </a:r>
            <a:r>
              <a:rPr lang="en-US" baseline="0" dirty="0" smtClean="0"/>
              <a:t> </a:t>
            </a:r>
            <a:r>
              <a:rPr lang="en-US" baseline="0" dirty="0" err="1" smtClean="0"/>
              <a:t>muốn</a:t>
            </a:r>
            <a:r>
              <a:rPr lang="en-US" baseline="0" dirty="0" smtClean="0"/>
              <a:t> </a:t>
            </a:r>
            <a:r>
              <a:rPr lang="en-US" baseline="0" dirty="0" err="1" smtClean="0"/>
              <a:t>đi</a:t>
            </a:r>
            <a:r>
              <a:rPr lang="en-US" baseline="0" dirty="0" smtClean="0"/>
              <a:t> </a:t>
            </a:r>
            <a:r>
              <a:rPr lang="en-US" baseline="0" dirty="0" err="1" smtClean="0"/>
              <a:t>xe</a:t>
            </a:r>
            <a:r>
              <a:rPr lang="en-US" baseline="0" dirty="0" smtClean="0"/>
              <a:t> bus </a:t>
            </a:r>
            <a:r>
              <a:rPr lang="en-US" baseline="0" dirty="0" err="1" smtClean="0"/>
              <a:t>để</a:t>
            </a:r>
            <a:r>
              <a:rPr lang="en-US" baseline="0" dirty="0" smtClean="0"/>
              <a:t> an </a:t>
            </a:r>
            <a:r>
              <a:rPr lang="en-US" baseline="0" dirty="0" err="1" smtClean="0"/>
              <a:t>toàn</a:t>
            </a:r>
            <a:r>
              <a:rPr lang="en-US" baseline="0" dirty="0" smtClean="0"/>
              <a:t> </a:t>
            </a:r>
            <a:r>
              <a:rPr lang="en-US" baseline="0" dirty="0" err="1" smtClean="0"/>
              <a:t>và</a:t>
            </a:r>
            <a:r>
              <a:rPr lang="en-US" baseline="0" dirty="0" smtClean="0"/>
              <a:t> </a:t>
            </a:r>
            <a:r>
              <a:rPr lang="en-US" baseline="0" dirty="0" err="1" smtClean="0"/>
              <a:t>cần</a:t>
            </a:r>
            <a:r>
              <a:rPr lang="en-US" baseline="0" dirty="0" smtClean="0"/>
              <a:t> </a:t>
            </a:r>
            <a:r>
              <a:rPr lang="en-US" baseline="0" dirty="0" err="1" smtClean="0"/>
              <a:t>đi</a:t>
            </a:r>
            <a:r>
              <a:rPr lang="en-US" baseline="0" dirty="0" smtClean="0"/>
              <a:t> qua 3 </a:t>
            </a:r>
            <a:r>
              <a:rPr lang="en-US" baseline="0" dirty="0" err="1" smtClean="0"/>
              <a:t>địa</a:t>
            </a:r>
            <a:r>
              <a:rPr lang="en-US" baseline="0" dirty="0" smtClean="0"/>
              <a:t> </a:t>
            </a:r>
            <a:r>
              <a:rPr lang="en-US" baseline="0" dirty="0" err="1" smtClean="0"/>
              <a:t>điểm</a:t>
            </a:r>
            <a:r>
              <a:rPr lang="en-US" baseline="0" dirty="0" smtClean="0"/>
              <a:t> </a:t>
            </a:r>
            <a:r>
              <a:rPr lang="en-US" baseline="0" dirty="0" err="1" smtClean="0"/>
              <a:t>trên</a:t>
            </a:r>
            <a:endParaRPr lang="en-US"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321070336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Đây là mạng đồ thị xe buýt.</a:t>
            </a:r>
          </a:p>
          <a:p>
            <a:r>
              <a:rPr lang="vi-VN" dirty="0" smtClean="0"/>
              <a:t>[Giới thiệu]</a:t>
            </a:r>
          </a:p>
          <a:p>
            <a:r>
              <a:rPr lang="vi-VN" dirty="0" smtClean="0"/>
              <a:t>Thuật toán sẽ tìm đường đi ngắn nhất từ trạm số 1 đến trạm số 6.</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8EA2AE4-416D-7145-9797-0F3F20DC2A18}"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61</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27263526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Ở bước khởi tạo. Khởi tạo giá trị tại mỗi trạm là INF.</a:t>
            </a:r>
            <a:r>
              <a:rPr lang="vi-VN" baseline="0" dirty="0" smtClean="0"/>
              <a:t> Nghĩa là thời gian đi đến mỗi trạm là không xác định.</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8EA2AE4-416D-7145-9797-0F3F20DC2A18}"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56996956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Khởi tạo giá trị mảng trace là NULL. chưa có trạm nào có thể tới được.</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63</a:t>
            </a:fld>
            <a:endParaRPr lang="en-US"/>
          </a:p>
        </p:txBody>
      </p:sp>
    </p:spTree>
    <p:extLst>
      <p:ext uri="{BB962C8B-B14F-4D97-AF65-F5344CB8AC3E}">
        <p14:creationId xmlns:p14="http://schemas.microsoft.com/office/powerpoint/2010/main" val="3959100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Improve station rỗng.</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64</a:t>
            </a:fld>
            <a:endParaRPr lang="en-US"/>
          </a:p>
        </p:txBody>
      </p:sp>
    </p:spTree>
    <p:extLst>
      <p:ext uri="{BB962C8B-B14F-4D97-AF65-F5344CB8AC3E}">
        <p14:creationId xmlns:p14="http://schemas.microsoft.com/office/powerpoint/2010/main" val="16905402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Trạm 1 được khởi thành lúc 8:00. thay đổi từ INF-&gt;8:00</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65</a:t>
            </a:fld>
            <a:endParaRPr lang="en-US"/>
          </a:p>
        </p:txBody>
      </p:sp>
    </p:spTree>
    <p:extLst>
      <p:ext uri="{BB962C8B-B14F-4D97-AF65-F5344CB8AC3E}">
        <p14:creationId xmlns:p14="http://schemas.microsoft.com/office/powerpoint/2010/main" val="800311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thêm trạm 1 vào improve station.</a:t>
            </a:r>
          </a:p>
          <a:p>
            <a:r>
              <a:rPr lang="vi-VN" dirty="0" smtClean="0"/>
              <a:t>Kết thúc giai đoạn khởi tạo </a:t>
            </a:r>
            <a:endParaRPr lang="en-US" dirty="0" smtClean="0"/>
          </a:p>
          <a:p>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66</a:t>
            </a:fld>
            <a:endParaRPr lang="en-US"/>
          </a:p>
        </p:txBody>
      </p:sp>
    </p:spTree>
    <p:extLst>
      <p:ext uri="{BB962C8B-B14F-4D97-AF65-F5344CB8AC3E}">
        <p14:creationId xmlns:p14="http://schemas.microsoft.com/office/powerpoint/2010/main" val="91622557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Bắt đầu giai đoạn chạy. Hệ thống sẽ lấy trạm số 1 ra</a:t>
            </a:r>
            <a:r>
              <a:rPr lang="vi-VN" baseline="0" dirty="0" smtClean="0"/>
              <a:t> để xử lí.</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67</a:t>
            </a:fld>
            <a:endParaRPr lang="en-US"/>
          </a:p>
        </p:txBody>
      </p:sp>
    </p:spTree>
    <p:extLst>
      <p:ext uri="{BB962C8B-B14F-4D97-AF65-F5344CB8AC3E}">
        <p14:creationId xmlns:p14="http://schemas.microsoft.com/office/powerpoint/2010/main" val="116344624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69</a:t>
            </a:fld>
            <a:endParaRPr lang="en-US"/>
          </a:p>
        </p:txBody>
      </p:sp>
    </p:spTree>
    <p:extLst>
      <p:ext uri="{BB962C8B-B14F-4D97-AF65-F5344CB8AC3E}">
        <p14:creationId xmlns:p14="http://schemas.microsoft.com/office/powerpoint/2010/main" val="34869896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70</a:t>
            </a:fld>
            <a:endParaRPr lang="en-US"/>
          </a:p>
        </p:txBody>
      </p:sp>
    </p:spTree>
    <p:extLst>
      <p:ext uri="{BB962C8B-B14F-4D97-AF65-F5344CB8AC3E}">
        <p14:creationId xmlns:p14="http://schemas.microsoft.com/office/powerpoint/2010/main" val="72384621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Mảng Improve Station đã duyệt hết. </a:t>
            </a:r>
            <a:r>
              <a:rPr lang="vi-VN" smtClean="0"/>
              <a:t>Thuật toán kết thúc.</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8EA2AE4-416D-7145-9797-0F3F20DC2A18}"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91</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3103083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Hiện tại</a:t>
            </a:r>
            <a:r>
              <a:rPr lang="en-US" dirty="0" smtClean="0"/>
              <a:t> </a:t>
            </a:r>
            <a:r>
              <a:rPr lang="en-US" dirty="0" err="1" smtClean="0"/>
              <a:t>thi</a:t>
            </a:r>
            <a:r>
              <a:rPr lang="en-US" dirty="0" smtClean="0"/>
              <a:t> </a:t>
            </a:r>
            <a:r>
              <a:rPr lang="en-US" dirty="0" err="1" smtClean="0"/>
              <a:t>truong</a:t>
            </a:r>
            <a:r>
              <a:rPr lang="en-US" dirty="0" smtClean="0"/>
              <a:t> co </a:t>
            </a:r>
            <a:r>
              <a:rPr lang="en-US" dirty="0" err="1" smtClean="0"/>
              <a:t>hai</a:t>
            </a:r>
            <a:r>
              <a:rPr lang="en-US" dirty="0" smtClean="0"/>
              <a:t> </a:t>
            </a:r>
            <a:r>
              <a:rPr lang="en-US" dirty="0" err="1" smtClean="0"/>
              <a:t>phan</a:t>
            </a:r>
            <a:r>
              <a:rPr lang="en-US" dirty="0" smtClean="0"/>
              <a:t> </a:t>
            </a:r>
            <a:r>
              <a:rPr lang="en-US" dirty="0" err="1" smtClean="0"/>
              <a:t>mem</a:t>
            </a:r>
            <a:r>
              <a:rPr lang="en-US" dirty="0" smtClean="0"/>
              <a:t> de </a:t>
            </a:r>
            <a:r>
              <a:rPr lang="en-US" dirty="0" err="1" smtClean="0"/>
              <a:t>tim</a:t>
            </a:r>
            <a:r>
              <a:rPr lang="en-US" dirty="0" smtClean="0"/>
              <a:t> </a:t>
            </a:r>
            <a:r>
              <a:rPr lang="en-US" dirty="0" err="1" smtClean="0"/>
              <a:t>kiem</a:t>
            </a:r>
            <a:r>
              <a:rPr lang="en-US" dirty="0" smtClean="0"/>
              <a:t> </a:t>
            </a:r>
            <a:r>
              <a:rPr lang="en-US" dirty="0" err="1" smtClean="0"/>
              <a:t>duong</a:t>
            </a:r>
            <a:r>
              <a:rPr lang="en-US" baseline="0" dirty="0" smtClean="0"/>
              <a:t> di </a:t>
            </a:r>
            <a:r>
              <a:rPr lang="en-US" baseline="0" dirty="0" err="1" smtClean="0"/>
              <a:t>xe</a:t>
            </a:r>
            <a:r>
              <a:rPr lang="en-US" baseline="0" dirty="0" smtClean="0"/>
              <a:t> </a:t>
            </a:r>
            <a:r>
              <a:rPr lang="en-US" baseline="0" dirty="0" err="1" smtClean="0"/>
              <a:t>buyt</a:t>
            </a:r>
            <a:r>
              <a:rPr lang="en-US" baseline="0" dirty="0" smtClean="0"/>
              <a:t> la </a:t>
            </a:r>
            <a:r>
              <a:rPr lang="en-US" baseline="0" dirty="0" err="1" smtClean="0"/>
              <a:t>google</a:t>
            </a:r>
            <a:r>
              <a:rPr lang="en-US" baseline="0" dirty="0" smtClean="0"/>
              <a:t> map </a:t>
            </a:r>
            <a:r>
              <a:rPr lang="en-US" baseline="0" dirty="0" err="1" smtClean="0"/>
              <a:t>va</a:t>
            </a:r>
            <a:r>
              <a:rPr lang="en-US" baseline="0" dirty="0" smtClean="0"/>
              <a:t> </a:t>
            </a:r>
            <a:r>
              <a:rPr lang="en-US" baseline="0" dirty="0" err="1" smtClean="0"/>
              <a:t>BusMap</a:t>
            </a:r>
            <a:r>
              <a:rPr lang="en-US" baseline="0" dirty="0" smtClean="0"/>
              <a:t>.</a:t>
            </a:r>
          </a:p>
          <a:p>
            <a:r>
              <a:rPr lang="vi-VN" dirty="0" smtClean="0"/>
              <a:t>BusMap</a:t>
            </a:r>
            <a:r>
              <a:rPr lang="en-US" dirty="0" smtClean="0"/>
              <a:t> </a:t>
            </a:r>
            <a:r>
              <a:rPr lang="en-US" dirty="0" err="1" smtClean="0"/>
              <a:t>ka</a:t>
            </a:r>
            <a:r>
              <a:rPr lang="en-US" dirty="0" smtClean="0"/>
              <a:t> </a:t>
            </a:r>
            <a:r>
              <a:rPr lang="en-US" dirty="0" err="1" smtClean="0"/>
              <a:t>phan</a:t>
            </a:r>
            <a:r>
              <a:rPr lang="en-US" dirty="0" smtClean="0"/>
              <a:t> </a:t>
            </a:r>
            <a:r>
              <a:rPr lang="en-US" dirty="0" err="1" smtClean="0"/>
              <a:t>mem</a:t>
            </a:r>
            <a:r>
              <a:rPr lang="en-US" dirty="0" smtClean="0"/>
              <a:t> </a:t>
            </a:r>
            <a:r>
              <a:rPr lang="en-US" dirty="0" err="1" smtClean="0"/>
              <a:t>chinh</a:t>
            </a:r>
            <a:r>
              <a:rPr lang="en-US" dirty="0" smtClean="0"/>
              <a:t> </a:t>
            </a:r>
            <a:r>
              <a:rPr lang="en-US" dirty="0" err="1" smtClean="0"/>
              <a:t>thuc</a:t>
            </a:r>
            <a:r>
              <a:rPr lang="en-US" dirty="0" smtClean="0"/>
              <a:t> </a:t>
            </a:r>
            <a:r>
              <a:rPr lang="vi-VN" dirty="0" smtClean="0"/>
              <a:t> của Sở giao thông vận tại </a:t>
            </a:r>
            <a:r>
              <a:rPr lang="en-US" dirty="0" smtClean="0"/>
              <a:t>Ho Chi Minh</a:t>
            </a:r>
            <a:r>
              <a:rPr lang="vi-VN" dirty="0" smtClean="0"/>
              <a:t>. </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43980382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Sau</a:t>
            </a:r>
            <a:r>
              <a:rPr lang="en-US" dirty="0" smtClean="0"/>
              <a:t> </a:t>
            </a:r>
            <a:r>
              <a:rPr lang="en-US" dirty="0" err="1" smtClean="0"/>
              <a:t>khi</a:t>
            </a:r>
            <a:r>
              <a:rPr lang="en-US" dirty="0" smtClean="0"/>
              <a:t> </a:t>
            </a:r>
            <a:r>
              <a:rPr lang="en-US" dirty="0" err="1" smtClean="0"/>
              <a:t>thuật</a:t>
            </a:r>
            <a:r>
              <a:rPr lang="en-US" baseline="0" dirty="0" smtClean="0"/>
              <a:t> </a:t>
            </a:r>
            <a:r>
              <a:rPr lang="en-US" baseline="0" dirty="0" err="1" smtClean="0"/>
              <a:t>toán</a:t>
            </a:r>
            <a:r>
              <a:rPr lang="en-US" baseline="0" dirty="0" smtClean="0"/>
              <a:t> </a:t>
            </a:r>
            <a:r>
              <a:rPr lang="en-US" baseline="0" dirty="0" err="1" smtClean="0"/>
              <a:t>trên</a:t>
            </a:r>
            <a:r>
              <a:rPr lang="en-US" baseline="0" dirty="0" smtClean="0"/>
              <a:t> server </a:t>
            </a:r>
            <a:r>
              <a:rPr lang="en-US" baseline="0" dirty="0" err="1" smtClean="0"/>
              <a:t>xử</a:t>
            </a:r>
            <a:r>
              <a:rPr lang="en-US" baseline="0" dirty="0" smtClean="0"/>
              <a:t> </a:t>
            </a:r>
            <a:r>
              <a:rPr lang="en-US" baseline="0" dirty="0" err="1" smtClean="0"/>
              <a:t>lý</a:t>
            </a:r>
            <a:r>
              <a:rPr lang="en-US" baseline="0" dirty="0" smtClean="0"/>
              <a:t> </a:t>
            </a:r>
            <a:r>
              <a:rPr lang="en-US" baseline="0" dirty="0" err="1" smtClean="0"/>
              <a:t>xong</a:t>
            </a:r>
            <a:r>
              <a:rPr lang="en-US" baseline="0" dirty="0" smtClean="0"/>
              <a:t> </a:t>
            </a:r>
            <a:r>
              <a:rPr lang="en-US" baseline="0" dirty="0" err="1" smtClean="0"/>
              <a:t>sẽ</a:t>
            </a:r>
            <a:r>
              <a:rPr lang="en-US" baseline="0" dirty="0" smtClean="0"/>
              <a:t> </a:t>
            </a:r>
            <a:r>
              <a:rPr lang="en-US" baseline="0" dirty="0" err="1" smtClean="0"/>
              <a:t>trả</a:t>
            </a:r>
            <a:r>
              <a:rPr lang="en-US" baseline="0" dirty="0" smtClean="0"/>
              <a:t> </a:t>
            </a:r>
            <a:r>
              <a:rPr lang="en-US" baseline="0" dirty="0" err="1" smtClean="0"/>
              <a:t>kết</a:t>
            </a:r>
            <a:r>
              <a:rPr lang="en-US" baseline="0" dirty="0" smtClean="0"/>
              <a:t> </a:t>
            </a:r>
            <a:r>
              <a:rPr lang="en-US" baseline="0" dirty="0" err="1" smtClean="0"/>
              <a:t>quả</a:t>
            </a:r>
            <a:r>
              <a:rPr lang="en-US" baseline="0" dirty="0" smtClean="0"/>
              <a:t> </a:t>
            </a:r>
            <a:r>
              <a:rPr lang="en-US" baseline="0" dirty="0" err="1" smtClean="0"/>
              <a:t>về</a:t>
            </a:r>
            <a:r>
              <a:rPr lang="en-US" baseline="0" dirty="0" smtClean="0"/>
              <a:t> </a:t>
            </a:r>
            <a:r>
              <a:rPr lang="en-US" baseline="0" dirty="0" err="1" smtClean="0"/>
              <a:t>cho</a:t>
            </a:r>
            <a:r>
              <a:rPr lang="en-US" baseline="0" dirty="0" smtClean="0"/>
              <a:t> client, </a:t>
            </a:r>
            <a:r>
              <a:rPr lang="en-US" baseline="0" dirty="0" err="1" smtClean="0"/>
              <a:t>thì</a:t>
            </a:r>
            <a:r>
              <a:rPr lang="en-US" baseline="0" dirty="0" smtClean="0"/>
              <a:t> ở client </a:t>
            </a:r>
            <a:r>
              <a:rPr lang="en-US" baseline="0" dirty="0" err="1" smtClean="0"/>
              <a:t>sẽ</a:t>
            </a:r>
            <a:r>
              <a:rPr lang="en-US" baseline="0" dirty="0" smtClean="0"/>
              <a:t> </a:t>
            </a:r>
            <a:r>
              <a:rPr lang="en-US" baseline="0" dirty="0" err="1" smtClean="0"/>
              <a:t>có</a:t>
            </a:r>
            <a:r>
              <a:rPr lang="en-US" baseline="0" dirty="0" smtClean="0"/>
              <a:t> </a:t>
            </a:r>
            <a:r>
              <a:rPr lang="en-US" baseline="0" dirty="0" err="1" smtClean="0"/>
              <a:t>những</a:t>
            </a:r>
            <a:r>
              <a:rPr lang="en-US" baseline="0" dirty="0" smtClean="0"/>
              <a:t> </a:t>
            </a:r>
            <a:r>
              <a:rPr lang="en-US" baseline="0" dirty="0" err="1" smtClean="0"/>
              <a:t>kết</a:t>
            </a:r>
            <a:r>
              <a:rPr lang="en-US" baseline="0" dirty="0" smtClean="0"/>
              <a:t> </a:t>
            </a:r>
            <a:r>
              <a:rPr lang="en-US" baseline="0" dirty="0" err="1" smtClean="0"/>
              <a:t>quả</a:t>
            </a:r>
            <a:r>
              <a:rPr lang="en-US" baseline="0" dirty="0" smtClean="0"/>
              <a:t> </a:t>
            </a:r>
            <a:r>
              <a:rPr lang="en-US" baseline="0" dirty="0" err="1" smtClean="0"/>
              <a:t>bị</a:t>
            </a:r>
            <a:r>
              <a:rPr lang="en-US" baseline="0" dirty="0" smtClean="0"/>
              <a:t> </a:t>
            </a:r>
            <a:r>
              <a:rPr lang="en-US" baseline="0" dirty="0" err="1" smtClean="0"/>
              <a:t>trùng</a:t>
            </a:r>
            <a:r>
              <a:rPr lang="en-US" baseline="0" dirty="0" smtClean="0"/>
              <a:t>, </a:t>
            </a: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trình</a:t>
            </a:r>
            <a:r>
              <a:rPr lang="en-US" baseline="0" dirty="0" smtClean="0"/>
              <a:t> </a:t>
            </a:r>
            <a:r>
              <a:rPr lang="en-US" baseline="0" dirty="0" err="1" smtClean="0"/>
              <a:t>bày</a:t>
            </a:r>
            <a:r>
              <a:rPr lang="en-US" baseline="0" dirty="0" smtClean="0"/>
              <a:t> </a:t>
            </a:r>
            <a:r>
              <a:rPr lang="en-US" baseline="0" dirty="0" err="1" smtClean="0"/>
              <a:t>cách</a:t>
            </a:r>
            <a:r>
              <a:rPr lang="en-US" baseline="0" dirty="0" smtClean="0"/>
              <a:t> </a:t>
            </a:r>
            <a:r>
              <a:rPr lang="en-US" baseline="0" dirty="0" err="1" smtClean="0"/>
              <a:t>thức</a:t>
            </a:r>
            <a:r>
              <a:rPr lang="en-US" baseline="0" dirty="0" smtClean="0"/>
              <a:t> </a:t>
            </a:r>
            <a:r>
              <a:rPr lang="en-US" baseline="0" dirty="0" err="1" smtClean="0"/>
              <a:t>xử</a:t>
            </a:r>
            <a:r>
              <a:rPr lang="en-US" baseline="0" dirty="0" smtClean="0"/>
              <a:t> </a:t>
            </a:r>
            <a:r>
              <a:rPr lang="en-US" baseline="0" dirty="0" err="1" smtClean="0"/>
              <a:t>lý</a:t>
            </a:r>
            <a:r>
              <a:rPr lang="en-US" baseline="0" dirty="0" smtClean="0"/>
              <a:t> </a:t>
            </a:r>
            <a:r>
              <a:rPr lang="en-US" baseline="0" dirty="0" err="1" smtClean="0"/>
              <a:t>kết</a:t>
            </a:r>
            <a:r>
              <a:rPr lang="en-US" baseline="0" dirty="0" smtClean="0"/>
              <a:t> </a:t>
            </a:r>
            <a:r>
              <a:rPr lang="en-US" baseline="0" dirty="0" err="1" smtClean="0"/>
              <a:t>quả</a:t>
            </a:r>
            <a:r>
              <a:rPr lang="en-US" baseline="0" dirty="0" smtClean="0"/>
              <a:t> </a:t>
            </a:r>
            <a:r>
              <a:rPr lang="en-US" baseline="0" dirty="0" err="1" smtClean="0"/>
              <a:t>trùng</a:t>
            </a:r>
            <a:r>
              <a:rPr lang="en-US" baseline="0" dirty="0" smtClean="0"/>
              <a:t> </a:t>
            </a:r>
            <a:r>
              <a:rPr lang="en-US" baseline="0" dirty="0" err="1" smtClean="0"/>
              <a:t>như</a:t>
            </a:r>
            <a:r>
              <a:rPr lang="en-US" baseline="0" dirty="0" smtClean="0"/>
              <a:t> </a:t>
            </a:r>
            <a:r>
              <a:rPr lang="en-US" baseline="0" dirty="0" err="1" smtClean="0"/>
              <a:t>sau</a:t>
            </a:r>
            <a:r>
              <a:rPr lang="en-US" baseline="0" dirty="0" smtClean="0"/>
              <a:t>:</a:t>
            </a:r>
            <a:endParaRPr lang="en-US" dirty="0" smtClean="0"/>
          </a:p>
          <a:p>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99</a:t>
            </a:fld>
            <a:endParaRPr lang="en-US"/>
          </a:p>
        </p:txBody>
      </p:sp>
    </p:spTree>
    <p:extLst>
      <p:ext uri="{BB962C8B-B14F-4D97-AF65-F5344CB8AC3E}">
        <p14:creationId xmlns:p14="http://schemas.microsoft.com/office/powerpoint/2010/main" val="392126157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Đây</a:t>
            </a:r>
            <a:r>
              <a:rPr lang="en-US" baseline="0" dirty="0" smtClean="0"/>
              <a:t> </a:t>
            </a:r>
            <a:r>
              <a:rPr lang="en-US" baseline="0" dirty="0" err="1" smtClean="0"/>
              <a:t>là</a:t>
            </a:r>
            <a:r>
              <a:rPr lang="en-US" baseline="0" dirty="0" smtClean="0"/>
              <a:t> </a:t>
            </a:r>
            <a:r>
              <a:rPr lang="en-US" baseline="0" dirty="0" err="1" smtClean="0"/>
              <a:t>kết</a:t>
            </a:r>
            <a:r>
              <a:rPr lang="en-US" baseline="0" dirty="0" smtClean="0"/>
              <a:t> </a:t>
            </a:r>
            <a:r>
              <a:rPr lang="en-US" baseline="0" dirty="0" err="1" smtClean="0"/>
              <a:t>quả</a:t>
            </a:r>
            <a:r>
              <a:rPr lang="en-US" baseline="0" dirty="0" smtClean="0"/>
              <a:t> </a:t>
            </a:r>
            <a:r>
              <a:rPr lang="en-US" baseline="0" dirty="0" err="1" smtClean="0"/>
              <a:t>từ</a:t>
            </a:r>
            <a:r>
              <a:rPr lang="en-US" baseline="0" dirty="0" smtClean="0"/>
              <a:t> server </a:t>
            </a:r>
            <a:r>
              <a:rPr lang="en-US" baseline="0" dirty="0" err="1" smtClean="0"/>
              <a:t>trả</a:t>
            </a:r>
            <a:r>
              <a:rPr lang="en-US" baseline="0" dirty="0" smtClean="0"/>
              <a:t> </a:t>
            </a:r>
            <a:r>
              <a:rPr lang="en-US" baseline="0" dirty="0" err="1" smtClean="0"/>
              <a:t>về</a:t>
            </a:r>
            <a:endParaRPr lang="en-US" dirty="0" smtClean="0"/>
          </a:p>
          <a:p>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100</a:t>
            </a:fld>
            <a:endParaRPr lang="en-US"/>
          </a:p>
        </p:txBody>
      </p:sp>
    </p:spTree>
    <p:extLst>
      <p:ext uri="{BB962C8B-B14F-4D97-AF65-F5344CB8AC3E}">
        <p14:creationId xmlns:p14="http://schemas.microsoft.com/office/powerpoint/2010/main" val="39825989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Đầu</a:t>
            </a:r>
            <a:r>
              <a:rPr lang="en-US" dirty="0" smtClean="0"/>
              <a:t> </a:t>
            </a:r>
            <a:r>
              <a:rPr lang="en-US" dirty="0" err="1" smtClean="0"/>
              <a:t>tiên</a:t>
            </a:r>
            <a:r>
              <a:rPr lang="en-US" baseline="0" dirty="0" smtClean="0"/>
              <a:t> </a:t>
            </a:r>
            <a:r>
              <a:rPr lang="en-US" baseline="0" dirty="0" err="1" smtClean="0"/>
              <a:t>thuật</a:t>
            </a:r>
            <a:r>
              <a:rPr lang="en-US" baseline="0" dirty="0" smtClean="0"/>
              <a:t> </a:t>
            </a:r>
            <a:r>
              <a:rPr lang="en-US" baseline="0" dirty="0" err="1" smtClean="0"/>
              <a:t>toán</a:t>
            </a:r>
            <a:r>
              <a:rPr lang="en-US" baseline="0" dirty="0" smtClean="0"/>
              <a:t> </a:t>
            </a:r>
            <a:r>
              <a:rPr lang="en-US" baseline="0" dirty="0" err="1" smtClean="0"/>
              <a:t>sẽ</a:t>
            </a:r>
            <a:r>
              <a:rPr lang="en-US" baseline="0" dirty="0" smtClean="0"/>
              <a:t> </a:t>
            </a:r>
            <a:r>
              <a:rPr lang="en-US" baseline="0" dirty="0" err="1" smtClean="0"/>
              <a:t>sắp</a:t>
            </a:r>
            <a:r>
              <a:rPr lang="en-US" baseline="0" dirty="0" smtClean="0"/>
              <a:t> </a:t>
            </a:r>
            <a:r>
              <a:rPr lang="en-US" baseline="0" dirty="0" err="1" smtClean="0"/>
              <a:t>xếp</a:t>
            </a:r>
            <a:r>
              <a:rPr lang="en-US" baseline="0" dirty="0" smtClean="0"/>
              <a:t> </a:t>
            </a:r>
            <a:r>
              <a:rPr lang="en-US" baseline="0" dirty="0" err="1" smtClean="0"/>
              <a:t>lại</a:t>
            </a:r>
            <a:r>
              <a:rPr lang="en-US" baseline="0" dirty="0" smtClean="0"/>
              <a:t> </a:t>
            </a:r>
            <a:r>
              <a:rPr lang="en-US" baseline="0" dirty="0" err="1" smtClean="0"/>
              <a:t>theo</a:t>
            </a:r>
            <a:r>
              <a:rPr lang="en-US" baseline="0" dirty="0" smtClean="0"/>
              <a:t> </a:t>
            </a:r>
            <a:r>
              <a:rPr lang="en-US" baseline="0" dirty="0" err="1" smtClean="0"/>
              <a:t>thứ</a:t>
            </a:r>
            <a:r>
              <a:rPr lang="en-US" baseline="0" dirty="0" smtClean="0"/>
              <a:t> </a:t>
            </a:r>
            <a:r>
              <a:rPr lang="en-US" baseline="0" dirty="0" err="1" smtClean="0"/>
              <a:t>tự</a:t>
            </a:r>
            <a:r>
              <a:rPr lang="en-US" baseline="0" dirty="0" smtClean="0"/>
              <a:t> </a:t>
            </a:r>
            <a:r>
              <a:rPr lang="en-US" baseline="0" dirty="0" err="1" smtClean="0"/>
              <a:t>thời</a:t>
            </a:r>
            <a:r>
              <a:rPr lang="en-US" baseline="0" dirty="0" smtClean="0"/>
              <a:t> </a:t>
            </a:r>
            <a:r>
              <a:rPr lang="en-US" baseline="0" dirty="0" err="1" smtClean="0"/>
              <a:t>gian</a:t>
            </a:r>
            <a:endParaRPr lang="en-US" dirty="0" smtClean="0"/>
          </a:p>
          <a:p>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101</a:t>
            </a:fld>
            <a:endParaRPr lang="en-US"/>
          </a:p>
        </p:txBody>
      </p:sp>
    </p:spTree>
    <p:extLst>
      <p:ext uri="{BB962C8B-B14F-4D97-AF65-F5344CB8AC3E}">
        <p14:creationId xmlns:p14="http://schemas.microsoft.com/office/powerpoint/2010/main" val="341242275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Thuật</a:t>
            </a:r>
            <a:r>
              <a:rPr lang="en-US" dirty="0" smtClean="0"/>
              <a:t> </a:t>
            </a:r>
            <a:r>
              <a:rPr lang="en-US" dirty="0" err="1" smtClean="0"/>
              <a:t>toán</a:t>
            </a:r>
            <a:r>
              <a:rPr lang="en-US" baseline="0" dirty="0" smtClean="0"/>
              <a:t> </a:t>
            </a:r>
            <a:r>
              <a:rPr lang="en-US" baseline="0" dirty="0" err="1" smtClean="0"/>
              <a:t>sẽ</a:t>
            </a:r>
            <a:r>
              <a:rPr lang="en-US" baseline="0" dirty="0" smtClean="0"/>
              <a:t> </a:t>
            </a:r>
            <a:r>
              <a:rPr lang="en-US" baseline="0" dirty="0" err="1" smtClean="0"/>
              <a:t>đi</a:t>
            </a:r>
            <a:r>
              <a:rPr lang="en-US" baseline="0" dirty="0" smtClean="0"/>
              <a:t> </a:t>
            </a:r>
            <a:r>
              <a:rPr lang="en-US" baseline="0" dirty="0" err="1" smtClean="0"/>
              <a:t>từ</a:t>
            </a:r>
            <a:r>
              <a:rPr lang="en-US" baseline="0" dirty="0" smtClean="0"/>
              <a:t> </a:t>
            </a:r>
            <a:r>
              <a:rPr lang="en-US" baseline="0" dirty="0" err="1" smtClean="0"/>
              <a:t>các</a:t>
            </a:r>
            <a:r>
              <a:rPr lang="en-US" baseline="0" dirty="0" smtClean="0"/>
              <a:t> </a:t>
            </a:r>
            <a:r>
              <a:rPr lang="en-US" baseline="0" dirty="0" err="1" smtClean="0"/>
              <a:t>phần</a:t>
            </a:r>
            <a:r>
              <a:rPr lang="en-US" baseline="0" dirty="0" smtClean="0"/>
              <a:t> </a:t>
            </a:r>
            <a:r>
              <a:rPr lang="en-US" baseline="0" dirty="0" err="1" smtClean="0"/>
              <a:t>tử</a:t>
            </a:r>
            <a:r>
              <a:rPr lang="en-US" baseline="0" dirty="0" smtClean="0"/>
              <a:t> </a:t>
            </a:r>
            <a:r>
              <a:rPr lang="en-US" baseline="0" dirty="0" err="1" smtClean="0"/>
              <a:t>đầu</a:t>
            </a:r>
            <a:r>
              <a:rPr lang="en-US" baseline="0" dirty="0" smtClean="0"/>
              <a:t> </a:t>
            </a:r>
            <a:r>
              <a:rPr lang="en-US" baseline="0" dirty="0" err="1" smtClean="0"/>
              <a:t>tiên</a:t>
            </a:r>
            <a:r>
              <a:rPr lang="en-US" baseline="0" dirty="0" smtClean="0"/>
              <a:t>, </a:t>
            </a:r>
            <a:r>
              <a:rPr lang="en-US" baseline="0" dirty="0" err="1" smtClean="0"/>
              <a:t>đầu</a:t>
            </a:r>
            <a:r>
              <a:rPr lang="en-US" baseline="0" dirty="0" smtClean="0"/>
              <a:t> </a:t>
            </a:r>
            <a:r>
              <a:rPr lang="en-US" baseline="0" dirty="0" err="1" smtClean="0"/>
              <a:t>tiên</a:t>
            </a:r>
            <a:r>
              <a:rPr lang="en-US" baseline="0" dirty="0" smtClean="0"/>
              <a:t> index = 0, do </a:t>
            </a:r>
            <a:r>
              <a:rPr lang="en-US" baseline="0" dirty="0" err="1" smtClean="0"/>
              <a:t>phần</a:t>
            </a:r>
            <a:r>
              <a:rPr lang="en-US" baseline="0" dirty="0" smtClean="0"/>
              <a:t> </a:t>
            </a:r>
            <a:r>
              <a:rPr lang="en-US" baseline="0" dirty="0" err="1" smtClean="0"/>
              <a:t>tử</a:t>
            </a:r>
            <a:r>
              <a:rPr lang="en-US" baseline="0" dirty="0" smtClean="0"/>
              <a:t> </a:t>
            </a:r>
            <a:r>
              <a:rPr lang="en-US" baseline="0" dirty="0" err="1" smtClean="0"/>
              <a:t>đầu</a:t>
            </a:r>
            <a:r>
              <a:rPr lang="en-US" baseline="0" dirty="0" smtClean="0"/>
              <a:t> </a:t>
            </a:r>
            <a:r>
              <a:rPr lang="en-US" baseline="0" dirty="0" err="1" smtClean="0"/>
              <a:t>tiên</a:t>
            </a:r>
            <a:r>
              <a:rPr lang="en-US" baseline="0" dirty="0" smtClean="0"/>
              <a:t> </a:t>
            </a:r>
            <a:r>
              <a:rPr lang="en-US" baseline="0" dirty="0" err="1" smtClean="0"/>
              <a:t>nên</a:t>
            </a:r>
            <a:r>
              <a:rPr lang="en-US" baseline="0" dirty="0" smtClean="0"/>
              <a:t> </a:t>
            </a:r>
            <a:r>
              <a:rPr lang="en-US" baseline="0" dirty="0" err="1" smtClean="0"/>
              <a:t>luôn</a:t>
            </a:r>
            <a:r>
              <a:rPr lang="en-US" baseline="0" dirty="0" smtClean="0"/>
              <a:t> </a:t>
            </a:r>
            <a:r>
              <a:rPr lang="en-US" baseline="0" dirty="0" err="1" smtClean="0"/>
              <a:t>được</a:t>
            </a:r>
            <a:r>
              <a:rPr lang="en-US" baseline="0" dirty="0" smtClean="0"/>
              <a:t> </a:t>
            </a:r>
            <a:r>
              <a:rPr lang="en-US" baseline="0" dirty="0" err="1" smtClean="0"/>
              <a:t>giữ</a:t>
            </a:r>
            <a:endParaRPr lang="en-US" dirty="0" smtClean="0"/>
          </a:p>
          <a:p>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102</a:t>
            </a:fld>
            <a:endParaRPr lang="en-US"/>
          </a:p>
        </p:txBody>
      </p:sp>
    </p:spTree>
    <p:extLst>
      <p:ext uri="{BB962C8B-B14F-4D97-AF65-F5344CB8AC3E}">
        <p14:creationId xmlns:p14="http://schemas.microsoft.com/office/powerpoint/2010/main" val="87348562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Ở index </a:t>
            </a:r>
            <a:r>
              <a:rPr lang="en-US" dirty="0" err="1" smtClean="0"/>
              <a:t>bằng</a:t>
            </a:r>
            <a:r>
              <a:rPr lang="en-US" baseline="0" dirty="0" smtClean="0"/>
              <a:t> 1 </a:t>
            </a:r>
            <a:r>
              <a:rPr lang="en-US" baseline="0" dirty="0" err="1" smtClean="0"/>
              <a:t>sẽ</a:t>
            </a:r>
            <a:r>
              <a:rPr lang="en-US" baseline="0" dirty="0" smtClean="0"/>
              <a:t> so </a:t>
            </a:r>
            <a:r>
              <a:rPr lang="en-US" baseline="0" dirty="0" err="1" smtClean="0"/>
              <a:t>sánh</a:t>
            </a:r>
            <a:r>
              <a:rPr lang="en-US" baseline="0" dirty="0" smtClean="0"/>
              <a:t> </a:t>
            </a:r>
            <a:r>
              <a:rPr lang="en-US" baseline="0" dirty="0" err="1" smtClean="0"/>
              <a:t>với</a:t>
            </a:r>
            <a:r>
              <a:rPr lang="en-US" baseline="0" dirty="0" smtClean="0"/>
              <a:t> </a:t>
            </a:r>
            <a:r>
              <a:rPr lang="en-US" baseline="0" dirty="0" err="1" smtClean="0"/>
              <a:t>phần</a:t>
            </a:r>
            <a:r>
              <a:rPr lang="en-US" baseline="0" dirty="0" smtClean="0"/>
              <a:t> </a:t>
            </a:r>
            <a:r>
              <a:rPr lang="en-US" baseline="0" dirty="0" err="1" smtClean="0"/>
              <a:t>tử</a:t>
            </a:r>
            <a:r>
              <a:rPr lang="en-US" baseline="0" dirty="0" smtClean="0"/>
              <a:t> </a:t>
            </a:r>
            <a:r>
              <a:rPr lang="en-US" baseline="0" dirty="0" err="1" smtClean="0"/>
              <a:t>trước</a:t>
            </a:r>
            <a:r>
              <a:rPr lang="en-US" baseline="0" dirty="0" smtClean="0"/>
              <a:t> </a:t>
            </a:r>
            <a:r>
              <a:rPr lang="en-US" baseline="0" dirty="0" err="1" smtClean="0"/>
              <a:t>đó</a:t>
            </a:r>
            <a:r>
              <a:rPr lang="en-US" baseline="0" dirty="0" smtClean="0"/>
              <a:t> </a:t>
            </a:r>
            <a:r>
              <a:rPr lang="en-US" baseline="0" dirty="0" err="1" smtClean="0"/>
              <a:t>là</a:t>
            </a:r>
            <a:r>
              <a:rPr lang="en-US" baseline="0" dirty="0" smtClean="0"/>
              <a:t> 0, do </a:t>
            </a:r>
            <a:r>
              <a:rPr lang="en-US" baseline="0" dirty="0" err="1" smtClean="0"/>
              <a:t>khác</a:t>
            </a:r>
            <a:r>
              <a:rPr lang="en-US" baseline="0" dirty="0" smtClean="0"/>
              <a:t> </a:t>
            </a:r>
            <a:r>
              <a:rPr lang="en-US" baseline="0" dirty="0" err="1" smtClean="0"/>
              <a:t>nhau</a:t>
            </a:r>
            <a:r>
              <a:rPr lang="en-US" baseline="0" dirty="0" smtClean="0"/>
              <a:t> </a:t>
            </a:r>
            <a:r>
              <a:rPr lang="en-US" baseline="0" dirty="0" err="1" smtClean="0"/>
              <a:t>nên</a:t>
            </a:r>
            <a:r>
              <a:rPr lang="en-US" baseline="0" dirty="0" smtClean="0"/>
              <a:t> </a:t>
            </a:r>
            <a:r>
              <a:rPr lang="en-US" baseline="0" dirty="0" err="1" smtClean="0"/>
              <a:t>sẽ</a:t>
            </a:r>
            <a:r>
              <a:rPr lang="en-US" baseline="0" dirty="0" smtClean="0"/>
              <a:t> </a:t>
            </a:r>
            <a:r>
              <a:rPr lang="en-US" baseline="0" dirty="0" err="1" smtClean="0"/>
              <a:t>được</a:t>
            </a:r>
            <a:r>
              <a:rPr lang="en-US" baseline="0" dirty="0" smtClean="0"/>
              <a:t> </a:t>
            </a:r>
            <a:r>
              <a:rPr lang="en-US" baseline="0" dirty="0" err="1" smtClean="0"/>
              <a:t>giữ</a:t>
            </a:r>
            <a:endParaRPr lang="en-US" dirty="0" smtClean="0"/>
          </a:p>
          <a:p>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103</a:t>
            </a:fld>
            <a:endParaRPr lang="en-US"/>
          </a:p>
        </p:txBody>
      </p:sp>
    </p:spTree>
    <p:extLst>
      <p:ext uri="{BB962C8B-B14F-4D97-AF65-F5344CB8AC3E}">
        <p14:creationId xmlns:p14="http://schemas.microsoft.com/office/powerpoint/2010/main" val="371391288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Tiếp</a:t>
            </a:r>
            <a:r>
              <a:rPr lang="en-US" dirty="0" smtClean="0"/>
              <a:t> </a:t>
            </a:r>
            <a:r>
              <a:rPr lang="en-US" dirty="0" err="1" smtClean="0"/>
              <a:t>tục</a:t>
            </a:r>
            <a:r>
              <a:rPr lang="en-US" baseline="0" dirty="0" smtClean="0"/>
              <a:t> </a:t>
            </a:r>
            <a:r>
              <a:rPr lang="en-US" baseline="0" dirty="0" err="1" smtClean="0"/>
              <a:t>tới</a:t>
            </a:r>
            <a:r>
              <a:rPr lang="en-US" baseline="0" dirty="0" smtClean="0"/>
              <a:t> index = 2, so </a:t>
            </a:r>
            <a:r>
              <a:rPr lang="en-US" baseline="0" dirty="0" err="1" smtClean="0"/>
              <a:t>sánh</a:t>
            </a:r>
            <a:r>
              <a:rPr lang="en-US" baseline="0" dirty="0" smtClean="0"/>
              <a:t> 2 </a:t>
            </a:r>
            <a:r>
              <a:rPr lang="en-US" baseline="0" dirty="0" err="1" smtClean="0"/>
              <a:t>và</a:t>
            </a:r>
            <a:r>
              <a:rPr lang="en-US" baseline="0" dirty="0" smtClean="0"/>
              <a:t> 1</a:t>
            </a:r>
            <a:endParaRPr lang="en-US" dirty="0" smtClean="0"/>
          </a:p>
        </p:txBody>
      </p:sp>
      <p:sp>
        <p:nvSpPr>
          <p:cNvPr id="4" name="Slide Number Placeholder 3"/>
          <p:cNvSpPr>
            <a:spLocks noGrp="1"/>
          </p:cNvSpPr>
          <p:nvPr>
            <p:ph type="sldNum" sz="quarter" idx="10"/>
          </p:nvPr>
        </p:nvSpPr>
        <p:spPr/>
        <p:txBody>
          <a:bodyPr/>
          <a:lstStyle/>
          <a:p>
            <a:fld id="{C5136376-F3E2-644B-9648-C2DF97B2FCFB}" type="slidenum">
              <a:rPr lang="en-US" smtClean="0"/>
              <a:t>104</a:t>
            </a:fld>
            <a:endParaRPr lang="en-US"/>
          </a:p>
        </p:txBody>
      </p:sp>
    </p:spTree>
    <p:extLst>
      <p:ext uri="{BB962C8B-B14F-4D97-AF65-F5344CB8AC3E}">
        <p14:creationId xmlns:p14="http://schemas.microsoft.com/office/powerpoint/2010/main" val="230424183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thấy</a:t>
            </a:r>
            <a:r>
              <a:rPr lang="en-US" baseline="0" dirty="0" smtClean="0"/>
              <a:t> 2 </a:t>
            </a:r>
            <a:r>
              <a:rPr lang="en-US" baseline="0" dirty="0" err="1" smtClean="0"/>
              <a:t>tuyến</a:t>
            </a:r>
            <a:r>
              <a:rPr lang="en-US" baseline="0" dirty="0" smtClean="0"/>
              <a:t> </a:t>
            </a:r>
            <a:r>
              <a:rPr lang="en-US" baseline="0" dirty="0" err="1" smtClean="0"/>
              <a:t>xe</a:t>
            </a:r>
            <a:r>
              <a:rPr lang="en-US" baseline="0" dirty="0" smtClean="0"/>
              <a:t> </a:t>
            </a:r>
            <a:r>
              <a:rPr lang="en-US" baseline="0" dirty="0" err="1" smtClean="0"/>
              <a:t>như</a:t>
            </a:r>
            <a:r>
              <a:rPr lang="en-US" baseline="0" dirty="0" smtClean="0"/>
              <a:t> </a:t>
            </a:r>
            <a:r>
              <a:rPr lang="en-US" baseline="0" dirty="0" err="1" smtClean="0"/>
              <a:t>nhau</a:t>
            </a:r>
            <a:r>
              <a:rPr lang="en-US" baseline="0" dirty="0" smtClean="0"/>
              <a:t> </a:t>
            </a:r>
            <a:r>
              <a:rPr lang="en-US" baseline="0" dirty="0" err="1" smtClean="0"/>
              <a:t>nên</a:t>
            </a:r>
            <a:r>
              <a:rPr lang="en-US" baseline="0" dirty="0" smtClean="0"/>
              <a:t> 2 </a:t>
            </a:r>
            <a:r>
              <a:rPr lang="en-US" baseline="0" dirty="0" err="1" smtClean="0"/>
              <a:t>sẽ</a:t>
            </a:r>
            <a:r>
              <a:rPr lang="en-US" baseline="0" dirty="0" smtClean="0"/>
              <a:t> </a:t>
            </a:r>
            <a:r>
              <a:rPr lang="en-US" baseline="0" dirty="0" err="1" smtClean="0"/>
              <a:t>được</a:t>
            </a:r>
            <a:r>
              <a:rPr lang="en-US" baseline="0" dirty="0" smtClean="0"/>
              <a:t> </a:t>
            </a:r>
            <a:r>
              <a:rPr lang="en-US" baseline="0" dirty="0" err="1" smtClean="0"/>
              <a:t>loại</a:t>
            </a:r>
            <a:r>
              <a:rPr lang="en-US" baseline="0" dirty="0" smtClean="0"/>
              <a:t> </a:t>
            </a:r>
            <a:r>
              <a:rPr lang="en-US" baseline="0" dirty="0" err="1" smtClean="0"/>
              <a:t>bỏ</a:t>
            </a:r>
            <a:endParaRPr lang="en-US" dirty="0" smtClean="0"/>
          </a:p>
        </p:txBody>
      </p:sp>
      <p:sp>
        <p:nvSpPr>
          <p:cNvPr id="4" name="Slide Number Placeholder 3"/>
          <p:cNvSpPr>
            <a:spLocks noGrp="1"/>
          </p:cNvSpPr>
          <p:nvPr>
            <p:ph type="sldNum" sz="quarter" idx="10"/>
          </p:nvPr>
        </p:nvSpPr>
        <p:spPr/>
        <p:txBody>
          <a:bodyPr/>
          <a:lstStyle/>
          <a:p>
            <a:fld id="{C5136376-F3E2-644B-9648-C2DF97B2FCFB}" type="slidenum">
              <a:rPr lang="en-US" smtClean="0"/>
              <a:t>105</a:t>
            </a:fld>
            <a:endParaRPr lang="en-US"/>
          </a:p>
        </p:txBody>
      </p:sp>
    </p:spTree>
    <p:extLst>
      <p:ext uri="{BB962C8B-B14F-4D97-AF65-F5344CB8AC3E}">
        <p14:creationId xmlns:p14="http://schemas.microsoft.com/office/powerpoint/2010/main" val="426908544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Index = 3 </a:t>
            </a:r>
            <a:r>
              <a:rPr lang="en-US" dirty="0" err="1" smtClean="0"/>
              <a:t>sẽ</a:t>
            </a:r>
            <a:r>
              <a:rPr lang="en-US" baseline="0" dirty="0" smtClean="0"/>
              <a:t> </a:t>
            </a:r>
            <a:r>
              <a:rPr lang="en-US" baseline="0" dirty="0" err="1" smtClean="0"/>
              <a:t>được</a:t>
            </a:r>
            <a:r>
              <a:rPr lang="en-US" baseline="0" dirty="0" smtClean="0"/>
              <a:t> </a:t>
            </a:r>
            <a:r>
              <a:rPr lang="en-US" baseline="0" dirty="0" err="1" smtClean="0"/>
              <a:t>dồn</a:t>
            </a:r>
            <a:r>
              <a:rPr lang="en-US" baseline="0" dirty="0" smtClean="0"/>
              <a:t> </a:t>
            </a:r>
            <a:r>
              <a:rPr lang="en-US" baseline="0" dirty="0" err="1" smtClean="0"/>
              <a:t>lên</a:t>
            </a:r>
            <a:r>
              <a:rPr lang="en-US" baseline="0" dirty="0" smtClean="0"/>
              <a:t> </a:t>
            </a:r>
            <a:r>
              <a:rPr lang="en-US" baseline="0" dirty="0" err="1" smtClean="0"/>
              <a:t>trên</a:t>
            </a:r>
            <a:r>
              <a:rPr lang="en-US" baseline="0" dirty="0" smtClean="0"/>
              <a:t>, </a:t>
            </a:r>
            <a:endParaRPr lang="en-US" dirty="0" smtClean="0"/>
          </a:p>
          <a:p>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106</a:t>
            </a:fld>
            <a:endParaRPr lang="en-US"/>
          </a:p>
        </p:txBody>
      </p:sp>
    </p:spTree>
    <p:extLst>
      <p:ext uri="{BB962C8B-B14F-4D97-AF65-F5344CB8AC3E}">
        <p14:creationId xmlns:p14="http://schemas.microsoft.com/office/powerpoint/2010/main" val="216127953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tiếp</a:t>
            </a:r>
            <a:r>
              <a:rPr lang="en-US" baseline="0" dirty="0" smtClean="0"/>
              <a:t> </a:t>
            </a:r>
            <a:r>
              <a:rPr lang="en-US" baseline="0" dirty="0" err="1" smtClean="0"/>
              <a:t>tục</a:t>
            </a:r>
            <a:r>
              <a:rPr lang="en-US" baseline="0" dirty="0" smtClean="0"/>
              <a:t> so </a:t>
            </a:r>
            <a:r>
              <a:rPr lang="en-US" baseline="0" dirty="0" err="1" smtClean="0"/>
              <a:t>sánh</a:t>
            </a:r>
            <a:r>
              <a:rPr lang="en-US" baseline="0" dirty="0" smtClean="0"/>
              <a:t> index  =2 </a:t>
            </a:r>
            <a:r>
              <a:rPr lang="en-US" baseline="0" dirty="0" err="1" smtClean="0"/>
              <a:t>với</a:t>
            </a:r>
            <a:r>
              <a:rPr lang="en-US" baseline="0" dirty="0" smtClean="0"/>
              <a:t> index = 1 </a:t>
            </a:r>
            <a:r>
              <a:rPr lang="en-US" baseline="0" dirty="0" err="1" smtClean="0"/>
              <a:t>thấy</a:t>
            </a:r>
            <a:r>
              <a:rPr lang="en-US" baseline="0" dirty="0" smtClean="0"/>
              <a:t> </a:t>
            </a:r>
            <a:r>
              <a:rPr lang="en-US" baseline="0" dirty="0" err="1" smtClean="0"/>
              <a:t>khác</a:t>
            </a:r>
            <a:r>
              <a:rPr lang="en-US" baseline="0" dirty="0" smtClean="0"/>
              <a:t> </a:t>
            </a:r>
            <a:r>
              <a:rPr lang="en-US" baseline="0" dirty="0" err="1" smtClean="0"/>
              <a:t>nhau</a:t>
            </a:r>
            <a:r>
              <a:rPr lang="en-US" baseline="0" dirty="0" smtClean="0"/>
              <a:t> o tram </a:t>
            </a:r>
            <a:r>
              <a:rPr lang="en-US" baseline="0" dirty="0" err="1" smtClean="0"/>
              <a:t>cuoi</a:t>
            </a:r>
            <a:r>
              <a:rPr lang="en-US" baseline="0" dirty="0" smtClean="0"/>
              <a:t> </a:t>
            </a:r>
            <a:endParaRPr lang="en-US" dirty="0" smtClean="0"/>
          </a:p>
        </p:txBody>
      </p:sp>
      <p:sp>
        <p:nvSpPr>
          <p:cNvPr id="4" name="Slide Number Placeholder 3"/>
          <p:cNvSpPr>
            <a:spLocks noGrp="1"/>
          </p:cNvSpPr>
          <p:nvPr>
            <p:ph type="sldNum" sz="quarter" idx="10"/>
          </p:nvPr>
        </p:nvSpPr>
        <p:spPr/>
        <p:txBody>
          <a:bodyPr/>
          <a:lstStyle/>
          <a:p>
            <a:fld id="{C5136376-F3E2-644B-9648-C2DF97B2FCFB}" type="slidenum">
              <a:rPr lang="en-US" smtClean="0"/>
              <a:t>107</a:t>
            </a:fld>
            <a:endParaRPr lang="en-US"/>
          </a:p>
        </p:txBody>
      </p:sp>
    </p:spTree>
    <p:extLst>
      <p:ext uri="{BB962C8B-B14F-4D97-AF65-F5344CB8AC3E}">
        <p14:creationId xmlns:p14="http://schemas.microsoft.com/office/powerpoint/2010/main" val="167214046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Đây</a:t>
            </a:r>
            <a:r>
              <a:rPr lang="en-US" baseline="0" dirty="0" smtClean="0"/>
              <a:t> </a:t>
            </a:r>
            <a:r>
              <a:rPr lang="en-US" baseline="0" dirty="0" err="1" smtClean="0"/>
              <a:t>là</a:t>
            </a:r>
            <a:r>
              <a:rPr lang="en-US" baseline="0" dirty="0" smtClean="0"/>
              <a:t> </a:t>
            </a:r>
            <a:r>
              <a:rPr lang="en-US" baseline="0" dirty="0" err="1" smtClean="0"/>
              <a:t>kết</a:t>
            </a:r>
            <a:r>
              <a:rPr lang="en-US" baseline="0" dirty="0" smtClean="0"/>
              <a:t> </a:t>
            </a:r>
            <a:r>
              <a:rPr lang="en-US" baseline="0" dirty="0" err="1" smtClean="0"/>
              <a:t>quả</a:t>
            </a:r>
            <a:r>
              <a:rPr lang="en-US" baseline="0" dirty="0" smtClean="0"/>
              <a:t> </a:t>
            </a:r>
            <a:r>
              <a:rPr lang="en-US" baseline="0" dirty="0" err="1" smtClean="0"/>
              <a:t>cuối</a:t>
            </a:r>
            <a:r>
              <a:rPr lang="en-US" baseline="0" dirty="0" smtClean="0"/>
              <a:t> </a:t>
            </a:r>
            <a:r>
              <a:rPr lang="en-US" baseline="0" dirty="0" err="1" smtClean="0"/>
              <a:t>cùng</a:t>
            </a:r>
            <a:r>
              <a:rPr lang="en-US" baseline="0" dirty="0" smtClean="0"/>
              <a:t> </a:t>
            </a:r>
            <a:r>
              <a:rPr lang="en-US" baseline="0" dirty="0" err="1" smtClean="0"/>
              <a:t>sau</a:t>
            </a:r>
            <a:r>
              <a:rPr lang="en-US" baseline="0" dirty="0" smtClean="0"/>
              <a:t> </a:t>
            </a:r>
            <a:r>
              <a:rPr lang="en-US" baseline="0" dirty="0" err="1" smtClean="0"/>
              <a:t>khi</a:t>
            </a:r>
            <a:r>
              <a:rPr lang="en-US" baseline="0" dirty="0" smtClean="0"/>
              <a:t> </a:t>
            </a:r>
            <a:r>
              <a:rPr lang="en-US" baseline="0" dirty="0" err="1" smtClean="0"/>
              <a:t>được</a:t>
            </a:r>
            <a:r>
              <a:rPr lang="en-US" baseline="0" dirty="0" smtClean="0"/>
              <a:t> </a:t>
            </a:r>
            <a:r>
              <a:rPr lang="en-US" baseline="0" dirty="0" err="1" smtClean="0"/>
              <a:t>loại</a:t>
            </a:r>
            <a:r>
              <a:rPr lang="en-US" baseline="0" dirty="0" smtClean="0"/>
              <a:t> </a:t>
            </a:r>
            <a:r>
              <a:rPr lang="en-US" baseline="0" dirty="0" err="1" smtClean="0"/>
              <a:t>bỏ</a:t>
            </a:r>
            <a:r>
              <a:rPr lang="en-US" baseline="0" dirty="0" smtClean="0"/>
              <a:t> </a:t>
            </a:r>
            <a:r>
              <a:rPr lang="en-US" baseline="0" dirty="0" err="1" smtClean="0"/>
              <a:t>các</a:t>
            </a:r>
            <a:r>
              <a:rPr lang="en-US" baseline="0" dirty="0" smtClean="0"/>
              <a:t> </a:t>
            </a:r>
            <a:r>
              <a:rPr lang="en-US" baseline="0" dirty="0" err="1" smtClean="0"/>
              <a:t>kết</a:t>
            </a:r>
            <a:r>
              <a:rPr lang="en-US" baseline="0" dirty="0" smtClean="0"/>
              <a:t> </a:t>
            </a:r>
            <a:r>
              <a:rPr lang="en-US" baseline="0" dirty="0" err="1" smtClean="0"/>
              <a:t>quả</a:t>
            </a:r>
            <a:r>
              <a:rPr lang="en-US" baseline="0" dirty="0" smtClean="0"/>
              <a:t> </a:t>
            </a:r>
            <a:r>
              <a:rPr lang="en-US" baseline="0" dirty="0" err="1" smtClean="0"/>
              <a:t>trùng</a:t>
            </a:r>
            <a:r>
              <a:rPr lang="en-US" baseline="0" dirty="0" smtClean="0"/>
              <a:t>. </a:t>
            </a:r>
            <a:r>
              <a:rPr lang="en-US" baseline="0" dirty="0" err="1" smtClean="0"/>
              <a:t>Thuat</a:t>
            </a:r>
            <a:r>
              <a:rPr lang="en-US" baseline="0" dirty="0" smtClean="0"/>
              <a:t> </a:t>
            </a:r>
            <a:r>
              <a:rPr lang="en-US" baseline="0" dirty="0" err="1" smtClean="0"/>
              <a:t>toan</a:t>
            </a:r>
            <a:r>
              <a:rPr lang="en-US" baseline="0" dirty="0" smtClean="0"/>
              <a:t> </a:t>
            </a:r>
            <a:r>
              <a:rPr lang="en-US" baseline="0" dirty="0" err="1" smtClean="0"/>
              <a:t>ket</a:t>
            </a:r>
            <a:r>
              <a:rPr lang="en-US" baseline="0" dirty="0" smtClean="0"/>
              <a:t> </a:t>
            </a:r>
            <a:r>
              <a:rPr lang="en-US" baseline="0" dirty="0" err="1" smtClean="0"/>
              <a:t>thuc</a:t>
            </a:r>
            <a:endParaRPr lang="en-US" dirty="0" smtClean="0"/>
          </a:p>
          <a:p>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108</a:t>
            </a:fld>
            <a:endParaRPr lang="en-US"/>
          </a:p>
        </p:txBody>
      </p:sp>
    </p:spTree>
    <p:extLst>
      <p:ext uri="{BB962C8B-B14F-4D97-AF65-F5344CB8AC3E}">
        <p14:creationId xmlns:p14="http://schemas.microsoft.com/office/powerpoint/2010/main" val="30295614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Cả hai phần mềm không hỗ trợ tìm đường đi xe buýt nhiều hơn hai điểm.  Anh Khương rất bối rối.</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37851596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Tiep</a:t>
            </a:r>
            <a:r>
              <a:rPr lang="en-US" dirty="0" smtClean="0"/>
              <a:t> </a:t>
            </a:r>
            <a:r>
              <a:rPr lang="en-US" dirty="0" err="1" smtClean="0"/>
              <a:t>tuc</a:t>
            </a:r>
            <a:r>
              <a:rPr lang="en-US" dirty="0" smtClean="0"/>
              <a:t>. </a:t>
            </a:r>
            <a:r>
              <a:rPr lang="en-US" dirty="0" err="1" smtClean="0"/>
              <a:t>Toi</a:t>
            </a:r>
            <a:r>
              <a:rPr lang="en-US" dirty="0" smtClean="0"/>
              <a:t> </a:t>
            </a:r>
            <a:r>
              <a:rPr lang="en-US" dirty="0" err="1" smtClean="0"/>
              <a:t>xin</a:t>
            </a:r>
            <a:r>
              <a:rPr lang="en-US" dirty="0" smtClean="0"/>
              <a:t> </a:t>
            </a:r>
            <a:r>
              <a:rPr lang="en-US" dirty="0" err="1" smtClean="0"/>
              <a:t>trinh</a:t>
            </a:r>
            <a:r>
              <a:rPr lang="en-US" dirty="0" smtClean="0"/>
              <a:t> bay </a:t>
            </a:r>
            <a:r>
              <a:rPr lang="en-US" dirty="0" err="1" smtClean="0"/>
              <a:t>cach</a:t>
            </a:r>
            <a:r>
              <a:rPr lang="en-US" dirty="0" smtClean="0"/>
              <a:t> </a:t>
            </a:r>
            <a:r>
              <a:rPr lang="en-US" dirty="0" err="1" smtClean="0"/>
              <a:t>xay</a:t>
            </a:r>
            <a:r>
              <a:rPr lang="en-US" dirty="0" smtClean="0"/>
              <a:t> dung class diagram de </a:t>
            </a:r>
            <a:r>
              <a:rPr lang="en-US" dirty="0" err="1" smtClean="0"/>
              <a:t>hien</a:t>
            </a:r>
            <a:r>
              <a:rPr lang="en-US" dirty="0" smtClean="0"/>
              <a:t> </a:t>
            </a:r>
            <a:r>
              <a:rPr lang="en-US" dirty="0" err="1" smtClean="0"/>
              <a:t>thi</a:t>
            </a:r>
            <a:r>
              <a:rPr lang="en-US" dirty="0" smtClean="0"/>
              <a:t> </a:t>
            </a:r>
            <a:r>
              <a:rPr lang="en-US" dirty="0" err="1" smtClean="0"/>
              <a:t>ket</a:t>
            </a:r>
            <a:r>
              <a:rPr lang="en-US" dirty="0" smtClean="0"/>
              <a:t> qua </a:t>
            </a:r>
            <a:r>
              <a:rPr lang="en-US" dirty="0" err="1" smtClean="0"/>
              <a:t>tim</a:t>
            </a:r>
            <a:r>
              <a:rPr lang="en-US" dirty="0" smtClean="0"/>
              <a:t> </a:t>
            </a:r>
            <a:r>
              <a:rPr lang="en-US" dirty="0" err="1" smtClean="0"/>
              <a:t>kiem</a:t>
            </a:r>
            <a:r>
              <a:rPr lang="en-US" dirty="0" smtClean="0"/>
              <a:t> </a:t>
            </a:r>
            <a:r>
              <a:rPr lang="en-US" dirty="0" err="1" smtClean="0"/>
              <a:t>xe</a:t>
            </a:r>
            <a:r>
              <a:rPr lang="en-US" dirty="0" smtClean="0"/>
              <a:t> </a:t>
            </a:r>
            <a:r>
              <a:rPr lang="en-US" dirty="0" err="1" smtClean="0"/>
              <a:t>buyt</a:t>
            </a:r>
            <a:r>
              <a:rPr lang="en-US" dirty="0" smtClean="0"/>
              <a:t>.</a:t>
            </a:r>
          </a:p>
          <a:p>
            <a:r>
              <a:rPr lang="vi-VN" dirty="0" smtClean="0"/>
              <a:t>Journey: chứa kết quả suốt hành trình. </a:t>
            </a:r>
          </a:p>
          <a:p>
            <a:r>
              <a:rPr lang="vi-VN" dirty="0" smtClean="0"/>
              <a:t>TotalTime là tổng thời gian di chuyển.</a:t>
            </a:r>
          </a:p>
          <a:p>
            <a:r>
              <a:rPr lang="vi-VN" dirty="0" smtClean="0"/>
              <a:t>TotalDistance: tổng khoảng cách di chuyển.</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109</a:t>
            </a:fld>
            <a:endParaRPr lang="en-US"/>
          </a:p>
        </p:txBody>
      </p:sp>
    </p:spTree>
    <p:extLst>
      <p:ext uri="{BB962C8B-B14F-4D97-AF65-F5344CB8AC3E}">
        <p14:creationId xmlns:p14="http://schemas.microsoft.com/office/powerpoint/2010/main" val="72284956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Result để chứa kết quả đi qua 2 điểm</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110</a:t>
            </a:fld>
            <a:endParaRPr lang="en-US"/>
          </a:p>
        </p:txBody>
      </p:sp>
    </p:spTree>
    <p:extLst>
      <p:ext uri="{BB962C8B-B14F-4D97-AF65-F5344CB8AC3E}">
        <p14:creationId xmlns:p14="http://schemas.microsoft.com/office/powerpoint/2010/main" val="173239237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 </a:t>
            </a:r>
            <a:r>
              <a:rPr lang="vi-VN" dirty="0" smtClean="0"/>
              <a:t>Result sẽ có nhiều INode</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111</a:t>
            </a:fld>
            <a:endParaRPr lang="en-US"/>
          </a:p>
        </p:txBody>
      </p:sp>
    </p:spTree>
    <p:extLst>
      <p:ext uri="{BB962C8B-B14F-4D97-AF65-F5344CB8AC3E}">
        <p14:creationId xmlns:p14="http://schemas.microsoft.com/office/powerpoint/2010/main" val="206368289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INode có thể là segment</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112</a:t>
            </a:fld>
            <a:endParaRPr lang="en-US"/>
          </a:p>
        </p:txBody>
      </p:sp>
    </p:spTree>
    <p:extLst>
      <p:ext uri="{BB962C8B-B14F-4D97-AF65-F5344CB8AC3E}">
        <p14:creationId xmlns:p14="http://schemas.microsoft.com/office/powerpoint/2010/main" val="144567732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Segment là đại diện chứa thông tin của 1 chuyến xe</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113</a:t>
            </a:fld>
            <a:endParaRPr lang="en-US"/>
          </a:p>
        </p:txBody>
      </p:sp>
    </p:spTree>
    <p:extLst>
      <p:ext uri="{BB962C8B-B14F-4D97-AF65-F5344CB8AC3E}">
        <p14:creationId xmlns:p14="http://schemas.microsoft.com/office/powerpoint/2010/main" val="41032709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Path là thông tin giữa 2 trạm trong cùng segment đó</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114</a:t>
            </a:fld>
            <a:endParaRPr lang="en-US"/>
          </a:p>
        </p:txBody>
      </p:sp>
    </p:spTree>
    <p:extLst>
      <p:ext uri="{BB962C8B-B14F-4D97-AF65-F5344CB8AC3E}">
        <p14:creationId xmlns:p14="http://schemas.microsoft.com/office/powerpoint/2010/main" val="20808576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 </a:t>
            </a:r>
            <a:r>
              <a:rPr lang="vi-VN" dirty="0" smtClean="0"/>
              <a:t>segment có nhiều path</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115</a:t>
            </a:fld>
            <a:endParaRPr lang="en-US"/>
          </a:p>
        </p:txBody>
      </p:sp>
    </p:spTree>
    <p:extLst>
      <p:ext uri="{BB962C8B-B14F-4D97-AF65-F5344CB8AC3E}">
        <p14:creationId xmlns:p14="http://schemas.microsoft.com/office/powerpoint/2010/main" val="174588037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 </a:t>
            </a:r>
            <a:r>
              <a:rPr lang="vi-VN" dirty="0" smtClean="0"/>
              <a:t>path gồm có station from va station to.</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116</a:t>
            </a:fld>
            <a:endParaRPr lang="en-US"/>
          </a:p>
        </p:txBody>
      </p:sp>
    </p:spTree>
    <p:extLst>
      <p:ext uri="{BB962C8B-B14F-4D97-AF65-F5344CB8AC3E}">
        <p14:creationId xmlns:p14="http://schemas.microsoft.com/office/powerpoint/2010/main" val="49901655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Toi</a:t>
            </a:r>
            <a:r>
              <a:rPr lang="en-US" dirty="0" smtClean="0"/>
              <a:t> </a:t>
            </a:r>
            <a:r>
              <a:rPr lang="en-US" dirty="0" err="1" smtClean="0"/>
              <a:t>xin</a:t>
            </a:r>
            <a:r>
              <a:rPr lang="en-US" baseline="0" dirty="0" smtClean="0"/>
              <a:t> </a:t>
            </a:r>
            <a:r>
              <a:rPr lang="en-US" baseline="0" dirty="0" err="1" smtClean="0"/>
              <a:t>trinh</a:t>
            </a:r>
            <a:r>
              <a:rPr lang="en-US" baseline="0" dirty="0" smtClean="0"/>
              <a:t> bay </a:t>
            </a:r>
            <a:r>
              <a:rPr lang="en-US" baseline="0" dirty="0" err="1" smtClean="0"/>
              <a:t>kien</a:t>
            </a:r>
            <a:r>
              <a:rPr lang="en-US" baseline="0" dirty="0" smtClean="0"/>
              <a:t> </a:t>
            </a:r>
            <a:r>
              <a:rPr lang="en-US" baseline="0" dirty="0" err="1" smtClean="0"/>
              <a:t>truc</a:t>
            </a:r>
            <a:r>
              <a:rPr lang="en-US" baseline="0" dirty="0" smtClean="0"/>
              <a:t> tong </a:t>
            </a:r>
            <a:r>
              <a:rPr lang="en-US" baseline="0" dirty="0" err="1" smtClean="0"/>
              <a:t>quat</a:t>
            </a:r>
            <a:r>
              <a:rPr lang="en-US" baseline="0" dirty="0" smtClean="0"/>
              <a:t> </a:t>
            </a:r>
            <a:r>
              <a:rPr lang="en-US" baseline="0" dirty="0" err="1" smtClean="0"/>
              <a:t>cua</a:t>
            </a:r>
            <a:r>
              <a:rPr lang="en-US" baseline="0" dirty="0" smtClean="0"/>
              <a:t> </a:t>
            </a:r>
            <a:r>
              <a:rPr lang="en-US" baseline="0" dirty="0" err="1" smtClean="0"/>
              <a:t>ung</a:t>
            </a:r>
            <a:r>
              <a:rPr lang="en-US" baseline="0" dirty="0" smtClean="0"/>
              <a:t> dung </a:t>
            </a:r>
            <a:r>
              <a:rPr lang="en-US" baseline="0" dirty="0" err="1" smtClean="0"/>
              <a:t>khi</a:t>
            </a:r>
            <a:r>
              <a:rPr lang="en-US" baseline="0" dirty="0" smtClean="0"/>
              <a:t> </a:t>
            </a:r>
            <a:r>
              <a:rPr lang="en-US" baseline="0" dirty="0" err="1" smtClean="0"/>
              <a:t>tim</a:t>
            </a:r>
            <a:r>
              <a:rPr lang="en-US" baseline="0" dirty="0" smtClean="0"/>
              <a:t> </a:t>
            </a:r>
            <a:r>
              <a:rPr lang="en-US" baseline="0" dirty="0" err="1" smtClean="0"/>
              <a:t>kiem</a:t>
            </a:r>
            <a:r>
              <a:rPr lang="en-US" baseline="0" dirty="0" smtClean="0"/>
              <a:t> </a:t>
            </a:r>
            <a:r>
              <a:rPr lang="en-US" baseline="0" dirty="0" err="1" smtClean="0"/>
              <a:t>duong</a:t>
            </a:r>
            <a:r>
              <a:rPr lang="en-US" baseline="0" dirty="0" smtClean="0"/>
              <a:t> di bang </a:t>
            </a:r>
            <a:r>
              <a:rPr lang="en-US" baseline="0" dirty="0" err="1" smtClean="0"/>
              <a:t>xe</a:t>
            </a:r>
            <a:r>
              <a:rPr lang="en-US" baseline="0" dirty="0" smtClean="0"/>
              <a:t> </a:t>
            </a:r>
            <a:r>
              <a:rPr lang="en-US" baseline="0" dirty="0" err="1" smtClean="0"/>
              <a:t>buyt</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117</a:t>
            </a:fld>
            <a:endParaRPr lang="en-US"/>
          </a:p>
        </p:txBody>
      </p:sp>
    </p:spTree>
    <p:extLst>
      <p:ext uri="{BB962C8B-B14F-4D97-AF65-F5344CB8AC3E}">
        <p14:creationId xmlns:p14="http://schemas.microsoft.com/office/powerpoint/2010/main" val="245065518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Dau</a:t>
            </a:r>
            <a:r>
              <a:rPr lang="en-US" dirty="0" smtClean="0"/>
              <a:t> </a:t>
            </a:r>
            <a:r>
              <a:rPr lang="en-US" dirty="0" err="1" smtClean="0"/>
              <a:t>tien</a:t>
            </a:r>
            <a:r>
              <a:rPr lang="en-US" dirty="0" smtClean="0"/>
              <a:t>. </a:t>
            </a:r>
            <a:r>
              <a:rPr lang="en-US" dirty="0" err="1" smtClean="0"/>
              <a:t>Nguoi</a:t>
            </a:r>
            <a:r>
              <a:rPr lang="en-US" dirty="0" smtClean="0"/>
              <a:t> dung co the </a:t>
            </a:r>
            <a:r>
              <a:rPr lang="en-US" dirty="0" err="1" smtClean="0"/>
              <a:t>tim</a:t>
            </a:r>
            <a:r>
              <a:rPr lang="en-US" dirty="0" smtClean="0"/>
              <a:t> </a:t>
            </a:r>
            <a:r>
              <a:rPr lang="en-US" dirty="0" err="1" smtClean="0"/>
              <a:t>kiem</a:t>
            </a:r>
            <a:r>
              <a:rPr lang="en-US" dirty="0" smtClean="0"/>
              <a:t> bang </a:t>
            </a:r>
            <a:r>
              <a:rPr lang="en-US" dirty="0" err="1" smtClean="0"/>
              <a:t>cach</a:t>
            </a:r>
            <a:r>
              <a:rPr lang="en-US" dirty="0" smtClean="0"/>
              <a:t> go </a:t>
            </a:r>
            <a:r>
              <a:rPr lang="en-US" dirty="0" err="1" smtClean="0"/>
              <a:t>dia</a:t>
            </a:r>
            <a:r>
              <a:rPr lang="en-US" dirty="0" smtClean="0"/>
              <a:t> chi </a:t>
            </a:r>
            <a:r>
              <a:rPr lang="en-US" dirty="0" err="1" smtClean="0"/>
              <a:t>tim</a:t>
            </a:r>
            <a:r>
              <a:rPr lang="en-US" dirty="0" smtClean="0"/>
              <a:t> </a:t>
            </a:r>
            <a:r>
              <a:rPr lang="en-US" dirty="0" err="1" smtClean="0"/>
              <a:t>kiem</a:t>
            </a:r>
            <a:r>
              <a:rPr lang="en-US" dirty="0" smtClean="0"/>
              <a:t> </a:t>
            </a:r>
            <a:r>
              <a:rPr lang="en-US" dirty="0" err="1" smtClean="0"/>
              <a:t>va</a:t>
            </a:r>
            <a:r>
              <a:rPr lang="en-US" baseline="0" dirty="0" smtClean="0"/>
              <a:t> dung autocomplete </a:t>
            </a:r>
            <a:r>
              <a:rPr lang="en-US" baseline="0" dirty="0" err="1" smtClean="0"/>
              <a:t>api</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118</a:t>
            </a:fld>
            <a:endParaRPr lang="en-US"/>
          </a:p>
        </p:txBody>
      </p:sp>
    </p:spTree>
    <p:extLst>
      <p:ext uri="{BB962C8B-B14F-4D97-AF65-F5344CB8AC3E}">
        <p14:creationId xmlns:p14="http://schemas.microsoft.com/office/powerpoint/2010/main" val="13192969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vi-VN" dirty="0" smtClean="0"/>
              <a:t>Do vây, chúng tôi</a:t>
            </a:r>
            <a:r>
              <a:rPr lang="en-US" baseline="0" dirty="0" smtClean="0"/>
              <a:t> </a:t>
            </a:r>
            <a:r>
              <a:rPr lang="en-US" baseline="0" dirty="0" err="1" smtClean="0"/>
              <a:t>đã</a:t>
            </a:r>
            <a:r>
              <a:rPr lang="en-US" baseline="0" dirty="0" smtClean="0"/>
              <a:t> </a:t>
            </a:r>
            <a:r>
              <a:rPr lang="en-US" baseline="0" dirty="0" err="1" smtClean="0"/>
              <a:t>xây</a:t>
            </a:r>
            <a:r>
              <a:rPr lang="en-US" baseline="0" dirty="0" smtClean="0"/>
              <a:t> </a:t>
            </a:r>
            <a:r>
              <a:rPr lang="en-US" baseline="0" dirty="0" err="1" smtClean="0"/>
              <a:t>dựng</a:t>
            </a:r>
            <a:r>
              <a:rPr lang="en-US" baseline="0" dirty="0" smtClean="0"/>
              <a:t> </a:t>
            </a:r>
            <a:r>
              <a:rPr lang="en-US" baseline="0" dirty="0" err="1" smtClean="0"/>
              <a:t>một</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để</a:t>
            </a:r>
            <a:r>
              <a:rPr lang="en-US" baseline="0" dirty="0" smtClean="0"/>
              <a:t> </a:t>
            </a:r>
            <a:r>
              <a:rPr lang="vi-VN" dirty="0" smtClean="0"/>
              <a:t>cung cấp chức năng tìm kiếm xe buýt để giúp anh Khương vượt qua khó khăn này.</a:t>
            </a:r>
            <a:endParaRPr lang="en-US" dirty="0" smtClean="0"/>
          </a:p>
          <a:p>
            <a:pPr algn="just"/>
            <a:r>
              <a:rPr lang="en-US" dirty="0" err="1" smtClean="0"/>
              <a:t>Dau</a:t>
            </a:r>
            <a:r>
              <a:rPr lang="en-US" dirty="0" smtClean="0"/>
              <a:t> </a:t>
            </a:r>
            <a:r>
              <a:rPr lang="en-US" dirty="0" err="1" smtClean="0"/>
              <a:t>tien</a:t>
            </a:r>
            <a:r>
              <a:rPr lang="en-US" dirty="0" smtClean="0"/>
              <a:t> he thong se </a:t>
            </a:r>
            <a:r>
              <a:rPr lang="en-US" dirty="0" err="1" smtClean="0"/>
              <a:t>tim</a:t>
            </a:r>
            <a:r>
              <a:rPr lang="en-US" dirty="0" smtClean="0"/>
              <a:t> </a:t>
            </a:r>
            <a:r>
              <a:rPr lang="en-US" dirty="0" err="1" smtClean="0"/>
              <a:t>kiem</a:t>
            </a:r>
            <a:r>
              <a:rPr lang="en-US" dirty="0" smtClean="0"/>
              <a:t> </a:t>
            </a:r>
            <a:r>
              <a:rPr lang="en-US" dirty="0" err="1" smtClean="0"/>
              <a:t>duong</a:t>
            </a:r>
            <a:r>
              <a:rPr lang="en-US" dirty="0" smtClean="0"/>
              <a:t> di </a:t>
            </a:r>
            <a:r>
              <a:rPr lang="en-US" dirty="0" err="1" smtClean="0"/>
              <a:t>xe</a:t>
            </a:r>
            <a:r>
              <a:rPr lang="en-US" dirty="0" smtClean="0"/>
              <a:t> </a:t>
            </a:r>
            <a:r>
              <a:rPr lang="en-US" dirty="0" err="1" smtClean="0"/>
              <a:t>buyt</a:t>
            </a:r>
            <a:r>
              <a:rPr lang="en-US" dirty="0" smtClean="0"/>
              <a:t> qua 2 diem.</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75769778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Nguoi</a:t>
            </a:r>
            <a:r>
              <a:rPr lang="en-US" dirty="0" smtClean="0"/>
              <a:t> dung</a:t>
            </a:r>
            <a:r>
              <a:rPr lang="en-US" baseline="0" dirty="0" smtClean="0"/>
              <a:t> </a:t>
            </a:r>
            <a:r>
              <a:rPr lang="en-US" baseline="0" dirty="0" err="1" smtClean="0"/>
              <a:t>cung</a:t>
            </a:r>
            <a:r>
              <a:rPr lang="en-US" baseline="0" dirty="0" smtClean="0"/>
              <a:t> co the </a:t>
            </a:r>
            <a:r>
              <a:rPr lang="en-US" baseline="0" dirty="0" err="1" smtClean="0"/>
              <a:t>su</a:t>
            </a:r>
            <a:r>
              <a:rPr lang="en-US" baseline="0" dirty="0" smtClean="0"/>
              <a:t> dung going </a:t>
            </a:r>
            <a:r>
              <a:rPr lang="en-US" baseline="0" dirty="0" err="1" smtClean="0"/>
              <a:t>noi</a:t>
            </a:r>
            <a:r>
              <a:rPr lang="en-US" baseline="0" dirty="0" smtClean="0"/>
              <a:t> de </a:t>
            </a:r>
            <a:r>
              <a:rPr lang="en-US" baseline="0" dirty="0" err="1" smtClean="0"/>
              <a:t>nhap</a:t>
            </a:r>
            <a:r>
              <a:rPr lang="en-US" baseline="0" dirty="0" smtClean="0"/>
              <a:t> </a:t>
            </a:r>
            <a:r>
              <a:rPr lang="en-US" baseline="0" dirty="0" err="1" smtClean="0"/>
              <a:t>dia</a:t>
            </a:r>
            <a:r>
              <a:rPr lang="en-US" baseline="0" dirty="0" smtClean="0"/>
              <a:t> chi </a:t>
            </a:r>
            <a:r>
              <a:rPr lang="en-US" baseline="0" dirty="0" err="1" smtClean="0"/>
              <a:t>tim</a:t>
            </a:r>
            <a:r>
              <a:rPr lang="en-US" baseline="0" dirty="0" smtClean="0"/>
              <a:t> </a:t>
            </a:r>
            <a:r>
              <a:rPr lang="en-US" baseline="0" dirty="0" err="1" smtClean="0"/>
              <a:t>kiem</a:t>
            </a:r>
            <a:r>
              <a:rPr lang="en-US" baseline="0" dirty="0" smtClean="0"/>
              <a:t>. </a:t>
            </a:r>
            <a:r>
              <a:rPr lang="en-US" baseline="0" dirty="0" err="1" smtClean="0"/>
              <a:t>Sau</a:t>
            </a:r>
            <a:r>
              <a:rPr lang="en-US" baseline="0" dirty="0" smtClean="0"/>
              <a:t> </a:t>
            </a:r>
            <a:r>
              <a:rPr lang="en-US" baseline="0" dirty="0" err="1" smtClean="0"/>
              <a:t>khi</a:t>
            </a:r>
            <a:r>
              <a:rPr lang="en-US" baseline="0" dirty="0" smtClean="0"/>
              <a:t> </a:t>
            </a:r>
            <a:r>
              <a:rPr lang="en-US" baseline="0" dirty="0" err="1" smtClean="0"/>
              <a:t>nguoi</a:t>
            </a:r>
            <a:r>
              <a:rPr lang="en-US" baseline="0" dirty="0" smtClean="0"/>
              <a:t> dung </a:t>
            </a:r>
            <a:r>
              <a:rPr lang="en-US" baseline="0" dirty="0" err="1" smtClean="0"/>
              <a:t>noi</a:t>
            </a:r>
            <a:r>
              <a:rPr lang="en-US" baseline="0" dirty="0" smtClean="0"/>
              <a:t> </a:t>
            </a:r>
            <a:r>
              <a:rPr lang="en-US" baseline="0" dirty="0" err="1" smtClean="0"/>
              <a:t>dia</a:t>
            </a:r>
            <a:r>
              <a:rPr lang="en-US" baseline="0" dirty="0" smtClean="0"/>
              <a:t> chi, he thong se </a:t>
            </a:r>
            <a:r>
              <a:rPr lang="en-US" baseline="0" dirty="0" err="1" smtClean="0"/>
              <a:t>gui</a:t>
            </a:r>
            <a:r>
              <a:rPr lang="en-US" baseline="0" dirty="0" smtClean="0"/>
              <a:t> </a:t>
            </a:r>
            <a:r>
              <a:rPr lang="en-US" baseline="0" dirty="0" err="1" smtClean="0"/>
              <a:t>giong</a:t>
            </a:r>
            <a:r>
              <a:rPr lang="en-US" baseline="0" dirty="0" smtClean="0"/>
              <a:t> </a:t>
            </a:r>
            <a:r>
              <a:rPr lang="en-US" baseline="0" dirty="0" err="1" smtClean="0"/>
              <a:t>noi</a:t>
            </a:r>
            <a:r>
              <a:rPr lang="en-US" baseline="0" dirty="0" smtClean="0"/>
              <a:t> </a:t>
            </a:r>
            <a:r>
              <a:rPr lang="en-US" baseline="0" dirty="0" err="1" smtClean="0"/>
              <a:t>len</a:t>
            </a:r>
            <a:r>
              <a:rPr lang="en-US" baseline="0" dirty="0" smtClean="0"/>
              <a:t> </a:t>
            </a:r>
            <a:r>
              <a:rPr lang="en-US" baseline="0" dirty="0" err="1" smtClean="0"/>
              <a:t>google</a:t>
            </a:r>
            <a:r>
              <a:rPr lang="en-US" baseline="0" dirty="0" smtClean="0"/>
              <a:t> speech to text </a:t>
            </a:r>
            <a:r>
              <a:rPr lang="en-US" baseline="0" dirty="0" err="1" smtClean="0"/>
              <a:t>api</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119</a:t>
            </a:fld>
            <a:endParaRPr lang="en-US"/>
          </a:p>
        </p:txBody>
      </p:sp>
    </p:spTree>
    <p:extLst>
      <p:ext uri="{BB962C8B-B14F-4D97-AF65-F5344CB8AC3E}">
        <p14:creationId xmlns:p14="http://schemas.microsoft.com/office/powerpoint/2010/main" val="1824042929"/>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Google speech to text </a:t>
            </a:r>
            <a:r>
              <a:rPr lang="en-US" dirty="0" err="1" smtClean="0"/>
              <a:t>api</a:t>
            </a:r>
            <a:r>
              <a:rPr lang="en-US" dirty="0" smtClean="0"/>
              <a:t> se </a:t>
            </a:r>
            <a:r>
              <a:rPr lang="en-US" dirty="0" err="1" smtClean="0"/>
              <a:t>xu</a:t>
            </a:r>
            <a:r>
              <a:rPr lang="en-US" dirty="0" smtClean="0"/>
              <a:t> li going </a:t>
            </a:r>
            <a:r>
              <a:rPr lang="en-US" dirty="0" err="1" smtClean="0"/>
              <a:t>noi</a:t>
            </a:r>
            <a:r>
              <a:rPr lang="en-US" dirty="0" smtClean="0"/>
              <a:t> </a:t>
            </a:r>
            <a:r>
              <a:rPr lang="en-US" dirty="0" err="1" smtClean="0"/>
              <a:t>va</a:t>
            </a:r>
            <a:r>
              <a:rPr lang="en-US" dirty="0" smtClean="0"/>
              <a:t> </a:t>
            </a:r>
            <a:r>
              <a:rPr lang="en-US" dirty="0" err="1" smtClean="0"/>
              <a:t>tra</a:t>
            </a:r>
            <a:r>
              <a:rPr lang="en-US" dirty="0" smtClean="0"/>
              <a:t> </a:t>
            </a:r>
            <a:r>
              <a:rPr lang="en-US" dirty="0" err="1" smtClean="0"/>
              <a:t>ve</a:t>
            </a:r>
            <a:r>
              <a:rPr lang="en-US" dirty="0" smtClean="0"/>
              <a:t> </a:t>
            </a:r>
            <a:r>
              <a:rPr lang="en-US" dirty="0" err="1" smtClean="0"/>
              <a:t>dia</a:t>
            </a:r>
            <a:r>
              <a:rPr lang="en-US" dirty="0" smtClean="0"/>
              <a:t> chi </a:t>
            </a:r>
            <a:r>
              <a:rPr lang="en-US" dirty="0" err="1" smtClean="0"/>
              <a:t>cho</a:t>
            </a:r>
            <a:r>
              <a:rPr lang="en-US" baseline="0" dirty="0" smtClean="0"/>
              <a:t> </a:t>
            </a:r>
            <a:r>
              <a:rPr lang="en-US" baseline="0" dirty="0" err="1" smtClean="0"/>
              <a:t>nguoi</a:t>
            </a:r>
            <a:r>
              <a:rPr lang="en-US" baseline="0" dirty="0" smtClean="0"/>
              <a:t> </a:t>
            </a:r>
            <a:r>
              <a:rPr lang="en-US" baseline="0" dirty="0" err="1" smtClean="0"/>
              <a:t>su</a:t>
            </a:r>
            <a:r>
              <a:rPr lang="en-US" baseline="0" dirty="0" smtClean="0"/>
              <a:t> dung</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120</a:t>
            </a:fld>
            <a:endParaRPr lang="en-US"/>
          </a:p>
        </p:txBody>
      </p:sp>
    </p:spTree>
    <p:extLst>
      <p:ext uri="{BB962C8B-B14F-4D97-AF65-F5344CB8AC3E}">
        <p14:creationId xmlns:p14="http://schemas.microsoft.com/office/powerpoint/2010/main" val="2205130893"/>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Sau</a:t>
            </a:r>
            <a:r>
              <a:rPr lang="en-US" dirty="0" smtClean="0"/>
              <a:t> do. He thong se </a:t>
            </a:r>
            <a:r>
              <a:rPr lang="en-US" dirty="0" err="1" smtClean="0"/>
              <a:t>su</a:t>
            </a:r>
            <a:r>
              <a:rPr lang="en-US" baseline="0" dirty="0" smtClean="0"/>
              <a:t> dung bus service do </a:t>
            </a:r>
            <a:r>
              <a:rPr lang="en-US" baseline="0" dirty="0" err="1" smtClean="0"/>
              <a:t>nhom</a:t>
            </a:r>
            <a:r>
              <a:rPr lang="en-US" baseline="0" dirty="0" smtClean="0"/>
              <a:t> </a:t>
            </a:r>
            <a:r>
              <a:rPr lang="en-US" baseline="0" dirty="0" err="1" smtClean="0"/>
              <a:t>tu</a:t>
            </a:r>
            <a:r>
              <a:rPr lang="en-US" baseline="0" dirty="0" smtClean="0"/>
              <a:t> </a:t>
            </a:r>
            <a:r>
              <a:rPr lang="en-US" baseline="0" dirty="0" err="1" smtClean="0"/>
              <a:t>hien</a:t>
            </a:r>
            <a:r>
              <a:rPr lang="en-US" baseline="0" dirty="0" smtClean="0"/>
              <a:t> </a:t>
            </a:r>
            <a:r>
              <a:rPr lang="en-US" baseline="0" dirty="0" err="1" smtClean="0"/>
              <a:t>thuc</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121</a:t>
            </a:fld>
            <a:endParaRPr lang="en-US"/>
          </a:p>
        </p:txBody>
      </p:sp>
    </p:spTree>
    <p:extLst>
      <p:ext uri="{BB962C8B-B14F-4D97-AF65-F5344CB8AC3E}">
        <p14:creationId xmlns:p14="http://schemas.microsoft.com/office/powerpoint/2010/main" val="3508072445"/>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Dau</a:t>
            </a:r>
            <a:r>
              <a:rPr lang="en-US" dirty="0" smtClean="0"/>
              <a:t> </a:t>
            </a:r>
            <a:r>
              <a:rPr lang="en-US" dirty="0" err="1" smtClean="0"/>
              <a:t>tien</a:t>
            </a:r>
            <a:r>
              <a:rPr lang="en-US" dirty="0" smtClean="0"/>
              <a:t>. He thong </a:t>
            </a:r>
            <a:r>
              <a:rPr lang="en-US" dirty="0" err="1" smtClean="0"/>
              <a:t>gui</a:t>
            </a:r>
            <a:r>
              <a:rPr lang="en-US" dirty="0" smtClean="0"/>
              <a:t> thong tin </a:t>
            </a:r>
            <a:r>
              <a:rPr lang="en-US" dirty="0" err="1" smtClean="0"/>
              <a:t>tim</a:t>
            </a:r>
            <a:r>
              <a:rPr lang="en-US" dirty="0" smtClean="0"/>
              <a:t> </a:t>
            </a:r>
            <a:r>
              <a:rPr lang="en-US" dirty="0" err="1" smtClean="0"/>
              <a:t>kiem</a:t>
            </a:r>
            <a:r>
              <a:rPr lang="en-US" dirty="0" smtClean="0"/>
              <a:t> </a:t>
            </a:r>
            <a:r>
              <a:rPr lang="en-US" dirty="0" err="1" smtClean="0"/>
              <a:t>len</a:t>
            </a:r>
            <a:r>
              <a:rPr lang="en-US" dirty="0" smtClean="0"/>
              <a:t> bus service</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122</a:t>
            </a:fld>
            <a:endParaRPr lang="en-US"/>
          </a:p>
        </p:txBody>
      </p:sp>
    </p:spTree>
    <p:extLst>
      <p:ext uri="{BB962C8B-B14F-4D97-AF65-F5344CB8AC3E}">
        <p14:creationId xmlns:p14="http://schemas.microsoft.com/office/powerpoint/2010/main" val="3667553552"/>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Bus service se </a:t>
            </a:r>
            <a:r>
              <a:rPr lang="en-US" dirty="0" err="1" smtClean="0"/>
              <a:t>tra</a:t>
            </a:r>
            <a:r>
              <a:rPr lang="en-US" dirty="0" smtClean="0"/>
              <a:t> </a:t>
            </a:r>
            <a:r>
              <a:rPr lang="en-US" dirty="0" err="1" smtClean="0"/>
              <a:t>ve</a:t>
            </a:r>
            <a:r>
              <a:rPr lang="en-US" dirty="0" smtClean="0"/>
              <a:t> </a:t>
            </a:r>
            <a:r>
              <a:rPr lang="en-US" dirty="0" err="1" smtClean="0"/>
              <a:t>cac</a:t>
            </a:r>
            <a:r>
              <a:rPr lang="en-US" baseline="0" dirty="0" smtClean="0"/>
              <a:t> </a:t>
            </a:r>
            <a:r>
              <a:rPr lang="en-US" baseline="0" dirty="0" err="1" smtClean="0"/>
              <a:t>ket</a:t>
            </a:r>
            <a:r>
              <a:rPr lang="en-US" baseline="0" dirty="0" smtClean="0"/>
              <a:t> qua </a:t>
            </a:r>
            <a:r>
              <a:rPr lang="en-US" baseline="0" dirty="0" err="1" smtClean="0"/>
              <a:t>tim</a:t>
            </a:r>
            <a:r>
              <a:rPr lang="en-US" baseline="0" dirty="0" smtClean="0"/>
              <a:t> </a:t>
            </a:r>
            <a:r>
              <a:rPr lang="en-US" baseline="0" dirty="0" err="1" smtClean="0"/>
              <a:t>kiem</a:t>
            </a:r>
            <a:r>
              <a:rPr lang="en-US" baseline="0" dirty="0" smtClean="0"/>
              <a:t> </a:t>
            </a:r>
            <a:r>
              <a:rPr lang="en-US" baseline="0" dirty="0" err="1" smtClean="0"/>
              <a:t>cho</a:t>
            </a:r>
            <a:r>
              <a:rPr lang="en-US" baseline="0" dirty="0" smtClean="0"/>
              <a:t> he thong. He thong se </a:t>
            </a:r>
            <a:r>
              <a:rPr lang="en-US" baseline="0" dirty="0" err="1" smtClean="0"/>
              <a:t>hien</a:t>
            </a:r>
            <a:r>
              <a:rPr lang="en-US" baseline="0" dirty="0" smtClean="0"/>
              <a:t> </a:t>
            </a:r>
            <a:r>
              <a:rPr lang="en-US" baseline="0" dirty="0" err="1" smtClean="0"/>
              <a:t>thi</a:t>
            </a:r>
            <a:r>
              <a:rPr lang="en-US" baseline="0" dirty="0" smtClean="0"/>
              <a:t> </a:t>
            </a:r>
            <a:r>
              <a:rPr lang="en-US" baseline="0" dirty="0" err="1" smtClean="0"/>
              <a:t>ket</a:t>
            </a:r>
            <a:r>
              <a:rPr lang="en-US" baseline="0" dirty="0" smtClean="0"/>
              <a:t> qua </a:t>
            </a:r>
            <a:r>
              <a:rPr lang="en-US" baseline="0" dirty="0" err="1" smtClean="0"/>
              <a:t>cho</a:t>
            </a:r>
            <a:r>
              <a:rPr lang="en-US" baseline="0" dirty="0" smtClean="0"/>
              <a:t> </a:t>
            </a:r>
            <a:r>
              <a:rPr lang="en-US" baseline="0" dirty="0" err="1" smtClean="0"/>
              <a:t>nguoi</a:t>
            </a:r>
            <a:r>
              <a:rPr lang="en-US" baseline="0" dirty="0" smtClean="0"/>
              <a:t> dung.</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123</a:t>
            </a:fld>
            <a:endParaRPr lang="en-US"/>
          </a:p>
        </p:txBody>
      </p:sp>
    </p:spTree>
    <p:extLst>
      <p:ext uri="{BB962C8B-B14F-4D97-AF65-F5344CB8AC3E}">
        <p14:creationId xmlns:p14="http://schemas.microsoft.com/office/powerpoint/2010/main" val="41641145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Chúng</a:t>
            </a:r>
            <a:r>
              <a:rPr lang="en-US" baseline="0" dirty="0" smtClean="0"/>
              <a:t> </a:t>
            </a:r>
            <a:r>
              <a:rPr lang="en-US" baseline="0" dirty="0" err="1" smtClean="0"/>
              <a:t>tôi</a:t>
            </a:r>
            <a:r>
              <a:rPr lang="en-US" baseline="0" dirty="0" smtClean="0"/>
              <a:t> </a:t>
            </a:r>
            <a:r>
              <a:rPr lang="en-US" baseline="0" dirty="0" err="1" smtClean="0"/>
              <a:t>sẽ</a:t>
            </a:r>
            <a:r>
              <a:rPr lang="en-US" baseline="0" dirty="0" smtClean="0"/>
              <a:t> </a:t>
            </a:r>
            <a:r>
              <a:rPr lang="en-US" baseline="0" dirty="0" err="1" smtClean="0"/>
              <a:t>bắt</a:t>
            </a:r>
            <a:r>
              <a:rPr lang="en-US" baseline="0" dirty="0" smtClean="0"/>
              <a:t> </a:t>
            </a:r>
            <a:r>
              <a:rPr lang="en-US" baseline="0" dirty="0" err="1" smtClean="0"/>
              <a:t>đầu</a:t>
            </a:r>
            <a:r>
              <a:rPr lang="en-US" baseline="0" dirty="0" smtClean="0"/>
              <a:t> demo 4 </a:t>
            </a:r>
            <a:r>
              <a:rPr lang="en-US" baseline="0" dirty="0" err="1" smtClean="0"/>
              <a:t>điểm</a:t>
            </a:r>
            <a:r>
              <a:rPr lang="en-US" baseline="0" dirty="0" smtClean="0"/>
              <a:t> </a:t>
            </a:r>
            <a:r>
              <a:rPr lang="en-US" baseline="0" dirty="0" err="1" smtClean="0"/>
              <a:t>xe</a:t>
            </a:r>
            <a:r>
              <a:rPr lang="en-US" baseline="0" dirty="0" smtClean="0"/>
              <a:t> </a:t>
            </a:r>
            <a:r>
              <a:rPr lang="en-US" baseline="0" dirty="0" err="1" smtClean="0"/>
              <a:t>buyt</a:t>
            </a:r>
            <a:r>
              <a:rPr lang="en-US" baseline="0" smtClean="0"/>
              <a:t> tối</a:t>
            </a:r>
            <a:r>
              <a:rPr lang="en-US" baseline="0" dirty="0" smtClean="0"/>
              <a:t> </a:t>
            </a:r>
            <a:r>
              <a:rPr lang="en-US" baseline="0" dirty="0" err="1" smtClean="0"/>
              <a:t>ưu</a:t>
            </a:r>
            <a:r>
              <a:rPr lang="en-US" baseline="0" dirty="0" smtClean="0"/>
              <a:t> </a:t>
            </a:r>
            <a:r>
              <a:rPr lang="en-US" baseline="0" dirty="0" err="1" smtClean="0"/>
              <a:t>với</a:t>
            </a:r>
            <a:r>
              <a:rPr lang="en-US" baseline="0" dirty="0" smtClean="0"/>
              <a:t> </a:t>
            </a:r>
            <a:r>
              <a:rPr lang="en-US" baseline="0" dirty="0" err="1" smtClean="0"/>
              <a:t>thứ</a:t>
            </a:r>
            <a:r>
              <a:rPr lang="en-US" baseline="0" dirty="0" smtClean="0"/>
              <a:t> </a:t>
            </a:r>
            <a:r>
              <a:rPr lang="en-US" baseline="0" dirty="0" err="1" smtClean="0"/>
              <a:t>tự</a:t>
            </a:r>
            <a:r>
              <a:rPr lang="en-US" baseline="0" dirty="0" smtClean="0"/>
              <a:t> </a:t>
            </a:r>
            <a:r>
              <a:rPr lang="en-US" baseline="0" dirty="0" err="1" smtClean="0"/>
              <a:t>các</a:t>
            </a:r>
            <a:r>
              <a:rPr lang="en-US" baseline="0" dirty="0" smtClean="0"/>
              <a:t> </a:t>
            </a:r>
            <a:r>
              <a:rPr lang="en-US" baseline="0" dirty="0" err="1" smtClean="0"/>
              <a:t>điểm</a:t>
            </a:r>
            <a:r>
              <a:rPr lang="en-US" baseline="0" dirty="0" smtClean="0"/>
              <a:t> </a:t>
            </a:r>
            <a:r>
              <a:rPr lang="en-US" baseline="0" dirty="0" err="1" smtClean="0"/>
              <a:t>như</a:t>
            </a:r>
            <a:r>
              <a:rPr lang="en-US" baseline="0" dirty="0" smtClean="0"/>
              <a:t> </a:t>
            </a:r>
            <a:r>
              <a:rPr lang="en-US" baseline="0" dirty="0" err="1" smtClean="0"/>
              <a:t>trình</a:t>
            </a:r>
            <a:r>
              <a:rPr lang="en-US" baseline="0" dirty="0" smtClean="0"/>
              <a:t> </a:t>
            </a:r>
            <a:r>
              <a:rPr lang="en-US" baseline="0" dirty="0" err="1" smtClean="0"/>
              <a:t>bày</a:t>
            </a:r>
            <a:r>
              <a:rPr lang="en-US" baseline="0" dirty="0" smtClean="0"/>
              <a:t>:</a:t>
            </a:r>
          </a:p>
          <a:p>
            <a:r>
              <a:rPr lang="en-US" baseline="0" dirty="0" smtClean="0"/>
              <a:t>(</a:t>
            </a:r>
            <a:r>
              <a:rPr lang="en-US" baseline="0" dirty="0" err="1" smtClean="0"/>
              <a:t>bật</a:t>
            </a:r>
            <a:r>
              <a:rPr lang="en-US" baseline="0" dirty="0" smtClean="0"/>
              <a:t> </a:t>
            </a:r>
            <a:r>
              <a:rPr lang="en-US" baseline="0" dirty="0" err="1" smtClean="0"/>
              <a:t>thiệt</a:t>
            </a:r>
            <a:r>
              <a:rPr lang="en-US" baseline="0" dirty="0" smtClean="0"/>
              <a:t> </a:t>
            </a:r>
            <a:r>
              <a:rPr lang="en-US" baseline="0" dirty="0" err="1" smtClean="0"/>
              <a:t>bị</a:t>
            </a:r>
            <a:r>
              <a:rPr lang="en-US" baseline="0" dirty="0" smtClean="0"/>
              <a:t> demo) </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923673741"/>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err="1" smtClean="0"/>
              <a:t>Tiếp</a:t>
            </a:r>
            <a:r>
              <a:rPr lang="en-US" baseline="0" dirty="0" smtClean="0"/>
              <a:t> </a:t>
            </a:r>
            <a:r>
              <a:rPr lang="en-US" baseline="0" dirty="0" err="1" smtClean="0"/>
              <a:t>theo</a:t>
            </a:r>
            <a:r>
              <a:rPr lang="en-US" baseline="0" dirty="0" smtClean="0"/>
              <a:t> </a:t>
            </a: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trình</a:t>
            </a:r>
            <a:r>
              <a:rPr lang="en-US" baseline="0" dirty="0" smtClean="0"/>
              <a:t> </a:t>
            </a:r>
            <a:r>
              <a:rPr lang="en-US" baseline="0" dirty="0" err="1" smtClean="0"/>
              <a:t>bày</a:t>
            </a:r>
            <a:r>
              <a:rPr lang="en-US" baseline="0" dirty="0" smtClean="0"/>
              <a:t> </a:t>
            </a:r>
            <a:r>
              <a:rPr lang="en-US" baseline="0" dirty="0" err="1" smtClean="0"/>
              <a:t>về</a:t>
            </a:r>
            <a:r>
              <a:rPr lang="en-US" baseline="0" dirty="0" smtClean="0"/>
              <a:t> </a:t>
            </a:r>
            <a:r>
              <a:rPr lang="en-US" baseline="0" dirty="0" err="1" smtClean="0"/>
              <a:t>phần</a:t>
            </a:r>
            <a:r>
              <a:rPr lang="en-US" baseline="0" dirty="0" smtClean="0"/>
              <a:t> </a:t>
            </a:r>
            <a:r>
              <a:rPr lang="en-US" baseline="0" dirty="0" err="1" smtClean="0"/>
              <a:t>tìm</a:t>
            </a:r>
            <a:r>
              <a:rPr lang="en-US" baseline="0" dirty="0" smtClean="0"/>
              <a:t> </a:t>
            </a:r>
            <a:r>
              <a:rPr lang="en-US" baseline="0" dirty="0" err="1" smtClean="0"/>
              <a:t>đường</a:t>
            </a:r>
            <a:r>
              <a:rPr lang="en-US" baseline="0" dirty="0" smtClean="0"/>
              <a:t> </a:t>
            </a:r>
            <a:r>
              <a:rPr lang="en-US" baseline="0" dirty="0" err="1" smtClean="0"/>
              <a:t>đi</a:t>
            </a:r>
            <a:r>
              <a:rPr lang="en-US" baseline="0" dirty="0" smtClean="0"/>
              <a:t> </a:t>
            </a:r>
            <a:r>
              <a:rPr lang="en-US" baseline="0" dirty="0" err="1" smtClean="0"/>
              <a:t>cho</a:t>
            </a:r>
            <a:r>
              <a:rPr lang="en-US" baseline="0" dirty="0" smtClean="0"/>
              <a:t> </a:t>
            </a:r>
            <a:r>
              <a:rPr lang="en-US" baseline="0" dirty="0" err="1" smtClean="0"/>
              <a:t>xe</a:t>
            </a:r>
            <a:r>
              <a:rPr lang="en-US" baseline="0" dirty="0" smtClean="0"/>
              <a:t> </a:t>
            </a:r>
            <a:r>
              <a:rPr lang="en-US" baseline="0" dirty="0" err="1" smtClean="0"/>
              <a:t>máy</a:t>
            </a:r>
            <a:r>
              <a:rPr lang="en-US" baseline="0" dirty="0" smtClean="0"/>
              <a:t>.</a:t>
            </a:r>
          </a:p>
          <a:p>
            <a:r>
              <a:rPr lang="en-US" baseline="0" dirty="0" smtClean="0"/>
              <a:t>- </a:t>
            </a:r>
            <a:r>
              <a:rPr lang="en-US" baseline="0" dirty="0" err="1" smtClean="0"/>
              <a:t>Như</a:t>
            </a:r>
            <a:r>
              <a:rPr lang="en-US" baseline="0" dirty="0" smtClean="0"/>
              <a:t> </a:t>
            </a:r>
            <a:r>
              <a:rPr lang="en-US" baseline="0" dirty="0" err="1" smtClean="0"/>
              <a:t>kịch</a:t>
            </a:r>
            <a:r>
              <a:rPr lang="en-US" baseline="0" dirty="0" smtClean="0"/>
              <a:t> </a:t>
            </a:r>
            <a:r>
              <a:rPr lang="en-US" baseline="0" dirty="0" err="1" smtClean="0"/>
              <a:t>bản</a:t>
            </a:r>
            <a:r>
              <a:rPr lang="en-US" baseline="0" dirty="0" smtClean="0"/>
              <a:t> </a:t>
            </a:r>
            <a:r>
              <a:rPr lang="en-US" baseline="0" dirty="0" err="1" smtClean="0"/>
              <a:t>mà</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đã</a:t>
            </a:r>
            <a:r>
              <a:rPr lang="en-US" baseline="0" dirty="0" smtClean="0"/>
              <a:t> </a:t>
            </a:r>
            <a:r>
              <a:rPr lang="en-US" baseline="0" dirty="0" err="1" smtClean="0"/>
              <a:t>trình</a:t>
            </a:r>
            <a:r>
              <a:rPr lang="en-US" baseline="0" dirty="0" smtClean="0"/>
              <a:t> </a:t>
            </a:r>
            <a:r>
              <a:rPr lang="en-US" baseline="0" dirty="0" err="1" smtClean="0"/>
              <a:t>bày</a:t>
            </a:r>
            <a:r>
              <a:rPr lang="en-US" baseline="0" dirty="0" smtClean="0"/>
              <a:t> </a:t>
            </a:r>
            <a:r>
              <a:rPr lang="en-US" baseline="0" dirty="0" err="1" smtClean="0"/>
              <a:t>trươc</a:t>
            </a:r>
            <a:r>
              <a:rPr lang="en-US" baseline="0" dirty="0" smtClean="0"/>
              <a:t> </a:t>
            </a:r>
            <a:r>
              <a:rPr lang="en-US" baseline="0" dirty="0" err="1" smtClean="0"/>
              <a:t>đó</a:t>
            </a:r>
            <a:r>
              <a:rPr lang="en-US" baseline="0" dirty="0" smtClean="0"/>
              <a:t>. </a:t>
            </a:r>
            <a:r>
              <a:rPr lang="en-US" baseline="0" dirty="0" err="1" smtClean="0"/>
              <a:t>Nhưng</a:t>
            </a:r>
            <a:r>
              <a:rPr lang="en-US" baseline="0" dirty="0" smtClean="0"/>
              <a:t> </a:t>
            </a:r>
            <a:r>
              <a:rPr lang="en-US" baseline="0" dirty="0" err="1" smtClean="0"/>
              <a:t>giả</a:t>
            </a:r>
            <a:r>
              <a:rPr lang="en-US" baseline="0" dirty="0" smtClean="0"/>
              <a:t> </a:t>
            </a:r>
            <a:r>
              <a:rPr lang="en-US" baseline="0" dirty="0" err="1" smtClean="0"/>
              <a:t>sử</a:t>
            </a:r>
            <a:r>
              <a:rPr lang="en-US" baseline="0" dirty="0" smtClean="0"/>
              <a:t> </a:t>
            </a:r>
            <a:r>
              <a:rPr lang="en-US" baseline="0" dirty="0" err="1" smtClean="0"/>
              <a:t>anh</a:t>
            </a:r>
            <a:r>
              <a:rPr lang="en-US" baseline="0" dirty="0" smtClean="0"/>
              <a:t> </a:t>
            </a:r>
            <a:r>
              <a:rPr lang="en-US" baseline="0" dirty="0" err="1" smtClean="0"/>
              <a:t>Khương</a:t>
            </a:r>
            <a:r>
              <a:rPr lang="en-US" baseline="0" dirty="0" smtClean="0"/>
              <a:t> </a:t>
            </a:r>
            <a:r>
              <a:rPr lang="en-US" baseline="0" dirty="0" err="1" smtClean="0"/>
              <a:t>mượn</a:t>
            </a:r>
            <a:r>
              <a:rPr lang="en-US" baseline="0" dirty="0" smtClean="0"/>
              <a:t> </a:t>
            </a:r>
            <a:r>
              <a:rPr lang="en-US" baseline="0" dirty="0" err="1" smtClean="0"/>
              <a:t>được</a:t>
            </a:r>
            <a:r>
              <a:rPr lang="en-US" baseline="0" dirty="0" smtClean="0"/>
              <a:t> </a:t>
            </a:r>
            <a:r>
              <a:rPr lang="en-US" baseline="0" dirty="0" err="1" smtClean="0"/>
              <a:t>chiếc</a:t>
            </a:r>
            <a:r>
              <a:rPr lang="en-US" baseline="0" dirty="0" smtClean="0"/>
              <a:t> </a:t>
            </a:r>
            <a:r>
              <a:rPr lang="en-US" baseline="0" dirty="0" err="1" smtClean="0"/>
              <a:t>xe</a:t>
            </a:r>
            <a:r>
              <a:rPr lang="en-US" baseline="0" dirty="0" smtClean="0"/>
              <a:t> </a:t>
            </a:r>
            <a:r>
              <a:rPr lang="en-US" baseline="0" dirty="0" err="1" smtClean="0"/>
              <a:t>máy</a:t>
            </a:r>
            <a:r>
              <a:rPr lang="en-US" baseline="0" dirty="0" smtClean="0"/>
              <a:t> </a:t>
            </a:r>
            <a:r>
              <a:rPr lang="en-US" baseline="0" dirty="0" err="1" smtClean="0"/>
              <a:t>của</a:t>
            </a:r>
            <a:r>
              <a:rPr lang="en-US" baseline="0" dirty="0" smtClean="0"/>
              <a:t> </a:t>
            </a:r>
            <a:r>
              <a:rPr lang="en-US" baseline="0" dirty="0" err="1" smtClean="0"/>
              <a:t>bạn</a:t>
            </a:r>
            <a:r>
              <a:rPr lang="en-US" baseline="0" dirty="0" smtClean="0"/>
              <a:t> </a:t>
            </a:r>
            <a:r>
              <a:rPr lang="en-US" baseline="0" dirty="0" err="1" smtClean="0"/>
              <a:t>nên</a:t>
            </a:r>
            <a:r>
              <a:rPr lang="en-US" baseline="0" dirty="0" smtClean="0"/>
              <a:t> </a:t>
            </a:r>
            <a:r>
              <a:rPr lang="en-US" baseline="0" dirty="0" err="1" smtClean="0"/>
              <a:t>không</a:t>
            </a:r>
            <a:r>
              <a:rPr lang="en-US" baseline="0" dirty="0" smtClean="0"/>
              <a:t> </a:t>
            </a:r>
            <a:r>
              <a:rPr lang="en-US" baseline="0" dirty="0" err="1" smtClean="0"/>
              <a:t>cần</a:t>
            </a:r>
            <a:r>
              <a:rPr lang="en-US" baseline="0" dirty="0" smtClean="0"/>
              <a:t> </a:t>
            </a:r>
            <a:r>
              <a:rPr lang="en-US" baseline="0" dirty="0" err="1" smtClean="0"/>
              <a:t>phải</a:t>
            </a:r>
            <a:r>
              <a:rPr lang="en-US" baseline="0" dirty="0" smtClean="0"/>
              <a:t> </a:t>
            </a:r>
            <a:r>
              <a:rPr lang="en-US" baseline="0" dirty="0" err="1" smtClean="0"/>
              <a:t>đi</a:t>
            </a:r>
            <a:r>
              <a:rPr lang="en-US" baseline="0" dirty="0" smtClean="0"/>
              <a:t> </a:t>
            </a:r>
            <a:r>
              <a:rPr lang="en-US" baseline="0" dirty="0" err="1" smtClean="0"/>
              <a:t>xe</a:t>
            </a:r>
            <a:r>
              <a:rPr lang="en-US" baseline="0" dirty="0" smtClean="0"/>
              <a:t> bus. </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125</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2887128394"/>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t>
            </a:r>
            <a:r>
              <a:rPr lang="en-US" dirty="0" err="1" smtClean="0"/>
              <a:t>Vì</a:t>
            </a:r>
            <a:r>
              <a:rPr lang="en-US" baseline="0" dirty="0" smtClean="0"/>
              <a:t> </a:t>
            </a:r>
            <a:r>
              <a:rPr lang="en-US" baseline="0" dirty="0" err="1" smtClean="0"/>
              <a:t>đã</a:t>
            </a:r>
            <a:r>
              <a:rPr lang="en-US" baseline="0" dirty="0" smtClean="0"/>
              <a:t> </a:t>
            </a:r>
            <a:r>
              <a:rPr lang="en-US" baseline="0" dirty="0" err="1" smtClean="0"/>
              <a:t>lâu</a:t>
            </a:r>
            <a:r>
              <a:rPr lang="en-US" baseline="0" dirty="0" smtClean="0"/>
              <a:t> </a:t>
            </a:r>
            <a:r>
              <a:rPr lang="en-US" baseline="0" dirty="0" err="1" smtClean="0"/>
              <a:t>anh</a:t>
            </a:r>
            <a:r>
              <a:rPr lang="en-US" baseline="0" dirty="0" smtClean="0"/>
              <a:t> </a:t>
            </a:r>
            <a:r>
              <a:rPr lang="en-US" baseline="0" dirty="0" err="1" smtClean="0"/>
              <a:t>không</a:t>
            </a:r>
            <a:r>
              <a:rPr lang="en-US" baseline="0" dirty="0" smtClean="0"/>
              <a:t> </a:t>
            </a:r>
            <a:r>
              <a:rPr lang="en-US" baseline="0" dirty="0" err="1" smtClean="0"/>
              <a:t>về</a:t>
            </a:r>
            <a:r>
              <a:rPr lang="en-US" baseline="0" dirty="0" smtClean="0"/>
              <a:t> </a:t>
            </a:r>
            <a:r>
              <a:rPr lang="en-US" baseline="0" dirty="0" err="1" smtClean="0"/>
              <a:t>Việt</a:t>
            </a:r>
            <a:r>
              <a:rPr lang="en-US" baseline="0" dirty="0" smtClean="0"/>
              <a:t> Nam </a:t>
            </a:r>
            <a:r>
              <a:rPr lang="en-US" baseline="0" dirty="0" err="1" smtClean="0"/>
              <a:t>nên</a:t>
            </a:r>
            <a:r>
              <a:rPr lang="en-US" baseline="0" dirty="0" smtClean="0"/>
              <a:t> </a:t>
            </a:r>
            <a:r>
              <a:rPr lang="en-US" baseline="0" dirty="0" err="1" smtClean="0"/>
              <a:t>không</a:t>
            </a:r>
            <a:r>
              <a:rPr lang="en-US" baseline="0" dirty="0" smtClean="0"/>
              <a:t> </a:t>
            </a:r>
            <a:r>
              <a:rPr lang="en-US" baseline="0" dirty="0" err="1" smtClean="0"/>
              <a:t>nhớ</a:t>
            </a:r>
            <a:r>
              <a:rPr lang="en-US" baseline="0" dirty="0" smtClean="0"/>
              <a:t> </a:t>
            </a:r>
            <a:r>
              <a:rPr lang="en-US" baseline="0" dirty="0" err="1" smtClean="0"/>
              <a:t>rõ</a:t>
            </a:r>
            <a:r>
              <a:rPr lang="en-US" baseline="0" dirty="0" smtClean="0"/>
              <a:t> </a:t>
            </a:r>
            <a:r>
              <a:rPr lang="en-US" baseline="0" dirty="0" err="1" smtClean="0"/>
              <a:t>đường</a:t>
            </a:r>
            <a:r>
              <a:rPr lang="en-US" baseline="0" dirty="0" smtClean="0"/>
              <a:t> </a:t>
            </a:r>
            <a:r>
              <a:rPr lang="en-US" baseline="0" dirty="0" err="1" smtClean="0"/>
              <a:t>cũng</a:t>
            </a:r>
            <a:r>
              <a:rPr lang="en-US" baseline="0" dirty="0" smtClean="0"/>
              <a:t> </a:t>
            </a:r>
            <a:r>
              <a:rPr lang="en-US" baseline="0" dirty="0" err="1" smtClean="0"/>
              <a:t>như</a:t>
            </a:r>
            <a:r>
              <a:rPr lang="en-US" baseline="0" dirty="0" smtClean="0"/>
              <a:t> </a:t>
            </a:r>
            <a:r>
              <a:rPr lang="en-US" baseline="0" dirty="0" err="1" smtClean="0"/>
              <a:t>muốn</a:t>
            </a:r>
            <a:r>
              <a:rPr lang="en-US" baseline="0" dirty="0" smtClean="0"/>
              <a:t> </a:t>
            </a:r>
            <a:r>
              <a:rPr lang="en-US" baseline="0" dirty="0" err="1" smtClean="0"/>
              <a:t>tìm</a:t>
            </a:r>
            <a:r>
              <a:rPr lang="en-US" baseline="0" dirty="0" smtClean="0"/>
              <a:t> </a:t>
            </a:r>
            <a:r>
              <a:rPr lang="en-US" baseline="0" dirty="0" err="1" smtClean="0"/>
              <a:t>được</a:t>
            </a:r>
            <a:r>
              <a:rPr lang="en-US" baseline="0" dirty="0" smtClean="0"/>
              <a:t> </a:t>
            </a:r>
            <a:r>
              <a:rPr lang="en-US" baseline="0" dirty="0" err="1" smtClean="0"/>
              <a:t>đường</a:t>
            </a:r>
            <a:r>
              <a:rPr lang="en-US" baseline="0" dirty="0" smtClean="0"/>
              <a:t> </a:t>
            </a:r>
            <a:r>
              <a:rPr lang="en-US" baseline="0" dirty="0" err="1" smtClean="0"/>
              <a:t>đi</a:t>
            </a:r>
            <a:r>
              <a:rPr lang="en-US" baseline="0" dirty="0" smtClean="0"/>
              <a:t> </a:t>
            </a:r>
            <a:r>
              <a:rPr lang="en-US" baseline="0" dirty="0" err="1" smtClean="0"/>
              <a:t>tốt</a:t>
            </a:r>
            <a:r>
              <a:rPr lang="en-US" baseline="0" dirty="0" smtClean="0"/>
              <a:t> </a:t>
            </a:r>
            <a:r>
              <a:rPr lang="en-US" baseline="0" dirty="0" err="1" smtClean="0"/>
              <a:t>nhất</a:t>
            </a:r>
            <a:r>
              <a:rPr lang="en-US" baseline="0" dirty="0" smtClean="0"/>
              <a:t> </a:t>
            </a:r>
            <a:r>
              <a:rPr lang="en-US" baseline="0" dirty="0" err="1" smtClean="0"/>
              <a:t>đến</a:t>
            </a:r>
            <a:r>
              <a:rPr lang="en-US" baseline="0" dirty="0" smtClean="0"/>
              <a:t> </a:t>
            </a:r>
            <a:r>
              <a:rPr lang="en-US" baseline="0" dirty="0" err="1" smtClean="0"/>
              <a:t>những</a:t>
            </a:r>
            <a:r>
              <a:rPr lang="en-US" baseline="0" dirty="0" smtClean="0"/>
              <a:t> </a:t>
            </a:r>
            <a:r>
              <a:rPr lang="en-US" baseline="0" dirty="0" err="1" smtClean="0"/>
              <a:t>địa</a:t>
            </a:r>
            <a:r>
              <a:rPr lang="en-US" baseline="0" dirty="0" smtClean="0"/>
              <a:t> </a:t>
            </a:r>
            <a:r>
              <a:rPr lang="en-US" baseline="0" dirty="0" err="1" smtClean="0"/>
              <a:t>điểm</a:t>
            </a:r>
            <a:r>
              <a:rPr lang="en-US" baseline="0" dirty="0" smtClean="0"/>
              <a:t> </a:t>
            </a:r>
            <a:r>
              <a:rPr lang="en-US" baseline="0" dirty="0" err="1" smtClean="0"/>
              <a:t>mà</a:t>
            </a:r>
            <a:r>
              <a:rPr lang="en-US" baseline="0" dirty="0" smtClean="0"/>
              <a:t> </a:t>
            </a:r>
            <a:r>
              <a:rPr lang="en-US" baseline="0" dirty="0" err="1" smtClean="0"/>
              <a:t>mình</a:t>
            </a:r>
            <a:r>
              <a:rPr lang="en-US" baseline="0" dirty="0" smtClean="0"/>
              <a:t> </a:t>
            </a:r>
            <a:r>
              <a:rPr lang="en-US" baseline="0" dirty="0" err="1" smtClean="0"/>
              <a:t>mong</a:t>
            </a:r>
            <a:r>
              <a:rPr lang="en-US" baseline="0" dirty="0" smtClean="0"/>
              <a:t> </a:t>
            </a:r>
            <a:r>
              <a:rPr lang="en-US" baseline="0" dirty="0" err="1" smtClean="0"/>
              <a:t>muốn</a:t>
            </a:r>
            <a:r>
              <a:rPr lang="en-US" baseline="0" dirty="0" smtClean="0"/>
              <a:t>.</a:t>
            </a:r>
            <a:endParaRPr lang="en-US" dirty="0" smtClean="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126</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362619649"/>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Anh</a:t>
            </a:r>
            <a:r>
              <a:rPr lang="en-US" dirty="0" smtClean="0"/>
              <a:t> </a:t>
            </a:r>
            <a:r>
              <a:rPr lang="vi-VN" dirty="0" smtClean="0"/>
              <a:t>Khương thử sử dụng google map.</a:t>
            </a:r>
            <a:r>
              <a:rPr lang="en-US" dirty="0" smtClean="0"/>
              <a:t> </a:t>
            </a:r>
            <a:r>
              <a:rPr lang="vi-VN" dirty="0" smtClean="0"/>
              <a:t>Google map</a:t>
            </a:r>
            <a:r>
              <a:rPr lang="en-US" dirty="0" smtClean="0"/>
              <a:t> </a:t>
            </a:r>
            <a:r>
              <a:rPr lang="en-US" dirty="0" err="1" smtClean="0"/>
              <a:t>có</a:t>
            </a:r>
            <a:r>
              <a:rPr lang="en-US" baseline="0" dirty="0" smtClean="0"/>
              <a:t> </a:t>
            </a:r>
            <a:r>
              <a:rPr lang="vi-VN" dirty="0" smtClean="0"/>
              <a:t>hỗ</a:t>
            </a:r>
            <a:r>
              <a:rPr lang="en-US" dirty="0" smtClean="0"/>
              <a:t> </a:t>
            </a:r>
            <a:r>
              <a:rPr lang="en-US" baseline="0" dirty="0" err="1" smtClean="0"/>
              <a:t>trợ</a:t>
            </a:r>
            <a:r>
              <a:rPr lang="vi-VN" dirty="0" smtClean="0"/>
              <a:t> tìm kiếm đường đi </a:t>
            </a:r>
            <a:r>
              <a:rPr lang="en-US" dirty="0" err="1" smtClean="0"/>
              <a:t>cho</a:t>
            </a:r>
            <a:r>
              <a:rPr lang="en-US" baseline="0" dirty="0" smtClean="0"/>
              <a:t> </a:t>
            </a:r>
            <a:r>
              <a:rPr lang="vi-VN" dirty="0" smtClean="0"/>
              <a:t>xe máy</a:t>
            </a:r>
            <a:r>
              <a:rPr lang="en-US" dirty="0" smtClean="0"/>
              <a:t> qua </a:t>
            </a:r>
            <a:r>
              <a:rPr lang="en-US" dirty="0" err="1" smtClean="0"/>
              <a:t>hai</a:t>
            </a:r>
            <a:r>
              <a:rPr lang="en-US" dirty="0" smtClean="0"/>
              <a:t> </a:t>
            </a:r>
            <a:r>
              <a:rPr lang="en-US" dirty="0" err="1" smtClean="0"/>
              <a:t>điểm</a:t>
            </a:r>
            <a:r>
              <a:rPr lang="en-US"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EA7E8C2-2B62-4C43-9F7E-79EFEE2D3DE5}"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127</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1315120007"/>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nhưng</a:t>
            </a:r>
            <a:r>
              <a:rPr lang="en-US" baseline="0" dirty="0" smtClean="0"/>
              <a:t> </a:t>
            </a:r>
            <a:r>
              <a:rPr lang="en-US" baseline="0" dirty="0" err="1" smtClean="0"/>
              <a:t>không</a:t>
            </a:r>
            <a:r>
              <a:rPr lang="en-US" baseline="0" dirty="0" smtClean="0"/>
              <a:t> </a:t>
            </a:r>
            <a:r>
              <a:rPr lang="en-US" baseline="0" dirty="0" err="1" smtClean="0"/>
              <a:t>hỗ</a:t>
            </a:r>
            <a:r>
              <a:rPr lang="en-US" baseline="0" dirty="0" smtClean="0"/>
              <a:t> </a:t>
            </a:r>
            <a:r>
              <a:rPr lang="en-US" baseline="0" dirty="0" err="1" smtClean="0"/>
              <a:t>trợ</a:t>
            </a:r>
            <a:r>
              <a:rPr lang="en-US" baseline="0" dirty="0" smtClean="0"/>
              <a:t> </a:t>
            </a:r>
            <a:r>
              <a:rPr lang="en-US" baseline="0" dirty="0" err="1" smtClean="0"/>
              <a:t>tìm</a:t>
            </a:r>
            <a:r>
              <a:rPr lang="en-US" baseline="0" dirty="0" smtClean="0"/>
              <a:t> </a:t>
            </a:r>
            <a:r>
              <a:rPr lang="en-US" baseline="0" dirty="0" err="1" smtClean="0"/>
              <a:t>kiếm</a:t>
            </a:r>
            <a:r>
              <a:rPr lang="en-US" baseline="0" dirty="0" smtClean="0"/>
              <a:t> </a:t>
            </a:r>
            <a:r>
              <a:rPr lang="en-US" baseline="0" dirty="0" err="1" smtClean="0"/>
              <a:t>đường</a:t>
            </a:r>
            <a:r>
              <a:rPr lang="en-US" baseline="0" dirty="0" smtClean="0"/>
              <a:t> </a:t>
            </a:r>
            <a:r>
              <a:rPr lang="en-US" baseline="0" dirty="0" err="1" smtClean="0"/>
              <a:t>đi</a:t>
            </a:r>
            <a:r>
              <a:rPr lang="en-US" baseline="0" dirty="0" smtClean="0"/>
              <a:t> </a:t>
            </a:r>
            <a:r>
              <a:rPr lang="en-US" baseline="0" dirty="0" err="1" smtClean="0"/>
              <a:t>nhiều</a:t>
            </a:r>
            <a:r>
              <a:rPr lang="en-US" baseline="0" dirty="0" smtClean="0"/>
              <a:t> </a:t>
            </a:r>
            <a:r>
              <a:rPr lang="en-US" baseline="0" dirty="0" err="1" smtClean="0"/>
              <a:t>hơn</a:t>
            </a:r>
            <a:r>
              <a:rPr lang="en-US" baseline="0" dirty="0" smtClean="0"/>
              <a:t> 2 </a:t>
            </a:r>
            <a:r>
              <a:rPr lang="en-US" baseline="0" dirty="0" err="1" smtClean="0"/>
              <a:t>điểm</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EA7E8C2-2B62-4C43-9F7E-79EFEE2D3DE5}"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128</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22245783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vi-VN" dirty="0" smtClean="0"/>
              <a:t>Hệ thống chúng tôi </a:t>
            </a:r>
            <a:r>
              <a:rPr lang="en-US" dirty="0" err="1" smtClean="0"/>
              <a:t>cung</a:t>
            </a:r>
            <a:r>
              <a:rPr lang="en-US" dirty="0" smtClean="0"/>
              <a:t> </a:t>
            </a:r>
            <a:r>
              <a:rPr lang="vi-VN" dirty="0" smtClean="0"/>
              <a:t>cung cấp tìm đường đi xe buýt nhiều hơn hai điểm.</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878291032"/>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dirty="0" err="1" smtClean="0"/>
              <a:t>Với</a:t>
            </a:r>
            <a:r>
              <a:rPr lang="en-US" dirty="0" smtClean="0"/>
              <a:t> </a:t>
            </a:r>
            <a:r>
              <a:rPr lang="en-US" dirty="0" err="1" smtClean="0"/>
              <a:t>vấn</a:t>
            </a:r>
            <a:r>
              <a:rPr lang="en-US" baseline="0" dirty="0" smtClean="0"/>
              <a:t> </a:t>
            </a:r>
            <a:r>
              <a:rPr lang="en-US" baseline="0" dirty="0" err="1" smtClean="0"/>
              <a:t>đề</a:t>
            </a:r>
            <a:r>
              <a:rPr lang="en-US" baseline="0" dirty="0" smtClean="0"/>
              <a:t> </a:t>
            </a:r>
            <a:r>
              <a:rPr lang="en-US" baseline="0" dirty="0" err="1" smtClean="0"/>
              <a:t>được</a:t>
            </a:r>
            <a:r>
              <a:rPr lang="en-US" baseline="0" dirty="0" smtClean="0"/>
              <a:t> </a:t>
            </a:r>
            <a:r>
              <a:rPr lang="en-US" baseline="0" dirty="0" err="1" smtClean="0"/>
              <a:t>nêu</a:t>
            </a:r>
            <a:r>
              <a:rPr lang="en-US" baseline="0" dirty="0" smtClean="0"/>
              <a:t> </a:t>
            </a:r>
            <a:r>
              <a:rPr lang="en-US" baseline="0" dirty="0" err="1" smtClean="0"/>
              <a:t>ra</a:t>
            </a:r>
            <a:r>
              <a:rPr lang="en-US" baseline="0" dirty="0" smtClean="0"/>
              <a:t> ở </a:t>
            </a:r>
            <a:r>
              <a:rPr lang="en-US" baseline="0" dirty="0" err="1" smtClean="0"/>
              <a:t>trên</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đã</a:t>
            </a:r>
            <a:r>
              <a:rPr lang="en-US" baseline="0" dirty="0" smtClean="0"/>
              <a:t> </a:t>
            </a:r>
            <a:r>
              <a:rPr lang="en-US" baseline="0" dirty="0" err="1" smtClean="0"/>
              <a:t>xây</a:t>
            </a:r>
            <a:r>
              <a:rPr lang="en-US" baseline="0" dirty="0" smtClean="0"/>
              <a:t> </a:t>
            </a:r>
            <a:r>
              <a:rPr lang="en-US" baseline="0" dirty="0" err="1" smtClean="0"/>
              <a:t>dựng</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 </a:t>
            </a:r>
            <a:r>
              <a:rPr lang="en-US" baseline="0" dirty="0" err="1" smtClean="0"/>
              <a:t>hỗ</a:t>
            </a:r>
            <a:r>
              <a:rPr lang="en-US" baseline="0" dirty="0" smtClean="0"/>
              <a:t> </a:t>
            </a:r>
            <a:r>
              <a:rPr lang="en-US" baseline="0" dirty="0" err="1" smtClean="0"/>
              <a:t>trợ</a:t>
            </a:r>
            <a:r>
              <a:rPr lang="en-US" baseline="0" dirty="0" smtClean="0"/>
              <a:t> </a:t>
            </a:r>
            <a:r>
              <a:rPr lang="en-US" baseline="0" dirty="0" err="1" smtClean="0"/>
              <a:t>tìm</a:t>
            </a:r>
            <a:r>
              <a:rPr lang="en-US" baseline="0" dirty="0" smtClean="0"/>
              <a:t> </a:t>
            </a:r>
            <a:r>
              <a:rPr lang="en-US" baseline="0" dirty="0" err="1" smtClean="0"/>
              <a:t>kiếm</a:t>
            </a:r>
            <a:r>
              <a:rPr lang="en-US" baseline="0" dirty="0" smtClean="0"/>
              <a:t> </a:t>
            </a:r>
            <a:r>
              <a:rPr lang="en-US" baseline="0" dirty="0" err="1" smtClean="0"/>
              <a:t>đường</a:t>
            </a:r>
            <a:r>
              <a:rPr lang="en-US" baseline="0" dirty="0" smtClean="0"/>
              <a:t> </a:t>
            </a:r>
            <a:r>
              <a:rPr lang="en-US" baseline="0" dirty="0" err="1" smtClean="0"/>
              <a:t>đi</a:t>
            </a:r>
            <a:r>
              <a:rPr lang="en-US" baseline="0" dirty="0" smtClean="0"/>
              <a:t> </a:t>
            </a:r>
            <a:r>
              <a:rPr lang="en-US" baseline="0" dirty="0" err="1" smtClean="0"/>
              <a:t>cho</a:t>
            </a:r>
            <a:r>
              <a:rPr lang="en-US" baseline="0" dirty="0" smtClean="0"/>
              <a:t> </a:t>
            </a:r>
            <a:r>
              <a:rPr lang="en-US" baseline="0" dirty="0" err="1" smtClean="0"/>
              <a:t>xe</a:t>
            </a:r>
            <a:r>
              <a:rPr lang="en-US" baseline="0" dirty="0" smtClean="0"/>
              <a:t> </a:t>
            </a:r>
            <a:r>
              <a:rPr lang="en-US" baseline="0" dirty="0" err="1" smtClean="0"/>
              <a:t>máy</a:t>
            </a:r>
            <a:r>
              <a:rPr lang="en-US" baseline="0" dirty="0" smtClean="0"/>
              <a:t> </a:t>
            </a:r>
            <a:r>
              <a:rPr lang="en-US" baseline="0" dirty="0" err="1" smtClean="0"/>
              <a:t>và</a:t>
            </a:r>
            <a:r>
              <a:rPr lang="en-US" baseline="0" dirty="0" smtClean="0"/>
              <a:t> </a:t>
            </a:r>
            <a:r>
              <a:rPr lang="en-US" baseline="0" dirty="0" err="1" smtClean="0"/>
              <a:t>xe</a:t>
            </a:r>
            <a:r>
              <a:rPr lang="en-US" baseline="0" dirty="0" smtClean="0"/>
              <a:t> bus.</a:t>
            </a:r>
          </a:p>
          <a:p>
            <a:pPr algn="just"/>
            <a:r>
              <a:rPr lang="en-US" baseline="0" dirty="0" err="1" smtClean="0"/>
              <a:t>Ngoài</a:t>
            </a:r>
            <a:r>
              <a:rPr lang="en-US" baseline="0" dirty="0" smtClean="0"/>
              <a:t> </a:t>
            </a:r>
            <a:r>
              <a:rPr lang="en-US" baseline="0" dirty="0" err="1" smtClean="0"/>
              <a:t>việc</a:t>
            </a:r>
            <a:r>
              <a:rPr lang="en-US" baseline="0" dirty="0" smtClean="0"/>
              <a:t> </a:t>
            </a:r>
            <a:r>
              <a:rPr lang="en-US" baseline="0" dirty="0" err="1" smtClean="0"/>
              <a:t>hỗ</a:t>
            </a:r>
            <a:r>
              <a:rPr lang="en-US" baseline="0" dirty="0" smtClean="0"/>
              <a:t> </a:t>
            </a:r>
            <a:r>
              <a:rPr lang="en-US" baseline="0" dirty="0" err="1" smtClean="0"/>
              <a:t>trợ</a:t>
            </a:r>
            <a:r>
              <a:rPr lang="en-US" baseline="0" dirty="0" smtClean="0"/>
              <a:t> </a:t>
            </a:r>
            <a:r>
              <a:rPr lang="en-US" baseline="0" dirty="0" err="1" smtClean="0"/>
              <a:t>tìm</a:t>
            </a:r>
            <a:r>
              <a:rPr lang="en-US" baseline="0" dirty="0" smtClean="0"/>
              <a:t> </a:t>
            </a:r>
            <a:r>
              <a:rPr lang="en-US" baseline="0" dirty="0" err="1" smtClean="0"/>
              <a:t>kiếm</a:t>
            </a:r>
            <a:r>
              <a:rPr lang="en-US" baseline="0" dirty="0" smtClean="0"/>
              <a:t> </a:t>
            </a:r>
            <a:r>
              <a:rPr lang="en-US" baseline="0" dirty="0" err="1" smtClean="0"/>
              <a:t>đường</a:t>
            </a:r>
            <a:r>
              <a:rPr lang="en-US" baseline="0" dirty="0" smtClean="0"/>
              <a:t> </a:t>
            </a:r>
            <a:r>
              <a:rPr lang="en-US" baseline="0" dirty="0" err="1" smtClean="0"/>
              <a:t>đi</a:t>
            </a:r>
            <a:r>
              <a:rPr lang="en-US" baseline="0" dirty="0" smtClean="0"/>
              <a:t> qua 2 </a:t>
            </a:r>
            <a:r>
              <a:rPr lang="en-US" baseline="0" dirty="0" err="1" smtClean="0"/>
              <a:t>điểm</a:t>
            </a:r>
            <a:r>
              <a:rPr lang="en-US" baseline="0" dirty="0" smtClean="0"/>
              <a:t> </a:t>
            </a:r>
            <a:r>
              <a:rPr lang="en-US" baseline="0" dirty="0" err="1" smtClean="0"/>
              <a:t>cho</a:t>
            </a:r>
            <a:r>
              <a:rPr lang="en-US" baseline="0" dirty="0" smtClean="0"/>
              <a:t> </a:t>
            </a:r>
            <a:r>
              <a:rPr lang="en-US" baseline="0" dirty="0" err="1" smtClean="0"/>
              <a:t>xe</a:t>
            </a:r>
            <a:r>
              <a:rPr lang="en-US" baseline="0" dirty="0" smtClean="0"/>
              <a:t> </a:t>
            </a:r>
            <a:r>
              <a:rPr lang="en-US" baseline="0" dirty="0" err="1" smtClean="0"/>
              <a:t>máy</a:t>
            </a:r>
            <a:r>
              <a:rPr lang="en-US" baseline="0" dirty="0" smtClean="0"/>
              <a:t>. </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129</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232581708"/>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dirty="0" err="1" smtClean="0"/>
              <a:t>Chúng</a:t>
            </a:r>
            <a:r>
              <a:rPr lang="en-US" baseline="0" dirty="0" smtClean="0"/>
              <a:t> </a:t>
            </a:r>
            <a:r>
              <a:rPr lang="en-US" baseline="0" dirty="0" err="1" smtClean="0"/>
              <a:t>tôi</a:t>
            </a:r>
            <a:r>
              <a:rPr lang="en-US" baseline="0" dirty="0" smtClean="0"/>
              <a:t> </a:t>
            </a:r>
            <a:r>
              <a:rPr lang="en-US" baseline="0" dirty="0" err="1" smtClean="0"/>
              <a:t>còn</a:t>
            </a:r>
            <a:r>
              <a:rPr lang="en-US" baseline="0" dirty="0" smtClean="0"/>
              <a:t> </a:t>
            </a:r>
            <a:r>
              <a:rPr lang="en-US" baseline="0" dirty="0" err="1" smtClean="0"/>
              <a:t>cho</a:t>
            </a:r>
            <a:r>
              <a:rPr lang="en-US" baseline="0" dirty="0" smtClean="0"/>
              <a:t> </a:t>
            </a:r>
            <a:r>
              <a:rPr lang="en-US" baseline="0" dirty="0" err="1" smtClean="0"/>
              <a:t>phép</a:t>
            </a:r>
            <a:r>
              <a:rPr lang="en-US" baseline="0" dirty="0" smtClean="0"/>
              <a:t> </a:t>
            </a:r>
            <a:r>
              <a:rPr lang="en-US" baseline="0" dirty="0" err="1" smtClean="0"/>
              <a:t>tìm</a:t>
            </a:r>
            <a:r>
              <a:rPr lang="en-US" baseline="0" dirty="0" smtClean="0"/>
              <a:t> </a:t>
            </a:r>
            <a:r>
              <a:rPr lang="en-US" baseline="0" dirty="0" err="1" smtClean="0"/>
              <a:t>kiếm</a:t>
            </a:r>
            <a:r>
              <a:rPr lang="en-US" baseline="0" dirty="0" smtClean="0"/>
              <a:t> </a:t>
            </a:r>
            <a:r>
              <a:rPr lang="en-US" baseline="0" dirty="0" err="1" smtClean="0"/>
              <a:t>nhiều</a:t>
            </a:r>
            <a:r>
              <a:rPr lang="en-US" baseline="0" dirty="0" smtClean="0"/>
              <a:t> </a:t>
            </a:r>
            <a:r>
              <a:rPr lang="en-US" baseline="0" dirty="0" err="1" smtClean="0"/>
              <a:t>hơn</a:t>
            </a:r>
            <a:r>
              <a:rPr lang="en-US" baseline="0" dirty="0" smtClean="0"/>
              <a:t> 2 </a:t>
            </a:r>
            <a:r>
              <a:rPr lang="en-US" baseline="0" dirty="0" err="1" smtClean="0"/>
              <a:t>điểm</a:t>
            </a:r>
            <a:r>
              <a:rPr lang="en-US" baseline="0" dirty="0" smtClean="0"/>
              <a:t>. </a:t>
            </a:r>
            <a:r>
              <a:rPr lang="en-US" baseline="0" dirty="0" err="1" smtClean="0"/>
              <a:t>Cụ</a:t>
            </a:r>
            <a:r>
              <a:rPr lang="en-US" baseline="0" dirty="0" smtClean="0"/>
              <a:t> </a:t>
            </a:r>
            <a:r>
              <a:rPr lang="en-US" baseline="0" dirty="0" err="1" smtClean="0"/>
              <a:t>thể</a:t>
            </a:r>
            <a:r>
              <a:rPr lang="en-US" baseline="0" dirty="0" smtClean="0"/>
              <a:t> </a:t>
            </a:r>
            <a:r>
              <a:rPr lang="en-US" baseline="0" dirty="0" err="1" smtClean="0"/>
              <a:t>là</a:t>
            </a:r>
            <a:r>
              <a:rPr lang="en-US" baseline="0" dirty="0" smtClean="0"/>
              <a:t> </a:t>
            </a:r>
            <a:r>
              <a:rPr lang="en-US" baseline="0" dirty="0" err="1" smtClean="0"/>
              <a:t>từ</a:t>
            </a:r>
            <a:r>
              <a:rPr lang="en-US" baseline="0" dirty="0" smtClean="0"/>
              <a:t> 2 </a:t>
            </a:r>
            <a:r>
              <a:rPr lang="en-US" baseline="0" dirty="0" err="1" smtClean="0"/>
              <a:t>đến</a:t>
            </a:r>
            <a:r>
              <a:rPr lang="en-US" baseline="0" dirty="0" smtClean="0"/>
              <a:t> 4 </a:t>
            </a:r>
            <a:r>
              <a:rPr lang="en-US" baseline="0" dirty="0" err="1" smtClean="0"/>
              <a:t>điểm</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130</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1237565003"/>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dirty="0" err="1" smtClean="0"/>
              <a:t>Và</a:t>
            </a:r>
            <a:r>
              <a:rPr lang="en-US" dirty="0" smtClean="0"/>
              <a:t> </a:t>
            </a:r>
            <a:r>
              <a:rPr lang="en-US" dirty="0" err="1" smtClean="0"/>
              <a:t>tìm</a:t>
            </a:r>
            <a:r>
              <a:rPr lang="en-US" baseline="0" dirty="0" smtClean="0"/>
              <a:t> </a:t>
            </a:r>
            <a:r>
              <a:rPr lang="en-US" baseline="0" dirty="0" err="1" smtClean="0"/>
              <a:t>kiếm</a:t>
            </a:r>
            <a:r>
              <a:rPr lang="en-US" baseline="0" dirty="0" smtClean="0"/>
              <a:t> </a:t>
            </a:r>
            <a:r>
              <a:rPr lang="en-US" baseline="0" dirty="0" err="1" smtClean="0"/>
              <a:t>nhiều</a:t>
            </a:r>
            <a:r>
              <a:rPr lang="en-US" baseline="0" dirty="0" smtClean="0"/>
              <a:t> </a:t>
            </a:r>
            <a:r>
              <a:rPr lang="en-US" baseline="0" dirty="0" err="1" smtClean="0"/>
              <a:t>hơn</a:t>
            </a:r>
            <a:r>
              <a:rPr lang="en-US" baseline="0" dirty="0" smtClean="0"/>
              <a:t> 2 </a:t>
            </a:r>
            <a:r>
              <a:rPr lang="en-US" baseline="0" dirty="0" err="1" smtClean="0"/>
              <a:t>điểm</a:t>
            </a:r>
            <a:r>
              <a:rPr lang="en-US" baseline="0" dirty="0" smtClean="0"/>
              <a:t> </a:t>
            </a:r>
            <a:r>
              <a:rPr lang="en-US" baseline="0" dirty="0" err="1" smtClean="0"/>
              <a:t>có</a:t>
            </a:r>
            <a:r>
              <a:rPr lang="en-US" baseline="0" dirty="0" smtClean="0"/>
              <a:t> </a:t>
            </a:r>
            <a:r>
              <a:rPr lang="en-US" baseline="0" dirty="0" err="1" smtClean="0"/>
              <a:t>tùy</a:t>
            </a:r>
            <a:r>
              <a:rPr lang="en-US" baseline="0" dirty="0" smtClean="0"/>
              <a:t> </a:t>
            </a:r>
            <a:r>
              <a:rPr lang="en-US" baseline="0" dirty="0" err="1" smtClean="0"/>
              <a:t>chỉnh</a:t>
            </a:r>
            <a:r>
              <a:rPr lang="en-US" baseline="0" dirty="0" smtClean="0"/>
              <a:t> </a:t>
            </a:r>
            <a:r>
              <a:rPr lang="en-US" baseline="0" dirty="0" err="1" smtClean="0"/>
              <a:t>tối</a:t>
            </a:r>
            <a:r>
              <a:rPr lang="en-US" baseline="0" dirty="0" smtClean="0"/>
              <a:t> </a:t>
            </a:r>
            <a:r>
              <a:rPr lang="en-US" baseline="0" dirty="0" err="1" smtClean="0"/>
              <a:t>ưu</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131</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329548489"/>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Phần</a:t>
            </a:r>
            <a:r>
              <a:rPr lang="en-US" baseline="0" dirty="0" smtClean="0"/>
              <a:t> </a:t>
            </a:r>
            <a:r>
              <a:rPr lang="vi-VN" dirty="0" smtClean="0"/>
              <a:t>người dùng nhập liệu</a:t>
            </a:r>
            <a:r>
              <a:rPr lang="en-US" baseline="0" dirty="0" smtClean="0"/>
              <a:t> t</a:t>
            </a:r>
            <a:r>
              <a:rPr lang="vi-VN" dirty="0" smtClean="0"/>
              <a:t>ương tự</a:t>
            </a:r>
            <a:r>
              <a:rPr lang="en-US" dirty="0" smtClean="0"/>
              <a:t> </a:t>
            </a:r>
            <a:r>
              <a:rPr lang="en-US" dirty="0" err="1" smtClean="0"/>
              <a:t>như</a:t>
            </a:r>
            <a:r>
              <a:rPr lang="vi-VN" dirty="0" smtClean="0"/>
              <a:t> phần trình bày</a:t>
            </a:r>
            <a:r>
              <a:rPr lang="en-US" dirty="0" smtClean="0"/>
              <a:t> </a:t>
            </a:r>
            <a:r>
              <a:rPr lang="en-US" dirty="0" err="1" smtClean="0"/>
              <a:t>cho</a:t>
            </a:r>
            <a:r>
              <a:rPr lang="vi-VN" dirty="0" smtClean="0"/>
              <a:t> xe buýt</a:t>
            </a:r>
            <a:r>
              <a:rPr lang="en-US" dirty="0" smtClean="0"/>
              <a:t>.</a:t>
            </a:r>
            <a:r>
              <a:rPr lang="vi-VN" dirty="0" smtClean="0"/>
              <a:t> </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7384F17-3F14-4980-9E56-5377ACEECE43}"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616472700"/>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Chúng</a:t>
            </a:r>
            <a:r>
              <a:rPr lang="en-US" baseline="0" dirty="0" smtClean="0"/>
              <a:t> </a:t>
            </a:r>
            <a:r>
              <a:rPr lang="vi-VN" dirty="0" smtClean="0"/>
              <a:t>tôi sử dụng G</a:t>
            </a:r>
            <a:r>
              <a:rPr lang="en-US" dirty="0" smtClean="0"/>
              <a:t>o</a:t>
            </a:r>
            <a:r>
              <a:rPr lang="vi-VN" dirty="0" smtClean="0"/>
              <a:t>ogle</a:t>
            </a:r>
            <a:r>
              <a:rPr lang="en-US" dirty="0" smtClean="0"/>
              <a:t> Maps</a:t>
            </a:r>
            <a:r>
              <a:rPr lang="vi-VN" dirty="0" smtClean="0"/>
              <a:t> Direction</a:t>
            </a:r>
            <a:r>
              <a:rPr lang="en-US" dirty="0" smtClean="0"/>
              <a:t>s</a:t>
            </a:r>
            <a:r>
              <a:rPr lang="vi-VN" dirty="0" smtClean="0"/>
              <a:t> API để tìm kiếm đường đi</a:t>
            </a:r>
            <a:r>
              <a:rPr lang="en-US" dirty="0" smtClean="0"/>
              <a:t> </a:t>
            </a:r>
            <a:r>
              <a:rPr lang="en-US" dirty="0" err="1" smtClean="0"/>
              <a:t>cho</a:t>
            </a:r>
            <a:r>
              <a:rPr lang="en-US" dirty="0" smtClean="0"/>
              <a:t> </a:t>
            </a:r>
            <a:r>
              <a:rPr lang="en-US" dirty="0" err="1" smtClean="0"/>
              <a:t>xe</a:t>
            </a:r>
            <a:r>
              <a:rPr lang="en-US" dirty="0" smtClean="0"/>
              <a:t> </a:t>
            </a:r>
            <a:r>
              <a:rPr lang="en-US" dirty="0" err="1" smtClean="0"/>
              <a:t>máy</a:t>
            </a:r>
            <a:r>
              <a:rPr lang="vi-VN" dirty="0" smtClean="0"/>
              <a:t>. </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7384F17-3F14-4980-9E56-5377ACEECE43}"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86484332"/>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err="1" smtClean="0"/>
              <a:t>Sau</a:t>
            </a:r>
            <a:r>
              <a:rPr lang="en-US" baseline="0" dirty="0" smtClean="0"/>
              <a:t> </a:t>
            </a:r>
            <a:r>
              <a:rPr lang="en-US" baseline="0" dirty="0" err="1" smtClean="0"/>
              <a:t>khi</a:t>
            </a:r>
            <a:r>
              <a:rPr lang="en-US" baseline="0" dirty="0" smtClean="0"/>
              <a:t> </a:t>
            </a:r>
            <a:r>
              <a:rPr lang="en-US" baseline="0" dirty="0" err="1" smtClean="0"/>
              <a:t>có</a:t>
            </a:r>
            <a:r>
              <a:rPr lang="en-US" baseline="0" dirty="0" smtClean="0"/>
              <a:t> </a:t>
            </a:r>
            <a:r>
              <a:rPr lang="en-US" baseline="0" dirty="0" err="1" smtClean="0"/>
              <a:t>được</a:t>
            </a:r>
            <a:r>
              <a:rPr lang="en-US" baseline="0" dirty="0" smtClean="0"/>
              <a:t> </a:t>
            </a:r>
            <a:r>
              <a:rPr lang="en-US" baseline="0" dirty="0" err="1" smtClean="0"/>
              <a:t>tọa</a:t>
            </a:r>
            <a:r>
              <a:rPr lang="en-US" baseline="0" dirty="0" smtClean="0"/>
              <a:t> </a:t>
            </a:r>
            <a:r>
              <a:rPr lang="en-US" baseline="0" dirty="0" err="1" smtClean="0"/>
              <a:t>độ</a:t>
            </a:r>
            <a:r>
              <a:rPr lang="en-US" baseline="0" dirty="0" smtClean="0"/>
              <a:t> </a:t>
            </a:r>
            <a:r>
              <a:rPr lang="en-US" baseline="0" dirty="0" err="1" smtClean="0"/>
              <a:t>các</a:t>
            </a:r>
            <a:r>
              <a:rPr lang="en-US" baseline="0" dirty="0" smtClean="0"/>
              <a:t> </a:t>
            </a:r>
            <a:r>
              <a:rPr lang="en-US" baseline="0" dirty="0" err="1" smtClean="0"/>
              <a:t>điểm</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tiến</a:t>
            </a:r>
            <a:r>
              <a:rPr lang="en-US" baseline="0" dirty="0" smtClean="0"/>
              <a:t> </a:t>
            </a:r>
            <a:r>
              <a:rPr lang="en-US" baseline="0" dirty="0" err="1" smtClean="0"/>
              <a:t>hành</a:t>
            </a:r>
            <a:r>
              <a:rPr lang="en-US" baseline="0" dirty="0" smtClean="0"/>
              <a:t> </a:t>
            </a:r>
            <a:r>
              <a:rPr lang="en-US" baseline="0" dirty="0" err="1" smtClean="0"/>
              <a:t>gửi</a:t>
            </a:r>
            <a:r>
              <a:rPr lang="en-US" baseline="0" dirty="0" smtClean="0"/>
              <a:t> </a:t>
            </a:r>
            <a:r>
              <a:rPr lang="en-US" baseline="0" dirty="0" err="1" smtClean="0"/>
              <a:t>các</a:t>
            </a:r>
            <a:r>
              <a:rPr lang="en-US" baseline="0" dirty="0" smtClean="0"/>
              <a:t> </a:t>
            </a:r>
            <a:r>
              <a:rPr lang="en-US" baseline="0" dirty="0" err="1" smtClean="0"/>
              <a:t>địa</a:t>
            </a:r>
            <a:r>
              <a:rPr lang="en-US" baseline="0" dirty="0" smtClean="0"/>
              <a:t> </a:t>
            </a:r>
            <a:r>
              <a:rPr lang="en-US" baseline="0" dirty="0" err="1" smtClean="0"/>
              <a:t>điểm</a:t>
            </a:r>
            <a:r>
              <a:rPr lang="en-US" baseline="0" dirty="0" smtClean="0"/>
              <a:t> </a:t>
            </a:r>
            <a:r>
              <a:rPr lang="en-US" baseline="0" dirty="0" err="1" smtClean="0"/>
              <a:t>này</a:t>
            </a:r>
            <a:r>
              <a:rPr lang="en-US" baseline="0" dirty="0" smtClean="0"/>
              <a:t> </a:t>
            </a:r>
            <a:r>
              <a:rPr lang="en-US" baseline="0" dirty="0" err="1" smtClean="0"/>
              <a:t>lên</a:t>
            </a:r>
            <a:r>
              <a:rPr lang="en-US" baseline="0" dirty="0" smtClean="0"/>
              <a:t> Google Maps Directions API.</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7384F17-3F14-4980-9E56-5377ACEECE43}"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279600664"/>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Google Maps Direction API </a:t>
            </a:r>
            <a:r>
              <a:rPr lang="en-US" baseline="0" dirty="0" err="1" smtClean="0"/>
              <a:t>xử</a:t>
            </a:r>
            <a:r>
              <a:rPr lang="en-US" baseline="0" dirty="0" smtClean="0"/>
              <a:t> </a:t>
            </a:r>
            <a:r>
              <a:rPr lang="en-US" baseline="0" dirty="0" err="1" smtClean="0"/>
              <a:t>lý</a:t>
            </a:r>
            <a:r>
              <a:rPr lang="en-US" baseline="0" dirty="0" smtClean="0"/>
              <a:t> </a:t>
            </a:r>
            <a:r>
              <a:rPr lang="en-US" baseline="0" dirty="0" err="1" smtClean="0"/>
              <a:t>và</a:t>
            </a:r>
            <a:r>
              <a:rPr lang="en-US" baseline="0" dirty="0" smtClean="0"/>
              <a:t> </a:t>
            </a:r>
            <a:r>
              <a:rPr lang="en-US" baseline="0" dirty="0" err="1" smtClean="0"/>
              <a:t>trả</a:t>
            </a:r>
            <a:r>
              <a:rPr lang="en-US" baseline="0" dirty="0" smtClean="0"/>
              <a:t> </a:t>
            </a:r>
            <a:r>
              <a:rPr lang="en-US" baseline="0" dirty="0" err="1" smtClean="0"/>
              <a:t>về</a:t>
            </a:r>
            <a:r>
              <a:rPr lang="en-US" baseline="0" dirty="0" smtClean="0"/>
              <a:t> </a:t>
            </a:r>
            <a:r>
              <a:rPr lang="en-US" baseline="0" dirty="0" err="1" smtClean="0"/>
              <a:t>một</a:t>
            </a:r>
            <a:r>
              <a:rPr lang="en-US" baseline="0" dirty="0" smtClean="0"/>
              <a:t> list results ở </a:t>
            </a:r>
            <a:r>
              <a:rPr lang="en-US" baseline="0" dirty="0" err="1" smtClean="0"/>
              <a:t>dạng</a:t>
            </a:r>
            <a:r>
              <a:rPr lang="en-US" baseline="0" dirty="0" smtClean="0"/>
              <a:t> </a:t>
            </a:r>
            <a:r>
              <a:rPr lang="en-US" baseline="0" dirty="0" err="1" smtClean="0"/>
              <a:t>json</a:t>
            </a:r>
            <a:r>
              <a:rPr lang="en-US" baseline="0" dirty="0" smtClean="0"/>
              <a:t>.</a:t>
            </a: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7384F17-3F14-4980-9E56-5377ACEECE43}"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070118509"/>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Sau</a:t>
            </a:r>
            <a:r>
              <a:rPr lang="en-US" baseline="0" dirty="0" smtClean="0"/>
              <a:t> </a:t>
            </a:r>
            <a:r>
              <a:rPr lang="en-US" baseline="0" dirty="0" err="1" smtClean="0"/>
              <a:t>đây</a:t>
            </a:r>
            <a:r>
              <a:rPr lang="en-US" baseline="0" dirty="0" smtClean="0"/>
              <a:t> </a:t>
            </a: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trình</a:t>
            </a:r>
            <a:r>
              <a:rPr lang="en-US" baseline="0" dirty="0" smtClean="0"/>
              <a:t> </a:t>
            </a:r>
            <a:r>
              <a:rPr lang="en-US" baseline="0" dirty="0" err="1" smtClean="0"/>
              <a:t>bày</a:t>
            </a:r>
            <a:r>
              <a:rPr lang="en-US" baseline="0" dirty="0" smtClean="0"/>
              <a:t> </a:t>
            </a:r>
            <a:r>
              <a:rPr lang="en-US" baseline="0" dirty="0" err="1" smtClean="0"/>
              <a:t>về</a:t>
            </a:r>
            <a:r>
              <a:rPr lang="en-US" baseline="0" dirty="0" smtClean="0"/>
              <a:t> </a:t>
            </a:r>
            <a:r>
              <a:rPr lang="en-US" baseline="0" dirty="0" err="1" smtClean="0"/>
              <a:t>việc</a:t>
            </a:r>
            <a:r>
              <a:rPr lang="en-US" baseline="0" dirty="0" smtClean="0"/>
              <a:t> </a:t>
            </a:r>
            <a:r>
              <a:rPr lang="en-US" baseline="0" dirty="0" err="1" smtClean="0"/>
              <a:t>tìm</a:t>
            </a:r>
            <a:r>
              <a:rPr lang="en-US" baseline="0" dirty="0" smtClean="0"/>
              <a:t> </a:t>
            </a:r>
            <a:r>
              <a:rPr lang="en-US" baseline="0" dirty="0" err="1" smtClean="0"/>
              <a:t>kiếm</a:t>
            </a:r>
            <a:r>
              <a:rPr lang="en-US" baseline="0" dirty="0" smtClean="0"/>
              <a:t> </a:t>
            </a:r>
            <a:r>
              <a:rPr lang="en-US" baseline="0" dirty="0" err="1" smtClean="0"/>
              <a:t>đường</a:t>
            </a:r>
            <a:r>
              <a:rPr lang="en-US" baseline="0" dirty="0" smtClean="0"/>
              <a:t> </a:t>
            </a:r>
            <a:r>
              <a:rPr lang="en-US" baseline="0" dirty="0" err="1" smtClean="0"/>
              <a:t>đi</a:t>
            </a:r>
            <a:r>
              <a:rPr lang="en-US" baseline="0" dirty="0" smtClean="0"/>
              <a:t> </a:t>
            </a:r>
            <a:r>
              <a:rPr lang="en-US" baseline="0" dirty="0" err="1" smtClean="0"/>
              <a:t>cho</a:t>
            </a:r>
            <a:r>
              <a:rPr lang="en-US" baseline="0" dirty="0" smtClean="0"/>
              <a:t> </a:t>
            </a:r>
            <a:r>
              <a:rPr lang="en-US" baseline="0" dirty="0" err="1" smtClean="0"/>
              <a:t>xe</a:t>
            </a:r>
            <a:r>
              <a:rPr lang="en-US" baseline="0" dirty="0" smtClean="0"/>
              <a:t> </a:t>
            </a:r>
            <a:r>
              <a:rPr lang="en-US" baseline="0" dirty="0" err="1" smtClean="0"/>
              <a:t>máy</a:t>
            </a:r>
            <a:r>
              <a:rPr lang="en-US" baseline="0" dirty="0" smtClean="0"/>
              <a:t> qua 4 </a:t>
            </a:r>
            <a:r>
              <a:rPr lang="en-US" baseline="0" dirty="0" err="1" smtClean="0"/>
              <a:t>điểm</a:t>
            </a:r>
            <a:r>
              <a:rPr lang="en-US" baseline="0" dirty="0" smtClean="0"/>
              <a:t> </a:t>
            </a:r>
            <a:r>
              <a:rPr lang="en-US" baseline="0" dirty="0" err="1" smtClean="0"/>
              <a:t>và</a:t>
            </a:r>
            <a:r>
              <a:rPr lang="en-US" baseline="0" dirty="0" smtClean="0"/>
              <a:t> </a:t>
            </a:r>
            <a:r>
              <a:rPr lang="en-US" baseline="0" dirty="0" err="1" smtClean="0"/>
              <a:t>có</a:t>
            </a:r>
            <a:r>
              <a:rPr lang="en-US" baseline="0" dirty="0" smtClean="0"/>
              <a:t> </a:t>
            </a:r>
            <a:r>
              <a:rPr lang="en-US" baseline="0" dirty="0" err="1" smtClean="0"/>
              <a:t>chọn</a:t>
            </a:r>
            <a:r>
              <a:rPr lang="en-US" baseline="0" dirty="0" smtClean="0"/>
              <a:t> </a:t>
            </a:r>
            <a:r>
              <a:rPr lang="en-US" baseline="0" dirty="0" err="1" smtClean="0"/>
              <a:t>tối</a:t>
            </a:r>
            <a:r>
              <a:rPr lang="en-US" baseline="0" dirty="0" smtClean="0"/>
              <a:t> </a:t>
            </a:r>
            <a:r>
              <a:rPr lang="en-US" baseline="0" dirty="0" err="1" smtClean="0"/>
              <a:t>ưu</a:t>
            </a:r>
            <a:r>
              <a:rPr lang="en-US" baseline="0" dirty="0" smtClean="0"/>
              <a:t>.</a:t>
            </a: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8EA2AE4-416D-7145-9797-0F3F20DC2A18}"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136</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2133375328"/>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err="1" smtClean="0"/>
              <a:t>Đầu</a:t>
            </a:r>
            <a:r>
              <a:rPr lang="en-US" baseline="0" dirty="0" smtClean="0"/>
              <a:t> </a:t>
            </a:r>
            <a:r>
              <a:rPr lang="en-US" baseline="0" dirty="0" err="1" smtClean="0"/>
              <a:t>tiên</a:t>
            </a:r>
            <a:r>
              <a:rPr lang="en-US" baseline="0" dirty="0" smtClean="0"/>
              <a:t> </a:t>
            </a:r>
            <a:r>
              <a:rPr lang="en-US" baseline="0" dirty="0" err="1" smtClean="0"/>
              <a:t>tôi</a:t>
            </a:r>
            <a:r>
              <a:rPr lang="en-US" baseline="0" dirty="0" smtClean="0"/>
              <a:t> </a:t>
            </a:r>
            <a:r>
              <a:rPr lang="en-US" baseline="0" dirty="0" err="1" smtClean="0"/>
              <a:t>sẽ</a:t>
            </a:r>
            <a:r>
              <a:rPr lang="en-US" baseline="0" dirty="0" smtClean="0"/>
              <a:t> </a:t>
            </a:r>
            <a:r>
              <a:rPr lang="en-US" baseline="0" dirty="0" err="1" smtClean="0"/>
              <a:t>nhập</a:t>
            </a:r>
            <a:r>
              <a:rPr lang="en-US" baseline="0" dirty="0" smtClean="0"/>
              <a:t> </a:t>
            </a:r>
            <a:r>
              <a:rPr lang="en-US" baseline="0" dirty="0" err="1" smtClean="0"/>
              <a:t>vào</a:t>
            </a:r>
            <a:r>
              <a:rPr lang="en-US" baseline="0" dirty="0" smtClean="0"/>
              <a:t> </a:t>
            </a:r>
            <a:r>
              <a:rPr lang="en-US" baseline="0" dirty="0" err="1" smtClean="0"/>
              <a:t>điểm</a:t>
            </a:r>
            <a:r>
              <a:rPr lang="en-US" baseline="0" dirty="0" smtClean="0"/>
              <a:t> </a:t>
            </a:r>
            <a:r>
              <a:rPr lang="en-US" baseline="0" dirty="0" err="1" smtClean="0"/>
              <a:t>đầu</a:t>
            </a:r>
            <a:r>
              <a:rPr lang="en-US" baseline="0" dirty="0" smtClean="0"/>
              <a:t> </a:t>
            </a:r>
            <a:r>
              <a:rPr lang="en-US" baseline="0" dirty="0" err="1" smtClean="0"/>
              <a:t>và</a:t>
            </a:r>
            <a:r>
              <a:rPr lang="en-US" baseline="0" dirty="0" smtClean="0"/>
              <a:t> </a:t>
            </a:r>
            <a:r>
              <a:rPr lang="en-US" baseline="0" dirty="0" err="1" smtClean="0"/>
              <a:t>điểm</a:t>
            </a:r>
            <a:r>
              <a:rPr lang="en-US" baseline="0" dirty="0" smtClean="0"/>
              <a:t> </a:t>
            </a:r>
            <a:r>
              <a:rPr lang="en-US" baseline="0" dirty="0" err="1" smtClean="0"/>
              <a:t>kết</a:t>
            </a:r>
            <a:r>
              <a:rPr lang="en-US" baseline="0" dirty="0" smtClean="0"/>
              <a:t> </a:t>
            </a:r>
            <a:r>
              <a:rPr lang="en-US" baseline="0" dirty="0" err="1" smtClean="0"/>
              <a:t>thúc</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7384F17-3F14-4980-9E56-5377ACEECE43}"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137</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2844625515"/>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Tiếp</a:t>
            </a:r>
            <a:r>
              <a:rPr lang="en-US" baseline="0" dirty="0" smtClean="0"/>
              <a:t> </a:t>
            </a:r>
            <a:r>
              <a:rPr lang="en-US" baseline="0" dirty="0" err="1" smtClean="0"/>
              <a:t>theo</a:t>
            </a:r>
            <a:r>
              <a:rPr lang="en-US" baseline="0" dirty="0" smtClean="0"/>
              <a:t> </a:t>
            </a:r>
            <a:r>
              <a:rPr lang="en-US" baseline="0" dirty="0" err="1" smtClean="0"/>
              <a:t>tôi</a:t>
            </a:r>
            <a:r>
              <a:rPr lang="en-US" baseline="0" dirty="0" smtClean="0"/>
              <a:t> </a:t>
            </a:r>
            <a:r>
              <a:rPr lang="en-US" baseline="0" dirty="0" err="1" smtClean="0"/>
              <a:t>sẽ</a:t>
            </a:r>
            <a:r>
              <a:rPr lang="en-US" baseline="0" dirty="0" smtClean="0"/>
              <a:t> </a:t>
            </a:r>
            <a:r>
              <a:rPr lang="en-US" baseline="0" dirty="0" err="1" smtClean="0"/>
              <a:t>nhập</a:t>
            </a:r>
            <a:r>
              <a:rPr lang="en-US" baseline="0" dirty="0" smtClean="0"/>
              <a:t> 2 </a:t>
            </a:r>
            <a:r>
              <a:rPr lang="en-US" baseline="0" dirty="0" err="1" smtClean="0"/>
              <a:t>điểm</a:t>
            </a:r>
            <a:r>
              <a:rPr lang="en-US" baseline="0" dirty="0" smtClean="0"/>
              <a:t> </a:t>
            </a:r>
            <a:r>
              <a:rPr lang="en-US" baseline="0" dirty="0" err="1" smtClean="0"/>
              <a:t>trung</a:t>
            </a:r>
            <a:r>
              <a:rPr lang="en-US" baseline="0" dirty="0" smtClean="0"/>
              <a:t> </a:t>
            </a:r>
            <a:r>
              <a:rPr lang="en-US" baseline="0" dirty="0" err="1" smtClean="0"/>
              <a:t>gian</a:t>
            </a:r>
            <a:r>
              <a:rPr lang="en-US" baseline="0" dirty="0" smtClean="0"/>
              <a:t>. </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Ở </a:t>
            </a:r>
            <a:r>
              <a:rPr lang="en-US" baseline="0" dirty="0" err="1" smtClean="0"/>
              <a:t>đây</a:t>
            </a:r>
            <a:r>
              <a:rPr lang="en-US" baseline="0" dirty="0" smtClean="0"/>
              <a:t> Google Maps Directions API </a:t>
            </a:r>
            <a:r>
              <a:rPr lang="en-US" baseline="0" dirty="0" err="1" smtClean="0"/>
              <a:t>cho</a:t>
            </a:r>
            <a:r>
              <a:rPr lang="en-US" baseline="0" dirty="0" smtClean="0"/>
              <a:t> </a:t>
            </a:r>
            <a:r>
              <a:rPr lang="en-US" baseline="0" dirty="0" err="1" smtClean="0"/>
              <a:t>phép</a:t>
            </a:r>
            <a:r>
              <a:rPr lang="en-US" baseline="0" dirty="0" smtClean="0"/>
              <a:t> </a:t>
            </a:r>
            <a:r>
              <a:rPr lang="en-US" baseline="0" dirty="0" err="1" smtClean="0"/>
              <a:t>thêm</a:t>
            </a:r>
            <a:r>
              <a:rPr lang="en-US" baseline="0" dirty="0" smtClean="0"/>
              <a:t> </a:t>
            </a:r>
            <a:r>
              <a:rPr lang="en-US" baseline="0" dirty="0" err="1" smtClean="0"/>
              <a:t>các</a:t>
            </a:r>
            <a:r>
              <a:rPr lang="en-US" baseline="0" dirty="0" smtClean="0"/>
              <a:t> </a:t>
            </a:r>
            <a:r>
              <a:rPr lang="en-US" baseline="0" dirty="0" err="1" smtClean="0"/>
              <a:t>điểm</a:t>
            </a:r>
            <a:r>
              <a:rPr lang="en-US" baseline="0" dirty="0" smtClean="0"/>
              <a:t> </a:t>
            </a:r>
            <a:r>
              <a:rPr lang="en-US" baseline="0" dirty="0" err="1" smtClean="0"/>
              <a:t>trung</a:t>
            </a:r>
            <a:r>
              <a:rPr lang="en-US" baseline="0" dirty="0" smtClean="0"/>
              <a:t> </a:t>
            </a:r>
            <a:r>
              <a:rPr lang="en-US" baseline="0" dirty="0" err="1" smtClean="0"/>
              <a:t>gian</a:t>
            </a:r>
            <a:r>
              <a:rPr lang="en-US" baseline="0" dirty="0" smtClean="0"/>
              <a:t> </a:t>
            </a:r>
            <a:r>
              <a:rPr lang="en-US" baseline="0" dirty="0" err="1" smtClean="0"/>
              <a:t>với</a:t>
            </a:r>
            <a:r>
              <a:rPr lang="en-US" baseline="0" dirty="0" smtClean="0"/>
              <a:t> </a:t>
            </a:r>
            <a:r>
              <a:rPr lang="en-US" baseline="0" dirty="0" err="1" smtClean="0"/>
              <a:t>tham</a:t>
            </a:r>
            <a:r>
              <a:rPr lang="en-US" baseline="0" dirty="0" smtClean="0"/>
              <a:t> </a:t>
            </a:r>
            <a:r>
              <a:rPr lang="en-US" baseline="0" dirty="0" err="1" smtClean="0"/>
              <a:t>số</a:t>
            </a:r>
            <a:r>
              <a:rPr lang="en-US" baseline="0" dirty="0" smtClean="0"/>
              <a:t> waypoints.</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Ngoài</a:t>
            </a:r>
            <a:r>
              <a:rPr lang="en-US" baseline="0" dirty="0" smtClean="0"/>
              <a:t> </a:t>
            </a:r>
            <a:r>
              <a:rPr lang="en-US" baseline="0" dirty="0" err="1" smtClean="0"/>
              <a:t>ra</a:t>
            </a:r>
            <a:r>
              <a:rPr lang="en-US" baseline="0" dirty="0" smtClean="0"/>
              <a:t>, </a:t>
            </a:r>
            <a:r>
              <a:rPr lang="en-US" baseline="0" dirty="0" err="1" smtClean="0"/>
              <a:t>chúng</a:t>
            </a:r>
            <a:r>
              <a:rPr lang="en-US" baseline="0" dirty="0" smtClean="0"/>
              <a:t> ta </a:t>
            </a:r>
            <a:r>
              <a:rPr lang="en-US" baseline="0" dirty="0" err="1" smtClean="0"/>
              <a:t>có</a:t>
            </a:r>
            <a:r>
              <a:rPr lang="en-US" baseline="0" dirty="0" smtClean="0"/>
              <a:t> </a:t>
            </a:r>
            <a:r>
              <a:rPr lang="en-US" baseline="0" dirty="0" err="1" smtClean="0"/>
              <a:t>thể</a:t>
            </a:r>
            <a:r>
              <a:rPr lang="en-US" baseline="0" dirty="0" smtClean="0"/>
              <a:t> </a:t>
            </a:r>
            <a:r>
              <a:rPr lang="en-US" baseline="0" dirty="0" err="1" smtClean="0"/>
              <a:t>đưa</a:t>
            </a:r>
            <a:r>
              <a:rPr lang="en-US" baseline="0" dirty="0" smtClean="0"/>
              <a:t> </a:t>
            </a:r>
            <a:r>
              <a:rPr lang="en-US" baseline="0" dirty="0" err="1" smtClean="0"/>
              <a:t>vào</a:t>
            </a:r>
            <a:r>
              <a:rPr lang="en-US" baseline="0" dirty="0" smtClean="0"/>
              <a:t> </a:t>
            </a:r>
            <a:r>
              <a:rPr lang="en-US" baseline="0" dirty="0" err="1" smtClean="0"/>
              <a:t>tham</a:t>
            </a:r>
            <a:r>
              <a:rPr lang="en-US" baseline="0" dirty="0" smtClean="0"/>
              <a:t> </a:t>
            </a:r>
            <a:r>
              <a:rPr lang="en-US" baseline="0" dirty="0" err="1" smtClean="0"/>
              <a:t>số</a:t>
            </a:r>
            <a:r>
              <a:rPr lang="en-US" baseline="0" dirty="0" smtClean="0"/>
              <a:t> </a:t>
            </a:r>
            <a:r>
              <a:rPr lang="en-US" baseline="0" dirty="0" err="1" smtClean="0"/>
              <a:t>optmize</a:t>
            </a:r>
            <a:r>
              <a:rPr lang="en-US" baseline="0" dirty="0" smtClean="0"/>
              <a:t> </a:t>
            </a:r>
            <a:r>
              <a:rPr lang="en-US" baseline="0" dirty="0" err="1" smtClean="0"/>
              <a:t>để</a:t>
            </a:r>
            <a:r>
              <a:rPr lang="en-US" baseline="0" dirty="0" smtClean="0"/>
              <a:t> </a:t>
            </a:r>
            <a:r>
              <a:rPr lang="en-US" baseline="0" dirty="0" err="1" smtClean="0"/>
              <a:t>tối</a:t>
            </a:r>
            <a:r>
              <a:rPr lang="en-US" baseline="0" dirty="0" smtClean="0"/>
              <a:t> </a:t>
            </a:r>
            <a:r>
              <a:rPr lang="en-US" baseline="0" dirty="0" err="1" smtClean="0"/>
              <a:t>ưu</a:t>
            </a:r>
            <a:r>
              <a:rPr lang="en-US" baseline="0" dirty="0" smtClean="0"/>
              <a:t> 2 </a:t>
            </a:r>
            <a:r>
              <a:rPr lang="en-US" baseline="0" dirty="0" err="1" smtClean="0"/>
              <a:t>điểm</a:t>
            </a:r>
            <a:r>
              <a:rPr lang="en-US" baseline="0" dirty="0" smtClean="0"/>
              <a:t> </a:t>
            </a:r>
            <a:r>
              <a:rPr lang="en-US" baseline="0" dirty="0" err="1" smtClean="0"/>
              <a:t>trung</a:t>
            </a:r>
            <a:r>
              <a:rPr lang="en-US" baseline="0" dirty="0" smtClean="0"/>
              <a:t> </a:t>
            </a:r>
            <a:r>
              <a:rPr lang="en-US" baseline="0" dirty="0" err="1" smtClean="0"/>
              <a:t>gian</a:t>
            </a:r>
            <a:r>
              <a:rPr lang="en-US" baseline="0" dirty="0" smtClean="0"/>
              <a:t>. </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Như</a:t>
            </a:r>
            <a:r>
              <a:rPr lang="en-US" baseline="0" dirty="0" smtClean="0"/>
              <a:t> </a:t>
            </a:r>
            <a:r>
              <a:rPr lang="en-US" baseline="0" dirty="0" err="1" smtClean="0"/>
              <a:t>vậy</a:t>
            </a:r>
            <a:r>
              <a:rPr lang="en-US" baseline="0" dirty="0" smtClean="0"/>
              <a:t>, </a:t>
            </a:r>
            <a:r>
              <a:rPr lang="en-US" baseline="0" dirty="0" err="1" smtClean="0"/>
              <a:t>thuật</a:t>
            </a:r>
            <a:r>
              <a:rPr lang="en-US" baseline="0" dirty="0" smtClean="0"/>
              <a:t> </a:t>
            </a:r>
            <a:r>
              <a:rPr lang="en-US" baseline="0" dirty="0" err="1" smtClean="0"/>
              <a:t>toán</a:t>
            </a:r>
            <a:r>
              <a:rPr lang="en-US" baseline="0" dirty="0" smtClean="0"/>
              <a:t> </a:t>
            </a:r>
            <a:r>
              <a:rPr lang="en-US" baseline="0" dirty="0" err="1" smtClean="0"/>
              <a:t>sẽ</a:t>
            </a:r>
            <a:r>
              <a:rPr lang="en-US" baseline="0" dirty="0" smtClean="0"/>
              <a:t> </a:t>
            </a:r>
            <a:r>
              <a:rPr lang="en-US" baseline="0" dirty="0" err="1" smtClean="0"/>
              <a:t>tìm</a:t>
            </a:r>
            <a:r>
              <a:rPr lang="en-US" baseline="0" dirty="0" smtClean="0"/>
              <a:t> </a:t>
            </a:r>
            <a:r>
              <a:rPr lang="en-US" baseline="0" dirty="0" err="1" smtClean="0"/>
              <a:t>đường</a:t>
            </a:r>
            <a:r>
              <a:rPr lang="en-US" baseline="0" dirty="0" smtClean="0"/>
              <a:t> </a:t>
            </a:r>
            <a:r>
              <a:rPr lang="en-US" baseline="0" dirty="0" err="1" smtClean="0"/>
              <a:t>đi</a:t>
            </a:r>
            <a:r>
              <a:rPr lang="en-US" baseline="0" dirty="0" smtClean="0"/>
              <a:t> </a:t>
            </a:r>
            <a:r>
              <a:rPr lang="en-US" baseline="0" dirty="0" err="1" smtClean="0"/>
              <a:t>ngắn</a:t>
            </a:r>
            <a:r>
              <a:rPr lang="en-US" baseline="0" dirty="0" smtClean="0"/>
              <a:t> </a:t>
            </a:r>
            <a:r>
              <a:rPr lang="en-US" baseline="0" dirty="0" err="1" smtClean="0"/>
              <a:t>nhất</a:t>
            </a:r>
            <a:r>
              <a:rPr lang="en-US" baseline="0" dirty="0" smtClean="0"/>
              <a:t> </a:t>
            </a:r>
            <a:r>
              <a:rPr lang="en-US" baseline="0" dirty="0" err="1" smtClean="0"/>
              <a:t>từ</a:t>
            </a:r>
            <a:r>
              <a:rPr lang="en-US" baseline="0" dirty="0" smtClean="0"/>
              <a:t> </a:t>
            </a:r>
            <a:r>
              <a:rPr lang="en-US" baseline="0" dirty="0" err="1" smtClean="0"/>
              <a:t>điểm</a:t>
            </a:r>
            <a:r>
              <a:rPr lang="en-US" baseline="0" dirty="0" smtClean="0"/>
              <a:t> </a:t>
            </a:r>
            <a:r>
              <a:rPr lang="en-US" baseline="0" dirty="0" err="1" smtClean="0"/>
              <a:t>bắt</a:t>
            </a:r>
            <a:r>
              <a:rPr lang="en-US" baseline="0" dirty="0" smtClean="0"/>
              <a:t> </a:t>
            </a:r>
            <a:r>
              <a:rPr lang="en-US" baseline="0" dirty="0" err="1" smtClean="0"/>
              <a:t>đầu</a:t>
            </a:r>
            <a:r>
              <a:rPr lang="en-US" baseline="0" dirty="0" smtClean="0"/>
              <a:t> </a:t>
            </a:r>
            <a:r>
              <a:rPr lang="en-US" baseline="0" dirty="0" err="1" smtClean="0"/>
              <a:t>đến</a:t>
            </a:r>
            <a:r>
              <a:rPr lang="en-US" baseline="0" dirty="0" smtClean="0"/>
              <a:t> </a:t>
            </a:r>
            <a:r>
              <a:rPr lang="en-US" baseline="0" dirty="0" err="1" smtClean="0"/>
              <a:t>điểm</a:t>
            </a:r>
            <a:r>
              <a:rPr lang="en-US" baseline="0" dirty="0" smtClean="0"/>
              <a:t> </a:t>
            </a:r>
            <a:r>
              <a:rPr lang="en-US" baseline="0" dirty="0" err="1" smtClean="0"/>
              <a:t>kết</a:t>
            </a:r>
            <a:r>
              <a:rPr lang="en-US" baseline="0" dirty="0" smtClean="0"/>
              <a:t> </a:t>
            </a:r>
            <a:r>
              <a:rPr lang="en-US" baseline="0" dirty="0" err="1" smtClean="0"/>
              <a:t>thúc</a:t>
            </a:r>
            <a:r>
              <a:rPr lang="en-US" baseline="0" dirty="0" smtClean="0"/>
              <a:t> qua </a:t>
            </a:r>
            <a:r>
              <a:rPr lang="en-US" baseline="0" dirty="0" err="1" smtClean="0"/>
              <a:t>hai</a:t>
            </a:r>
            <a:r>
              <a:rPr lang="en-US" baseline="0" dirty="0" smtClean="0"/>
              <a:t> </a:t>
            </a:r>
            <a:r>
              <a:rPr lang="en-US" baseline="0" dirty="0" err="1" smtClean="0"/>
              <a:t>điểm</a:t>
            </a:r>
            <a:r>
              <a:rPr lang="en-US" baseline="0" dirty="0" smtClean="0"/>
              <a:t> </a:t>
            </a:r>
            <a:r>
              <a:rPr lang="en-US" baseline="0" dirty="0" err="1" smtClean="0"/>
              <a:t>trung</a:t>
            </a:r>
            <a:r>
              <a:rPr lang="en-US" baseline="0" dirty="0" smtClean="0"/>
              <a:t> </a:t>
            </a:r>
            <a:r>
              <a:rPr lang="en-US" baseline="0" dirty="0" err="1" smtClean="0"/>
              <a:t>gian</a:t>
            </a:r>
            <a:r>
              <a:rPr lang="en-US" baseline="0" dirty="0" smtClean="0"/>
              <a:t> </a:t>
            </a:r>
            <a:r>
              <a:rPr lang="en-US" baseline="0" dirty="0" err="1" smtClean="0"/>
              <a:t>có</a:t>
            </a:r>
            <a:r>
              <a:rPr lang="en-US" baseline="0" dirty="0" smtClean="0"/>
              <a:t> </a:t>
            </a:r>
            <a:r>
              <a:rPr lang="en-US" baseline="0" dirty="0" err="1" smtClean="0"/>
              <a:t>tối</a:t>
            </a:r>
            <a:r>
              <a:rPr lang="en-US" baseline="0" dirty="0" smtClean="0"/>
              <a:t> </a:t>
            </a:r>
            <a:r>
              <a:rPr lang="en-US" baseline="0" dirty="0" err="1" smtClean="0"/>
              <a:t>ưu</a:t>
            </a:r>
            <a:r>
              <a:rPr lang="en-US" baseline="0" dirty="0" smtClean="0"/>
              <a:t>.</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dirty="0" err="1" smtClean="0"/>
              <a:t>Tuy</a:t>
            </a:r>
            <a:r>
              <a:rPr lang="en-US" baseline="0" dirty="0" smtClean="0"/>
              <a:t> </a:t>
            </a:r>
            <a:r>
              <a:rPr lang="en-US" baseline="0" dirty="0" err="1" smtClean="0"/>
              <a:t>nhiên</a:t>
            </a:r>
            <a:r>
              <a:rPr lang="en-US" dirty="0" smtClean="0"/>
              <a:t> Google Maps</a:t>
            </a:r>
            <a:r>
              <a:rPr lang="en-US" baseline="0" dirty="0" smtClean="0"/>
              <a:t> Direction API </a:t>
            </a:r>
            <a:r>
              <a:rPr lang="en-US" baseline="0" dirty="0" err="1" smtClean="0"/>
              <a:t>không</a:t>
            </a:r>
            <a:r>
              <a:rPr lang="en-US" baseline="0" dirty="0" smtClean="0"/>
              <a:t> </a:t>
            </a:r>
            <a:r>
              <a:rPr lang="en-US" baseline="0" dirty="0" err="1" smtClean="0"/>
              <a:t>hỗ</a:t>
            </a:r>
            <a:r>
              <a:rPr lang="en-US" baseline="0" dirty="0" smtClean="0"/>
              <a:t> </a:t>
            </a:r>
            <a:r>
              <a:rPr lang="en-US" baseline="0" dirty="0" err="1" smtClean="0"/>
              <a:t>trợ</a:t>
            </a:r>
            <a:r>
              <a:rPr lang="en-US" baseline="0" dirty="0" smtClean="0"/>
              <a:t> </a:t>
            </a:r>
            <a:r>
              <a:rPr lang="en-US" baseline="0" dirty="0" err="1" smtClean="0"/>
              <a:t>tối</a:t>
            </a:r>
            <a:r>
              <a:rPr lang="en-US" baseline="0" dirty="0" smtClean="0"/>
              <a:t> </a:t>
            </a:r>
            <a:r>
              <a:rPr lang="en-US" baseline="0" dirty="0" err="1" smtClean="0"/>
              <a:t>ưu</a:t>
            </a:r>
            <a:r>
              <a:rPr lang="en-US" baseline="0" dirty="0" smtClean="0"/>
              <a:t> </a:t>
            </a:r>
            <a:r>
              <a:rPr lang="en-US" baseline="0" dirty="0" err="1" smtClean="0"/>
              <a:t>cho</a:t>
            </a:r>
            <a:r>
              <a:rPr lang="en-US" baseline="0" dirty="0" smtClean="0"/>
              <a:t> </a:t>
            </a:r>
            <a:r>
              <a:rPr lang="en-US" baseline="0" dirty="0" err="1" smtClean="0"/>
              <a:t>các</a:t>
            </a:r>
            <a:r>
              <a:rPr lang="en-US" baseline="0" dirty="0" smtClean="0"/>
              <a:t> </a:t>
            </a:r>
            <a:r>
              <a:rPr lang="en-US" baseline="0" dirty="0" err="1" smtClean="0"/>
              <a:t>điểm</a:t>
            </a:r>
            <a:r>
              <a:rPr lang="en-US" baseline="0" dirty="0" smtClean="0"/>
              <a:t> </a:t>
            </a:r>
            <a:r>
              <a:rPr lang="en-US" baseline="0" dirty="0" err="1" smtClean="0"/>
              <a:t>kết</a:t>
            </a:r>
            <a:r>
              <a:rPr lang="en-US" baseline="0" dirty="0" smtClean="0"/>
              <a:t> </a:t>
            </a:r>
            <a:r>
              <a:rPr lang="en-US" baseline="0" dirty="0" err="1" smtClean="0"/>
              <a:t>thúc</a:t>
            </a:r>
            <a:r>
              <a:rPr lang="en-US" baseline="0" dirty="0" smtClean="0"/>
              <a:t>. </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aseline="0" dirty="0" smtClean="0"/>
              <a:t>Do </a:t>
            </a:r>
            <a:r>
              <a:rPr lang="en-US" baseline="0" dirty="0" err="1" smtClean="0"/>
              <a:t>vậy</a:t>
            </a:r>
            <a:r>
              <a:rPr lang="en-US" baseline="0" dirty="0" smtClean="0"/>
              <a:t>, </a:t>
            </a:r>
            <a:r>
              <a:rPr lang="en-US" baseline="0" dirty="0" err="1" smtClean="0"/>
              <a:t>Để</a:t>
            </a:r>
            <a:r>
              <a:rPr lang="en-US" baseline="0" dirty="0" smtClean="0"/>
              <a:t> </a:t>
            </a:r>
            <a:r>
              <a:rPr lang="en-US" baseline="0" dirty="0" err="1" smtClean="0"/>
              <a:t>tối</a:t>
            </a:r>
            <a:r>
              <a:rPr lang="en-US" baseline="0" dirty="0" smtClean="0"/>
              <a:t> </a:t>
            </a:r>
            <a:r>
              <a:rPr lang="en-US" baseline="0" dirty="0" err="1" smtClean="0"/>
              <a:t>ưu</a:t>
            </a:r>
            <a:r>
              <a:rPr lang="en-US" baseline="0" dirty="0" smtClean="0"/>
              <a:t> </a:t>
            </a:r>
            <a:r>
              <a:rPr lang="en-US" baseline="0" dirty="0" err="1" smtClean="0"/>
              <a:t>cho</a:t>
            </a:r>
            <a:r>
              <a:rPr lang="en-US" baseline="0" dirty="0" smtClean="0"/>
              <a:t> 3 </a:t>
            </a:r>
            <a:r>
              <a:rPr lang="en-US" baseline="0" dirty="0" err="1" smtClean="0"/>
              <a:t>điểm</a:t>
            </a:r>
            <a:r>
              <a:rPr lang="en-US" baseline="0" dirty="0" smtClean="0"/>
              <a:t>, </a:t>
            </a:r>
            <a:r>
              <a:rPr lang="en-US" baseline="0" dirty="0" err="1" smtClean="0"/>
              <a:t>tôi</a:t>
            </a:r>
            <a:r>
              <a:rPr lang="en-US" baseline="0" dirty="0" smtClean="0"/>
              <a:t> </a:t>
            </a:r>
            <a:r>
              <a:rPr lang="en-US" baseline="0" dirty="0" err="1" smtClean="0"/>
              <a:t>sẽ</a:t>
            </a:r>
            <a:r>
              <a:rPr lang="en-US" baseline="0" dirty="0" smtClean="0"/>
              <a:t> </a:t>
            </a:r>
            <a:r>
              <a:rPr lang="en-US" baseline="0" dirty="0" err="1" smtClean="0"/>
              <a:t>liệt</a:t>
            </a:r>
            <a:r>
              <a:rPr lang="en-US" baseline="0" dirty="0" smtClean="0"/>
              <a:t> </a:t>
            </a:r>
            <a:r>
              <a:rPr lang="en-US" baseline="0" dirty="0" err="1" smtClean="0"/>
              <a:t>kê</a:t>
            </a:r>
            <a:r>
              <a:rPr lang="en-US" baseline="0" dirty="0" smtClean="0"/>
              <a:t> </a:t>
            </a:r>
            <a:r>
              <a:rPr lang="en-US" baseline="0" dirty="0" err="1" smtClean="0"/>
              <a:t>hết</a:t>
            </a:r>
            <a:r>
              <a:rPr lang="en-US" baseline="0" dirty="0" smtClean="0"/>
              <a:t> </a:t>
            </a:r>
            <a:r>
              <a:rPr lang="en-US" baseline="0" dirty="0" err="1" smtClean="0"/>
              <a:t>tất</a:t>
            </a:r>
            <a:r>
              <a:rPr lang="en-US" baseline="0" dirty="0" smtClean="0"/>
              <a:t> </a:t>
            </a:r>
            <a:r>
              <a:rPr lang="en-US" baseline="0" dirty="0" err="1" smtClean="0"/>
              <a:t>cả</a:t>
            </a:r>
            <a:r>
              <a:rPr lang="en-US" baseline="0" dirty="0" smtClean="0"/>
              <a:t> </a:t>
            </a:r>
            <a:r>
              <a:rPr lang="en-US" baseline="0" dirty="0" err="1" smtClean="0"/>
              <a:t>trường</a:t>
            </a:r>
            <a:r>
              <a:rPr lang="en-US" baseline="0" dirty="0" smtClean="0"/>
              <a:t> </a:t>
            </a:r>
            <a:r>
              <a:rPr lang="en-US" baseline="0" dirty="0" err="1" smtClean="0"/>
              <a:t>hợp</a:t>
            </a:r>
            <a:r>
              <a:rPr lang="en-US" baseline="0" dirty="0" smtClean="0"/>
              <a:t> </a:t>
            </a:r>
            <a:r>
              <a:rPr lang="en-US" baseline="0" dirty="0" err="1" smtClean="0"/>
              <a:t>điểm</a:t>
            </a:r>
            <a:r>
              <a:rPr lang="en-US" baseline="0" dirty="0" smtClean="0"/>
              <a:t> </a:t>
            </a:r>
            <a:r>
              <a:rPr lang="en-US" baseline="0" dirty="0" err="1" smtClean="0"/>
              <a:t>đầu</a:t>
            </a:r>
            <a:r>
              <a:rPr lang="en-US" baseline="0" dirty="0" smtClean="0"/>
              <a:t> </a:t>
            </a:r>
            <a:r>
              <a:rPr lang="en-US" baseline="0" dirty="0" err="1" smtClean="0"/>
              <a:t>cố</a:t>
            </a:r>
            <a:r>
              <a:rPr lang="en-US" baseline="0" dirty="0" smtClean="0"/>
              <a:t> </a:t>
            </a:r>
            <a:r>
              <a:rPr lang="en-US" baseline="0" dirty="0" err="1" smtClean="0"/>
              <a:t>định</a:t>
            </a:r>
            <a:r>
              <a:rPr lang="en-US" baseline="0" dirty="0" smtClean="0"/>
              <a:t> </a:t>
            </a:r>
            <a:r>
              <a:rPr lang="en-US" baseline="0" dirty="0" err="1" smtClean="0"/>
              <a:t>và</a:t>
            </a:r>
            <a:r>
              <a:rPr lang="en-US" baseline="0" dirty="0" smtClean="0"/>
              <a:t> </a:t>
            </a:r>
            <a:r>
              <a:rPr lang="en-US" baseline="0" dirty="0" err="1" smtClean="0"/>
              <a:t>thay</a:t>
            </a:r>
            <a:r>
              <a:rPr lang="en-US" baseline="0" dirty="0" smtClean="0"/>
              <a:t> </a:t>
            </a:r>
            <a:r>
              <a:rPr lang="en-US" baseline="0" dirty="0" err="1" smtClean="0"/>
              <a:t>đổi</a:t>
            </a:r>
            <a:r>
              <a:rPr lang="en-US" baseline="0" dirty="0" smtClean="0"/>
              <a:t> </a:t>
            </a:r>
            <a:r>
              <a:rPr lang="en-US" baseline="0" dirty="0" err="1" smtClean="0"/>
              <a:t>điểm</a:t>
            </a:r>
            <a:r>
              <a:rPr lang="en-US" baseline="0" dirty="0" smtClean="0"/>
              <a:t> </a:t>
            </a:r>
            <a:r>
              <a:rPr lang="en-US" baseline="0" dirty="0" err="1" smtClean="0"/>
              <a:t>kết</a:t>
            </a:r>
            <a:r>
              <a:rPr lang="en-US" baseline="0" dirty="0" smtClean="0"/>
              <a:t> </a:t>
            </a:r>
            <a:r>
              <a:rPr lang="en-US" baseline="0" dirty="0" err="1" smtClean="0"/>
              <a:t>thúc</a:t>
            </a:r>
            <a:r>
              <a:rPr lang="en-US" baseline="0" dirty="0" smtClean="0"/>
              <a:t>. </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dirty="0" err="1" smtClean="0"/>
              <a:t>Cụ</a:t>
            </a:r>
            <a:r>
              <a:rPr lang="en-US" baseline="0" dirty="0" smtClean="0"/>
              <a:t> </a:t>
            </a:r>
            <a:r>
              <a:rPr lang="en-US" baseline="0" dirty="0" err="1" smtClean="0"/>
              <a:t>thể</a:t>
            </a:r>
            <a:r>
              <a:rPr lang="en-US" baseline="0" dirty="0" smtClean="0"/>
              <a:t> ở </a:t>
            </a:r>
            <a:r>
              <a:rPr lang="en-US" baseline="0" dirty="0" err="1" smtClean="0"/>
              <a:t>đây</a:t>
            </a:r>
            <a:r>
              <a:rPr lang="en-US" baseline="0" dirty="0" smtClean="0"/>
              <a:t> </a:t>
            </a:r>
            <a:r>
              <a:rPr lang="en-US" baseline="0" dirty="0" err="1" smtClean="0"/>
              <a:t>tôi</a:t>
            </a:r>
            <a:r>
              <a:rPr lang="en-US" baseline="0" dirty="0" smtClean="0"/>
              <a:t> chia </a:t>
            </a:r>
            <a:r>
              <a:rPr lang="en-US" baseline="0" dirty="0" err="1" smtClean="0"/>
              <a:t>làm</a:t>
            </a:r>
            <a:r>
              <a:rPr lang="en-US" baseline="0" dirty="0" smtClean="0"/>
              <a:t> 3 </a:t>
            </a:r>
            <a:r>
              <a:rPr lang="en-US" baseline="0" dirty="0" err="1" smtClean="0"/>
              <a:t>trường</a:t>
            </a:r>
            <a:r>
              <a:rPr lang="en-US" baseline="0" dirty="0" smtClean="0"/>
              <a:t> </a:t>
            </a:r>
            <a:r>
              <a:rPr lang="en-US" baseline="0" dirty="0" err="1" smtClean="0"/>
              <a:t>hơp</a:t>
            </a:r>
            <a:r>
              <a:rPr lang="en-US" baseline="0" dirty="0" smtClean="0"/>
              <a:t> : </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7384F17-3F14-4980-9E56-5377ACEECE43}"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138</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26726745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8"/>
        <p:cNvGrpSpPr/>
        <p:nvPr/>
      </p:nvGrpSpPr>
      <p:grpSpPr>
        <a:xfrm>
          <a:off x="0" y="0"/>
          <a:ext cx="0" cy="0"/>
          <a:chOff x="0" y="0"/>
          <a:chExt cx="0" cy="0"/>
        </a:xfrm>
      </p:grpSpPr>
      <p:sp>
        <p:nvSpPr>
          <p:cNvPr id="9" name="Shape 9"/>
          <p:cNvSpPr/>
          <p:nvPr/>
        </p:nvSpPr>
        <p:spPr>
          <a:xfrm>
            <a:off x="0" y="4"/>
            <a:ext cx="9144000" cy="4691399"/>
          </a:xfrm>
          <a:prstGeom prst="rect">
            <a:avLst/>
          </a:prstGeom>
          <a:solidFill>
            <a:schemeClr val="dk2"/>
          </a:solidFill>
          <a:ln>
            <a:noFill/>
          </a:ln>
        </p:spPr>
        <p:txBody>
          <a:bodyPr lIns="51427" tIns="25706" rIns="51427" bIns="25706" anchor="ctr" anchorCtr="0">
            <a:noAutofit/>
          </a:bodyPr>
          <a:lstStyle/>
          <a:p>
            <a:endParaRPr sz="788" kern="0">
              <a:solidFill>
                <a:srgbClr val="000000"/>
              </a:solidFill>
              <a:ea typeface="Arial"/>
              <a:cs typeface="Arial"/>
              <a:sym typeface="Arial"/>
              <a:rtl val="0"/>
            </a:endParaRPr>
          </a:p>
        </p:txBody>
      </p:sp>
      <p:cxnSp>
        <p:nvCxnSpPr>
          <p:cNvPr id="10" name="Shape 10"/>
          <p:cNvCxnSpPr/>
          <p:nvPr/>
        </p:nvCxnSpPr>
        <p:spPr>
          <a:xfrm>
            <a:off x="0" y="4662139"/>
            <a:ext cx="9144000" cy="0"/>
          </a:xfrm>
          <a:prstGeom prst="straightConnector1">
            <a:avLst/>
          </a:prstGeom>
          <a:noFill/>
          <a:ln w="57150" cap="flat" cmpd="sng">
            <a:solidFill>
              <a:srgbClr val="000000">
                <a:alpha val="14901"/>
              </a:srgbClr>
            </a:solidFill>
            <a:prstDash val="solid"/>
            <a:round/>
            <a:headEnd type="none" w="med" len="med"/>
            <a:tailEnd type="none" w="med" len="med"/>
          </a:ln>
        </p:spPr>
      </p:cxnSp>
      <p:sp>
        <p:nvSpPr>
          <p:cNvPr id="11" name="Shape 11"/>
          <p:cNvSpPr txBox="1">
            <a:spLocks noGrp="1"/>
          </p:cNvSpPr>
          <p:nvPr>
            <p:ph type="ctrTitle"/>
          </p:nvPr>
        </p:nvSpPr>
        <p:spPr>
          <a:xfrm>
            <a:off x="685800" y="2490375"/>
            <a:ext cx="7772400" cy="2198400"/>
          </a:xfrm>
          <a:prstGeom prst="rect">
            <a:avLst/>
          </a:prstGeom>
        </p:spPr>
        <p:txBody>
          <a:bodyPr lIns="91425" tIns="91425" rIns="91425" bIns="91425" anchor="b" anchorCtr="0"/>
          <a:lstStyle>
            <a:lvl1pPr>
              <a:spcBef>
                <a:spcPts val="0"/>
              </a:spcBef>
              <a:buSzPct val="100000"/>
              <a:defRPr sz="4050"/>
            </a:lvl1pPr>
            <a:lvl2pPr>
              <a:spcBef>
                <a:spcPts val="0"/>
              </a:spcBef>
              <a:buSzPct val="100000"/>
              <a:defRPr sz="4050"/>
            </a:lvl2pPr>
            <a:lvl3pPr>
              <a:spcBef>
                <a:spcPts val="0"/>
              </a:spcBef>
              <a:buSzPct val="100000"/>
              <a:defRPr sz="4050"/>
            </a:lvl3pPr>
            <a:lvl4pPr>
              <a:spcBef>
                <a:spcPts val="0"/>
              </a:spcBef>
              <a:buSzPct val="100000"/>
              <a:defRPr sz="4050"/>
            </a:lvl4pPr>
            <a:lvl5pPr>
              <a:spcBef>
                <a:spcPts val="0"/>
              </a:spcBef>
              <a:buSzPct val="100000"/>
              <a:defRPr sz="4050"/>
            </a:lvl5pPr>
            <a:lvl6pPr>
              <a:spcBef>
                <a:spcPts val="0"/>
              </a:spcBef>
              <a:buSzPct val="100000"/>
              <a:defRPr sz="4050"/>
            </a:lvl6pPr>
            <a:lvl7pPr>
              <a:spcBef>
                <a:spcPts val="0"/>
              </a:spcBef>
              <a:buSzPct val="100000"/>
              <a:defRPr sz="4050"/>
            </a:lvl7pPr>
            <a:lvl8pPr>
              <a:spcBef>
                <a:spcPts val="0"/>
              </a:spcBef>
              <a:buSzPct val="100000"/>
              <a:defRPr sz="4050"/>
            </a:lvl8pPr>
            <a:lvl9pPr>
              <a:spcBef>
                <a:spcPts val="0"/>
              </a:spcBef>
              <a:buSzPct val="100000"/>
              <a:defRPr sz="4050"/>
            </a:lvl9pPr>
          </a:lstStyle>
          <a:p>
            <a:endParaRPr/>
          </a:p>
        </p:txBody>
      </p:sp>
      <p:sp>
        <p:nvSpPr>
          <p:cNvPr id="12" name="Shape 12"/>
          <p:cNvSpPr txBox="1">
            <a:spLocks noGrp="1"/>
          </p:cNvSpPr>
          <p:nvPr>
            <p:ph type="subTitle" idx="1"/>
          </p:nvPr>
        </p:nvSpPr>
        <p:spPr>
          <a:xfrm>
            <a:off x="685800" y="4836039"/>
            <a:ext cx="7772400" cy="1032599"/>
          </a:xfrm>
          <a:prstGeom prst="rect">
            <a:avLst/>
          </a:prstGeom>
        </p:spPr>
        <p:txBody>
          <a:bodyPr lIns="91425" tIns="91425" rIns="91425" bIns="91425" anchor="t" anchorCtr="0"/>
          <a:lstStyle>
            <a:lvl1pPr>
              <a:spcBef>
                <a:spcPts val="0"/>
              </a:spcBef>
              <a:buClr>
                <a:schemeClr val="dk2"/>
              </a:buClr>
              <a:buNone/>
              <a:defRPr>
                <a:solidFill>
                  <a:schemeClr val="dk2"/>
                </a:solidFill>
              </a:defRPr>
            </a:lvl1pPr>
            <a:lvl2pPr>
              <a:spcBef>
                <a:spcPts val="0"/>
              </a:spcBef>
              <a:buClr>
                <a:schemeClr val="dk2"/>
              </a:buClr>
              <a:buSzPct val="100000"/>
              <a:buNone/>
              <a:defRPr sz="1688">
                <a:solidFill>
                  <a:schemeClr val="dk2"/>
                </a:solidFill>
              </a:defRPr>
            </a:lvl2pPr>
            <a:lvl3pPr>
              <a:spcBef>
                <a:spcPts val="0"/>
              </a:spcBef>
              <a:buClr>
                <a:schemeClr val="dk2"/>
              </a:buClr>
              <a:buSzPct val="100000"/>
              <a:buNone/>
              <a:defRPr sz="1688">
                <a:solidFill>
                  <a:schemeClr val="dk2"/>
                </a:solidFill>
              </a:defRPr>
            </a:lvl3pPr>
            <a:lvl4pPr>
              <a:spcBef>
                <a:spcPts val="0"/>
              </a:spcBef>
              <a:buClr>
                <a:schemeClr val="dk2"/>
              </a:buClr>
              <a:buSzPct val="100000"/>
              <a:buNone/>
              <a:defRPr sz="1688">
                <a:solidFill>
                  <a:schemeClr val="dk2"/>
                </a:solidFill>
              </a:defRPr>
            </a:lvl4pPr>
            <a:lvl5pPr>
              <a:spcBef>
                <a:spcPts val="0"/>
              </a:spcBef>
              <a:buClr>
                <a:schemeClr val="dk2"/>
              </a:buClr>
              <a:buSzPct val="100000"/>
              <a:buNone/>
              <a:defRPr sz="1688">
                <a:solidFill>
                  <a:schemeClr val="dk2"/>
                </a:solidFill>
              </a:defRPr>
            </a:lvl5pPr>
            <a:lvl6pPr>
              <a:spcBef>
                <a:spcPts val="0"/>
              </a:spcBef>
              <a:buClr>
                <a:schemeClr val="dk2"/>
              </a:buClr>
              <a:buSzPct val="100000"/>
              <a:buNone/>
              <a:defRPr sz="1688">
                <a:solidFill>
                  <a:schemeClr val="dk2"/>
                </a:solidFill>
              </a:defRPr>
            </a:lvl6pPr>
            <a:lvl7pPr>
              <a:spcBef>
                <a:spcPts val="0"/>
              </a:spcBef>
              <a:buClr>
                <a:schemeClr val="dk2"/>
              </a:buClr>
              <a:buSzPct val="100000"/>
              <a:buNone/>
              <a:defRPr sz="1688">
                <a:solidFill>
                  <a:schemeClr val="dk2"/>
                </a:solidFill>
              </a:defRPr>
            </a:lvl7pPr>
            <a:lvl8pPr>
              <a:spcBef>
                <a:spcPts val="0"/>
              </a:spcBef>
              <a:buClr>
                <a:schemeClr val="dk2"/>
              </a:buClr>
              <a:buSzPct val="100000"/>
              <a:buNone/>
              <a:defRPr sz="1688">
                <a:solidFill>
                  <a:schemeClr val="dk2"/>
                </a:solidFill>
              </a:defRPr>
            </a:lvl8pPr>
            <a:lvl9pPr>
              <a:spcBef>
                <a:spcPts val="0"/>
              </a:spcBef>
              <a:buClr>
                <a:schemeClr val="dk2"/>
              </a:buClr>
              <a:buSzPct val="100000"/>
              <a:buNone/>
              <a:defRPr sz="1688">
                <a:solidFill>
                  <a:schemeClr val="dk2"/>
                </a:solidFill>
              </a:defRPr>
            </a:lvl9pPr>
          </a:lstStyle>
          <a:p>
            <a:endParaRPr/>
          </a:p>
        </p:txBody>
      </p:sp>
      <p:sp>
        <p:nvSpPr>
          <p:cNvPr id="13" name="Shape 13"/>
          <p:cNvSpPr txBox="1">
            <a:spLocks noGrp="1"/>
          </p:cNvSpPr>
          <p:nvPr>
            <p:ph type="sldNum" idx="12"/>
          </p:nvPr>
        </p:nvSpPr>
        <p:spPr>
          <a:xfrm>
            <a:off x="8556793" y="6333138"/>
            <a:ext cx="548699" cy="524699"/>
          </a:xfrm>
          <a:prstGeom prst="rect">
            <a:avLst/>
          </a:prstGeom>
        </p:spPr>
        <p:txBody>
          <a:bodyPr lIns="91425" tIns="91425" rIns="91425" bIns="91425" anchor="ctr" anchorCtr="0">
            <a:noAutofit/>
          </a:bodyPr>
          <a:lstStyle/>
          <a:p>
            <a:fld id="{00000000-1234-1234-1234-123412341234}" type="slidenum">
              <a:rPr lang="en">
                <a:solidFill>
                  <a:srgbClr val="000000"/>
                </a:solidFill>
              </a:rPr>
              <a:pPr/>
              <a:t>‹#›</a:t>
            </a:fld>
            <a:endParaRPr lang="en">
              <a:solidFill>
                <a:srgbClr val="000000"/>
              </a:solidFill>
            </a:endParaRPr>
          </a:p>
        </p:txBody>
      </p:sp>
    </p:spTree>
    <p:extLst>
      <p:ext uri="{BB962C8B-B14F-4D97-AF65-F5344CB8AC3E}">
        <p14:creationId xmlns:p14="http://schemas.microsoft.com/office/powerpoint/2010/main" val="40101819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r>
              <a:rPr lang="en-US" smtClean="0"/>
              <a:t>Click to edit Master title style</a:t>
            </a:r>
            <a:endParaRPr lang="en-US"/>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5E2EACC-D4B0-3045-B4AB-6B24743388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4454752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5E2EACC-D4B0-3045-B4AB-6B24743388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61545135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4500"/>
            </a:lvl1pPr>
          </a:lstStyle>
          <a:p>
            <a:r>
              <a:rPr lang="en-US" smtClean="0"/>
              <a:t>Click to edit Master title style</a:t>
            </a:r>
            <a:endParaRPr lang="en-US"/>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5E2EACC-D4B0-3045-B4AB-6B24743388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95486143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71487" y="1825625"/>
            <a:ext cx="2900363"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3486150" y="1825625"/>
            <a:ext cx="2900363"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5E2EACC-D4B0-3045-B4AB-6B24743388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22329634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A5E2EACC-D4B0-3045-B4AB-6B24743388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18046208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A5E2EACC-D4B0-3045-B4AB-6B24743388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29627835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A5E2EACC-D4B0-3045-B4AB-6B24743388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75634701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smtClean="0"/>
              <a:t>Click to edit Master title style</a:t>
            </a:r>
            <a:endParaRPr lang="en-US"/>
          </a:p>
        </p:txBody>
      </p:sp>
      <p:sp>
        <p:nvSpPr>
          <p:cNvPr id="3" name="Content Placeholder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5E2EACC-D4B0-3045-B4AB-6B24743388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40884213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smtClean="0"/>
              <a:t>Click to edit Master title style</a:t>
            </a:r>
            <a:endParaRPr lang="en-US"/>
          </a:p>
        </p:txBody>
      </p:sp>
      <p:sp>
        <p:nvSpPr>
          <p:cNvPr id="3" name="Picture Placeholder 2"/>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5E2EACC-D4B0-3045-B4AB-6B24743388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20324818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5E2EACC-D4B0-3045-B4AB-6B24743388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3431749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4"/>
        <p:cNvGrpSpPr/>
        <p:nvPr/>
      </p:nvGrpSpPr>
      <p:grpSpPr>
        <a:xfrm>
          <a:off x="0" y="0"/>
          <a:ext cx="0" cy="0"/>
          <a:chOff x="0" y="0"/>
          <a:chExt cx="0" cy="0"/>
        </a:xfrm>
      </p:grpSpPr>
      <p:sp>
        <p:nvSpPr>
          <p:cNvPr id="15" name="Shape 15"/>
          <p:cNvSpPr/>
          <p:nvPr/>
        </p:nvSpPr>
        <p:spPr>
          <a:xfrm>
            <a:off x="0" y="4"/>
            <a:ext cx="9144000" cy="1532999"/>
          </a:xfrm>
          <a:prstGeom prst="rect">
            <a:avLst/>
          </a:prstGeom>
          <a:solidFill>
            <a:srgbClr val="2388DB"/>
          </a:solidFill>
          <a:ln>
            <a:noFill/>
          </a:ln>
        </p:spPr>
        <p:txBody>
          <a:bodyPr lIns="51427" tIns="25706" rIns="51427" bIns="25706" anchor="ctr" anchorCtr="0">
            <a:noAutofit/>
          </a:bodyPr>
          <a:lstStyle/>
          <a:p>
            <a:endParaRPr sz="788" kern="0">
              <a:solidFill>
                <a:srgbClr val="000000"/>
              </a:solidFill>
              <a:ea typeface="Arial"/>
              <a:cs typeface="Arial"/>
              <a:sym typeface="Arial"/>
              <a:rtl val="0"/>
            </a:endParaRPr>
          </a:p>
        </p:txBody>
      </p:sp>
      <p:cxnSp>
        <p:nvCxnSpPr>
          <p:cNvPr id="16" name="Shape 16"/>
          <p:cNvCxnSpPr/>
          <p:nvPr/>
        </p:nvCxnSpPr>
        <p:spPr>
          <a:xfrm>
            <a:off x="0" y="1503833"/>
            <a:ext cx="9144000" cy="0"/>
          </a:xfrm>
          <a:prstGeom prst="straightConnector1">
            <a:avLst/>
          </a:prstGeom>
          <a:noFill/>
          <a:ln w="57150" cap="flat" cmpd="sng">
            <a:solidFill>
              <a:srgbClr val="000000">
                <a:alpha val="14901"/>
              </a:srgbClr>
            </a:solidFill>
            <a:prstDash val="solid"/>
            <a:round/>
            <a:headEnd type="none" w="med" len="med"/>
            <a:tailEnd type="none" w="med" len="med"/>
          </a:ln>
        </p:spPr>
      </p:cxnSp>
      <p:sp>
        <p:nvSpPr>
          <p:cNvPr id="17" name="Shape 17"/>
          <p:cNvSpPr txBox="1">
            <a:spLocks noGrp="1"/>
          </p:cNvSpPr>
          <p:nvPr>
            <p:ph type="title"/>
          </p:nvPr>
        </p:nvSpPr>
        <p:spPr>
          <a:xfrm>
            <a:off x="457200" y="274637"/>
            <a:ext cx="8229600" cy="1143000"/>
          </a:xfrm>
          <a:prstGeom prst="rect">
            <a:avLst/>
          </a:prstGeom>
        </p:spPr>
        <p:txBody>
          <a:bodyPr lIns="91425" tIns="91425" rIns="91425" bIns="91425" anchor="b"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18" name="Shape 18"/>
          <p:cNvSpPr txBox="1">
            <a:spLocks noGrp="1"/>
          </p:cNvSpPr>
          <p:nvPr>
            <p:ph type="body" idx="1"/>
          </p:nvPr>
        </p:nvSpPr>
        <p:spPr>
          <a:xfrm>
            <a:off x="457200" y="1600200"/>
            <a:ext cx="8229600" cy="4967700"/>
          </a:xfrm>
          <a:prstGeom prst="rect">
            <a:avLst/>
          </a:prstGeom>
        </p:spPr>
        <p:txBody>
          <a:bodyPr lIns="91425" tIns="91425" rIns="91425" bIns="91425" anchor="t"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19" name="Shape 19"/>
          <p:cNvSpPr txBox="1">
            <a:spLocks noGrp="1"/>
          </p:cNvSpPr>
          <p:nvPr>
            <p:ph type="sldNum" idx="12"/>
          </p:nvPr>
        </p:nvSpPr>
        <p:spPr>
          <a:xfrm>
            <a:off x="8556793" y="6333138"/>
            <a:ext cx="548699" cy="524699"/>
          </a:xfrm>
          <a:prstGeom prst="rect">
            <a:avLst/>
          </a:prstGeom>
        </p:spPr>
        <p:txBody>
          <a:bodyPr lIns="91425" tIns="91425" rIns="91425" bIns="91425" anchor="ctr" anchorCtr="0">
            <a:noAutofit/>
          </a:bodyPr>
          <a:lstStyle/>
          <a:p>
            <a:fld id="{00000000-1234-1234-1234-123412341234}" type="slidenum">
              <a:rPr lang="en">
                <a:solidFill>
                  <a:srgbClr val="000000"/>
                </a:solidFill>
              </a:rPr>
              <a:pPr/>
              <a:t>‹#›</a:t>
            </a:fld>
            <a:endParaRPr lang="en">
              <a:solidFill>
                <a:srgbClr val="000000"/>
              </a:solidFill>
            </a:endParaRPr>
          </a:p>
        </p:txBody>
      </p:sp>
    </p:spTree>
    <p:extLst>
      <p:ext uri="{BB962C8B-B14F-4D97-AF65-F5344CB8AC3E}">
        <p14:creationId xmlns:p14="http://schemas.microsoft.com/office/powerpoint/2010/main" val="150779367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07757" y="365125"/>
            <a:ext cx="1478756"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71488" y="365125"/>
            <a:ext cx="4321969"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5E2EACC-D4B0-3045-B4AB-6B24743388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86675834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E8E0603-4C39-4EF1-A0FE-816FABFA11C3}" type="slidenum">
              <a:rPr lang="en-US" smtClean="0"/>
              <a:t>‹#›</a:t>
            </a:fld>
            <a:endParaRPr lang="en-US"/>
          </a:p>
        </p:txBody>
      </p:sp>
    </p:spTree>
    <p:extLst>
      <p:ext uri="{BB962C8B-B14F-4D97-AF65-F5344CB8AC3E}">
        <p14:creationId xmlns:p14="http://schemas.microsoft.com/office/powerpoint/2010/main" val="332343399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E8E0603-4C39-4EF1-A0FE-816FABFA11C3}" type="slidenum">
              <a:rPr lang="en-US" smtClean="0"/>
              <a:t>‹#›</a:t>
            </a:fld>
            <a:endParaRPr lang="en-US"/>
          </a:p>
        </p:txBody>
      </p:sp>
    </p:spTree>
    <p:extLst>
      <p:ext uri="{BB962C8B-B14F-4D97-AF65-F5344CB8AC3E}">
        <p14:creationId xmlns:p14="http://schemas.microsoft.com/office/powerpoint/2010/main" val="307643144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E8E0603-4C39-4EF1-A0FE-816FABFA11C3}" type="slidenum">
              <a:rPr lang="en-US" smtClean="0"/>
              <a:t>‹#›</a:t>
            </a:fld>
            <a:endParaRPr lang="en-US"/>
          </a:p>
        </p:txBody>
      </p:sp>
    </p:spTree>
    <p:extLst>
      <p:ext uri="{BB962C8B-B14F-4D97-AF65-F5344CB8AC3E}">
        <p14:creationId xmlns:p14="http://schemas.microsoft.com/office/powerpoint/2010/main" val="193067566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E8E0603-4C39-4EF1-A0FE-816FABFA11C3}" type="slidenum">
              <a:rPr lang="en-US" smtClean="0"/>
              <a:t>‹#›</a:t>
            </a:fld>
            <a:endParaRPr lang="en-US"/>
          </a:p>
        </p:txBody>
      </p:sp>
    </p:spTree>
    <p:extLst>
      <p:ext uri="{BB962C8B-B14F-4D97-AF65-F5344CB8AC3E}">
        <p14:creationId xmlns:p14="http://schemas.microsoft.com/office/powerpoint/2010/main" val="69187287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E8E0603-4C39-4EF1-A0FE-816FABFA11C3}" type="slidenum">
              <a:rPr lang="en-US" smtClean="0"/>
              <a:t>‹#›</a:t>
            </a:fld>
            <a:endParaRPr lang="en-US"/>
          </a:p>
        </p:txBody>
      </p:sp>
    </p:spTree>
    <p:extLst>
      <p:ext uri="{BB962C8B-B14F-4D97-AF65-F5344CB8AC3E}">
        <p14:creationId xmlns:p14="http://schemas.microsoft.com/office/powerpoint/2010/main" val="165325428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E8E0603-4C39-4EF1-A0FE-816FABFA11C3}" type="slidenum">
              <a:rPr lang="en-US" smtClean="0"/>
              <a:t>‹#›</a:t>
            </a:fld>
            <a:endParaRPr lang="en-US"/>
          </a:p>
        </p:txBody>
      </p:sp>
    </p:spTree>
    <p:extLst>
      <p:ext uri="{BB962C8B-B14F-4D97-AF65-F5344CB8AC3E}">
        <p14:creationId xmlns:p14="http://schemas.microsoft.com/office/powerpoint/2010/main" val="40103994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E8E0603-4C39-4EF1-A0FE-816FABFA11C3}" type="slidenum">
              <a:rPr lang="en-US" smtClean="0"/>
              <a:t>‹#›</a:t>
            </a:fld>
            <a:endParaRPr lang="en-US"/>
          </a:p>
        </p:txBody>
      </p:sp>
    </p:spTree>
    <p:extLst>
      <p:ext uri="{BB962C8B-B14F-4D97-AF65-F5344CB8AC3E}">
        <p14:creationId xmlns:p14="http://schemas.microsoft.com/office/powerpoint/2010/main" val="153409326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E8E0603-4C39-4EF1-A0FE-816FABFA11C3}" type="slidenum">
              <a:rPr lang="en-US" smtClean="0"/>
              <a:t>‹#›</a:t>
            </a:fld>
            <a:endParaRPr lang="en-US"/>
          </a:p>
        </p:txBody>
      </p:sp>
    </p:spTree>
    <p:extLst>
      <p:ext uri="{BB962C8B-B14F-4D97-AF65-F5344CB8AC3E}">
        <p14:creationId xmlns:p14="http://schemas.microsoft.com/office/powerpoint/2010/main" val="191205021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E8E0603-4C39-4EF1-A0FE-816FABFA11C3}" type="slidenum">
              <a:rPr lang="en-US" smtClean="0"/>
              <a:t>‹#›</a:t>
            </a:fld>
            <a:endParaRPr lang="en-US"/>
          </a:p>
        </p:txBody>
      </p:sp>
    </p:spTree>
    <p:extLst>
      <p:ext uri="{BB962C8B-B14F-4D97-AF65-F5344CB8AC3E}">
        <p14:creationId xmlns:p14="http://schemas.microsoft.com/office/powerpoint/2010/main" val="31915206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20"/>
        <p:cNvGrpSpPr/>
        <p:nvPr/>
      </p:nvGrpSpPr>
      <p:grpSpPr>
        <a:xfrm>
          <a:off x="0" y="0"/>
          <a:ext cx="0" cy="0"/>
          <a:chOff x="0" y="0"/>
          <a:chExt cx="0" cy="0"/>
        </a:xfrm>
      </p:grpSpPr>
      <p:sp>
        <p:nvSpPr>
          <p:cNvPr id="21" name="Shape 21"/>
          <p:cNvSpPr/>
          <p:nvPr/>
        </p:nvSpPr>
        <p:spPr>
          <a:xfrm>
            <a:off x="0" y="4"/>
            <a:ext cx="9144000" cy="1532999"/>
          </a:xfrm>
          <a:prstGeom prst="rect">
            <a:avLst/>
          </a:prstGeom>
          <a:solidFill>
            <a:schemeClr val="dk2"/>
          </a:solidFill>
          <a:ln>
            <a:noFill/>
          </a:ln>
        </p:spPr>
        <p:txBody>
          <a:bodyPr lIns="51427" tIns="25706" rIns="51427" bIns="25706" anchor="ctr" anchorCtr="0">
            <a:noAutofit/>
          </a:bodyPr>
          <a:lstStyle/>
          <a:p>
            <a:endParaRPr sz="788" kern="0">
              <a:solidFill>
                <a:srgbClr val="000000"/>
              </a:solidFill>
              <a:ea typeface="Arial"/>
              <a:cs typeface="Arial"/>
              <a:sym typeface="Arial"/>
              <a:rtl val="0"/>
            </a:endParaRPr>
          </a:p>
        </p:txBody>
      </p:sp>
      <p:cxnSp>
        <p:nvCxnSpPr>
          <p:cNvPr id="22" name="Shape 22"/>
          <p:cNvCxnSpPr/>
          <p:nvPr/>
        </p:nvCxnSpPr>
        <p:spPr>
          <a:xfrm>
            <a:off x="0" y="1503833"/>
            <a:ext cx="9144000" cy="0"/>
          </a:xfrm>
          <a:prstGeom prst="straightConnector1">
            <a:avLst/>
          </a:prstGeom>
          <a:noFill/>
          <a:ln w="57150" cap="flat" cmpd="sng">
            <a:solidFill>
              <a:srgbClr val="000000">
                <a:alpha val="14901"/>
              </a:srgbClr>
            </a:solidFill>
            <a:prstDash val="solid"/>
            <a:round/>
            <a:headEnd type="none" w="med" len="med"/>
            <a:tailEnd type="none" w="med" len="med"/>
          </a:ln>
        </p:spPr>
      </p:cxnSp>
      <p:sp>
        <p:nvSpPr>
          <p:cNvPr id="23" name="Shape 23"/>
          <p:cNvSpPr txBox="1">
            <a:spLocks noGrp="1"/>
          </p:cNvSpPr>
          <p:nvPr>
            <p:ph type="title"/>
          </p:nvPr>
        </p:nvSpPr>
        <p:spPr>
          <a:xfrm>
            <a:off x="457200" y="274637"/>
            <a:ext cx="8229600" cy="1143000"/>
          </a:xfrm>
          <a:prstGeom prst="rect">
            <a:avLst/>
          </a:prstGeom>
        </p:spPr>
        <p:txBody>
          <a:bodyPr lIns="91425" tIns="91425" rIns="91425" bIns="91425" anchor="b"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24" name="Shape 24"/>
          <p:cNvSpPr txBox="1">
            <a:spLocks noGrp="1"/>
          </p:cNvSpPr>
          <p:nvPr>
            <p:ph type="body" idx="1"/>
          </p:nvPr>
        </p:nvSpPr>
        <p:spPr>
          <a:xfrm>
            <a:off x="457200" y="1600200"/>
            <a:ext cx="3994500" cy="4967700"/>
          </a:xfrm>
          <a:prstGeom prst="rect">
            <a:avLst/>
          </a:prstGeom>
        </p:spPr>
        <p:txBody>
          <a:bodyPr lIns="91425" tIns="91425" rIns="91425" bIns="91425" anchor="t"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25" name="Shape 25"/>
          <p:cNvSpPr txBox="1">
            <a:spLocks noGrp="1"/>
          </p:cNvSpPr>
          <p:nvPr>
            <p:ph type="body" idx="2"/>
          </p:nvPr>
        </p:nvSpPr>
        <p:spPr>
          <a:xfrm>
            <a:off x="4692273" y="1600200"/>
            <a:ext cx="3994500" cy="4967700"/>
          </a:xfrm>
          <a:prstGeom prst="rect">
            <a:avLst/>
          </a:prstGeom>
        </p:spPr>
        <p:txBody>
          <a:bodyPr lIns="91425" tIns="91425" rIns="91425" bIns="91425" anchor="t"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26" name="Shape 26"/>
          <p:cNvSpPr txBox="1">
            <a:spLocks noGrp="1"/>
          </p:cNvSpPr>
          <p:nvPr>
            <p:ph type="sldNum" idx="12"/>
          </p:nvPr>
        </p:nvSpPr>
        <p:spPr>
          <a:xfrm>
            <a:off x="8556793" y="6333138"/>
            <a:ext cx="548699" cy="524699"/>
          </a:xfrm>
          <a:prstGeom prst="rect">
            <a:avLst/>
          </a:prstGeom>
        </p:spPr>
        <p:txBody>
          <a:bodyPr lIns="91425" tIns="91425" rIns="91425" bIns="91425" anchor="ctr" anchorCtr="0">
            <a:noAutofit/>
          </a:bodyPr>
          <a:lstStyle/>
          <a:p>
            <a:fld id="{00000000-1234-1234-1234-123412341234}" type="slidenum">
              <a:rPr lang="en">
                <a:solidFill>
                  <a:srgbClr val="000000"/>
                </a:solidFill>
              </a:rPr>
              <a:pPr/>
              <a:t>‹#›</a:t>
            </a:fld>
            <a:endParaRPr lang="en">
              <a:solidFill>
                <a:srgbClr val="000000"/>
              </a:solidFill>
            </a:endParaRPr>
          </a:p>
        </p:txBody>
      </p:sp>
    </p:spTree>
    <p:extLst>
      <p:ext uri="{BB962C8B-B14F-4D97-AF65-F5344CB8AC3E}">
        <p14:creationId xmlns:p14="http://schemas.microsoft.com/office/powerpoint/2010/main" val="203496333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E8E0603-4C39-4EF1-A0FE-816FABFA11C3}" type="slidenum">
              <a:rPr lang="en-US" smtClean="0"/>
              <a:t>‹#›</a:t>
            </a:fld>
            <a:endParaRPr lang="en-US"/>
          </a:p>
        </p:txBody>
      </p:sp>
    </p:spTree>
    <p:extLst>
      <p:ext uri="{BB962C8B-B14F-4D97-AF65-F5344CB8AC3E}">
        <p14:creationId xmlns:p14="http://schemas.microsoft.com/office/powerpoint/2010/main" val="129369987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E8E0603-4C39-4EF1-A0FE-816FABFA11C3}" type="slidenum">
              <a:rPr lang="en-US" smtClean="0"/>
              <a:t>‹#›</a:t>
            </a:fld>
            <a:endParaRPr lang="en-US"/>
          </a:p>
        </p:txBody>
      </p:sp>
    </p:spTree>
    <p:extLst>
      <p:ext uri="{BB962C8B-B14F-4D97-AF65-F5344CB8AC3E}">
        <p14:creationId xmlns:p14="http://schemas.microsoft.com/office/powerpoint/2010/main" val="233427109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2F9A4F-C4F0-482F-9519-68597CE94F5B}" type="slidenum">
              <a:rPr lang="en-US" smtClean="0"/>
              <a:t>‹#›</a:t>
            </a:fld>
            <a:endParaRPr lang="en-US"/>
          </a:p>
        </p:txBody>
      </p:sp>
    </p:spTree>
    <p:extLst>
      <p:ext uri="{BB962C8B-B14F-4D97-AF65-F5344CB8AC3E}">
        <p14:creationId xmlns:p14="http://schemas.microsoft.com/office/powerpoint/2010/main" val="56014509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2F9A4F-C4F0-482F-9519-68597CE94F5B}" type="slidenum">
              <a:rPr lang="en-US" smtClean="0"/>
              <a:t>‹#›</a:t>
            </a:fld>
            <a:endParaRPr lang="en-US"/>
          </a:p>
        </p:txBody>
      </p:sp>
    </p:spTree>
    <p:extLst>
      <p:ext uri="{BB962C8B-B14F-4D97-AF65-F5344CB8AC3E}">
        <p14:creationId xmlns:p14="http://schemas.microsoft.com/office/powerpoint/2010/main" val="365169628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43"/>
            <a:ext cx="78867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623888" y="4589468"/>
            <a:ext cx="7886700" cy="1500187"/>
          </a:xfrm>
        </p:spPr>
        <p:txBody>
          <a:bodyPr/>
          <a:lstStyle>
            <a:lvl1pPr marL="0" indent="0">
              <a:buNone/>
              <a:defRPr sz="2400">
                <a:solidFill>
                  <a:schemeClr val="tx1"/>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2F9A4F-C4F0-482F-9519-68597CE94F5B}" type="slidenum">
              <a:rPr lang="en-US" smtClean="0"/>
              <a:t>‹#›</a:t>
            </a:fld>
            <a:endParaRPr lang="en-US"/>
          </a:p>
        </p:txBody>
      </p:sp>
    </p:spTree>
    <p:extLst>
      <p:ext uri="{BB962C8B-B14F-4D97-AF65-F5344CB8AC3E}">
        <p14:creationId xmlns:p14="http://schemas.microsoft.com/office/powerpoint/2010/main" val="134666590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A2F9A4F-C4F0-482F-9519-68597CE94F5B}" type="slidenum">
              <a:rPr lang="en-US" smtClean="0"/>
              <a:t>‹#›</a:t>
            </a:fld>
            <a:endParaRPr lang="en-US"/>
          </a:p>
        </p:txBody>
      </p:sp>
    </p:spTree>
    <p:extLst>
      <p:ext uri="{BB962C8B-B14F-4D97-AF65-F5344CB8AC3E}">
        <p14:creationId xmlns:p14="http://schemas.microsoft.com/office/powerpoint/2010/main" val="54471927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9"/>
            <a:ext cx="78867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smtClean="0"/>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29152" y="1681163"/>
            <a:ext cx="3887391"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4629152" y="2505075"/>
            <a:ext cx="3887391"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A2F9A4F-C4F0-482F-9519-68597CE94F5B}" type="slidenum">
              <a:rPr lang="en-US" smtClean="0"/>
              <a:t>‹#›</a:t>
            </a:fld>
            <a:endParaRPr lang="en-US"/>
          </a:p>
        </p:txBody>
      </p:sp>
    </p:spTree>
    <p:extLst>
      <p:ext uri="{BB962C8B-B14F-4D97-AF65-F5344CB8AC3E}">
        <p14:creationId xmlns:p14="http://schemas.microsoft.com/office/powerpoint/2010/main" val="169321421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A2F9A4F-C4F0-482F-9519-68597CE94F5B}" type="slidenum">
              <a:rPr lang="en-US" smtClean="0"/>
              <a:t>‹#›</a:t>
            </a:fld>
            <a:endParaRPr lang="en-US"/>
          </a:p>
        </p:txBody>
      </p:sp>
    </p:spTree>
    <p:extLst>
      <p:ext uri="{BB962C8B-B14F-4D97-AF65-F5344CB8AC3E}">
        <p14:creationId xmlns:p14="http://schemas.microsoft.com/office/powerpoint/2010/main" val="346494140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A2F9A4F-C4F0-482F-9519-68597CE94F5B}" type="slidenum">
              <a:rPr lang="en-US" smtClean="0"/>
              <a:t>‹#›</a:t>
            </a:fld>
            <a:endParaRPr lang="en-US"/>
          </a:p>
        </p:txBody>
      </p:sp>
    </p:spTree>
    <p:extLst>
      <p:ext uri="{BB962C8B-B14F-4D97-AF65-F5344CB8AC3E}">
        <p14:creationId xmlns:p14="http://schemas.microsoft.com/office/powerpoint/2010/main" val="287650873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3887391" y="987430"/>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A2F9A4F-C4F0-482F-9519-68597CE94F5B}" type="slidenum">
              <a:rPr lang="en-US" smtClean="0"/>
              <a:t>‹#›</a:t>
            </a:fld>
            <a:endParaRPr lang="en-US"/>
          </a:p>
        </p:txBody>
      </p:sp>
    </p:spTree>
    <p:extLst>
      <p:ext uri="{BB962C8B-B14F-4D97-AF65-F5344CB8AC3E}">
        <p14:creationId xmlns:p14="http://schemas.microsoft.com/office/powerpoint/2010/main" val="36501844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27"/>
        <p:cNvGrpSpPr/>
        <p:nvPr/>
      </p:nvGrpSpPr>
      <p:grpSpPr>
        <a:xfrm>
          <a:off x="0" y="0"/>
          <a:ext cx="0" cy="0"/>
          <a:chOff x="0" y="0"/>
          <a:chExt cx="0" cy="0"/>
        </a:xfrm>
      </p:grpSpPr>
      <p:sp>
        <p:nvSpPr>
          <p:cNvPr id="28" name="Shape 28"/>
          <p:cNvSpPr/>
          <p:nvPr/>
        </p:nvSpPr>
        <p:spPr>
          <a:xfrm>
            <a:off x="0" y="4"/>
            <a:ext cx="9144000" cy="1532999"/>
          </a:xfrm>
          <a:prstGeom prst="rect">
            <a:avLst/>
          </a:prstGeom>
          <a:solidFill>
            <a:srgbClr val="2388DB"/>
          </a:solidFill>
          <a:ln>
            <a:noFill/>
          </a:ln>
        </p:spPr>
        <p:txBody>
          <a:bodyPr lIns="51427" tIns="25706" rIns="51427" bIns="25706" anchor="ctr" anchorCtr="0">
            <a:noAutofit/>
          </a:bodyPr>
          <a:lstStyle/>
          <a:p>
            <a:endParaRPr sz="788" kern="0">
              <a:solidFill>
                <a:srgbClr val="000000"/>
              </a:solidFill>
              <a:ea typeface="Arial"/>
              <a:cs typeface="Arial"/>
              <a:sym typeface="Arial"/>
              <a:rtl val="0"/>
            </a:endParaRPr>
          </a:p>
        </p:txBody>
      </p:sp>
      <p:cxnSp>
        <p:nvCxnSpPr>
          <p:cNvPr id="29" name="Shape 29"/>
          <p:cNvCxnSpPr/>
          <p:nvPr/>
        </p:nvCxnSpPr>
        <p:spPr>
          <a:xfrm>
            <a:off x="0" y="1503833"/>
            <a:ext cx="9144000" cy="0"/>
          </a:xfrm>
          <a:prstGeom prst="straightConnector1">
            <a:avLst/>
          </a:prstGeom>
          <a:noFill/>
          <a:ln w="57150" cap="flat" cmpd="sng">
            <a:solidFill>
              <a:srgbClr val="000000">
                <a:alpha val="14901"/>
              </a:srgbClr>
            </a:solidFill>
            <a:prstDash val="solid"/>
            <a:round/>
            <a:headEnd type="none" w="med" len="med"/>
            <a:tailEnd type="none" w="med" len="med"/>
          </a:ln>
        </p:spPr>
      </p:cxnSp>
      <p:sp>
        <p:nvSpPr>
          <p:cNvPr id="30" name="Shape 30"/>
          <p:cNvSpPr txBox="1">
            <a:spLocks noGrp="1"/>
          </p:cNvSpPr>
          <p:nvPr>
            <p:ph type="title"/>
          </p:nvPr>
        </p:nvSpPr>
        <p:spPr>
          <a:xfrm>
            <a:off x="457200" y="274637"/>
            <a:ext cx="8229600" cy="1143000"/>
          </a:xfrm>
          <a:prstGeom prst="rect">
            <a:avLst/>
          </a:prstGeom>
        </p:spPr>
        <p:txBody>
          <a:bodyPr lIns="91425" tIns="91425" rIns="91425" bIns="91425" anchor="b"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31" name="Shape 31"/>
          <p:cNvSpPr txBox="1">
            <a:spLocks noGrp="1"/>
          </p:cNvSpPr>
          <p:nvPr>
            <p:ph type="sldNum" idx="12"/>
          </p:nvPr>
        </p:nvSpPr>
        <p:spPr>
          <a:xfrm>
            <a:off x="8556793" y="6333138"/>
            <a:ext cx="548699" cy="524699"/>
          </a:xfrm>
          <a:prstGeom prst="rect">
            <a:avLst/>
          </a:prstGeom>
        </p:spPr>
        <p:txBody>
          <a:bodyPr lIns="91425" tIns="91425" rIns="91425" bIns="91425" anchor="ctr" anchorCtr="0">
            <a:noAutofit/>
          </a:bodyPr>
          <a:lstStyle/>
          <a:p>
            <a:fld id="{00000000-1234-1234-1234-123412341234}" type="slidenum">
              <a:rPr lang="en">
                <a:solidFill>
                  <a:srgbClr val="000000"/>
                </a:solidFill>
              </a:rPr>
              <a:pPr/>
              <a:t>‹#›</a:t>
            </a:fld>
            <a:endParaRPr lang="en">
              <a:solidFill>
                <a:srgbClr val="000000"/>
              </a:solidFill>
            </a:endParaRPr>
          </a:p>
        </p:txBody>
      </p:sp>
    </p:spTree>
    <p:extLst>
      <p:ext uri="{BB962C8B-B14F-4D97-AF65-F5344CB8AC3E}">
        <p14:creationId xmlns:p14="http://schemas.microsoft.com/office/powerpoint/2010/main" val="268826632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887391" y="987430"/>
            <a:ext cx="4629150" cy="4873625"/>
          </a:xfrm>
        </p:spPr>
        <p:txBody>
          <a:bodyPr anchor="t"/>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A2F9A4F-C4F0-482F-9519-68597CE94F5B}" type="slidenum">
              <a:rPr lang="en-US" smtClean="0"/>
              <a:t>‹#›</a:t>
            </a:fld>
            <a:endParaRPr lang="en-US"/>
          </a:p>
        </p:txBody>
      </p:sp>
    </p:spTree>
    <p:extLst>
      <p:ext uri="{BB962C8B-B14F-4D97-AF65-F5344CB8AC3E}">
        <p14:creationId xmlns:p14="http://schemas.microsoft.com/office/powerpoint/2010/main" val="7952616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2F9A4F-C4F0-482F-9519-68597CE94F5B}" type="slidenum">
              <a:rPr lang="en-US" smtClean="0"/>
              <a:t>‹#›</a:t>
            </a:fld>
            <a:endParaRPr lang="en-US"/>
          </a:p>
        </p:txBody>
      </p:sp>
    </p:spTree>
    <p:extLst>
      <p:ext uri="{BB962C8B-B14F-4D97-AF65-F5344CB8AC3E}">
        <p14:creationId xmlns:p14="http://schemas.microsoft.com/office/powerpoint/2010/main" val="367053103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6" y="365125"/>
            <a:ext cx="1971675"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2" y="365125"/>
            <a:ext cx="5800725"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2F9A4F-C4F0-482F-9519-68597CE94F5B}" type="slidenum">
              <a:rPr lang="en-US" smtClean="0"/>
              <a:t>‹#›</a:t>
            </a:fld>
            <a:endParaRPr lang="en-US"/>
          </a:p>
        </p:txBody>
      </p:sp>
    </p:spTree>
    <p:extLst>
      <p:ext uri="{BB962C8B-B14F-4D97-AF65-F5344CB8AC3E}">
        <p14:creationId xmlns:p14="http://schemas.microsoft.com/office/powerpoint/2010/main" val="147050946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4"/>
        <p:cNvGrpSpPr/>
        <p:nvPr/>
      </p:nvGrpSpPr>
      <p:grpSpPr>
        <a:xfrm>
          <a:off x="0" y="0"/>
          <a:ext cx="0" cy="0"/>
          <a:chOff x="0" y="0"/>
          <a:chExt cx="0" cy="0"/>
        </a:xfrm>
      </p:grpSpPr>
      <p:sp>
        <p:nvSpPr>
          <p:cNvPr id="15" name="Shape 15"/>
          <p:cNvSpPr/>
          <p:nvPr/>
        </p:nvSpPr>
        <p:spPr>
          <a:xfrm>
            <a:off x="0" y="2"/>
            <a:ext cx="9144000" cy="1532999"/>
          </a:xfrm>
          <a:prstGeom prst="rect">
            <a:avLst/>
          </a:prstGeom>
          <a:solidFill>
            <a:srgbClr val="2388DB"/>
          </a:solidFill>
          <a:ln>
            <a:noFill/>
          </a:ln>
        </p:spPr>
        <p:txBody>
          <a:bodyPr lIns="68569" tIns="34275" rIns="68569" bIns="34275" anchor="ctr" anchorCtr="0">
            <a:noAutofit/>
          </a:bodyPr>
          <a:lstStyle/>
          <a:p>
            <a:endParaRPr sz="1050" kern="0">
              <a:solidFill>
                <a:srgbClr val="000000"/>
              </a:solidFill>
              <a:ea typeface="Arial"/>
              <a:cs typeface="Arial"/>
              <a:sym typeface="Arial"/>
              <a:rtl val="0"/>
            </a:endParaRPr>
          </a:p>
        </p:txBody>
      </p:sp>
      <p:cxnSp>
        <p:nvCxnSpPr>
          <p:cNvPr id="16" name="Shape 16"/>
          <p:cNvCxnSpPr/>
          <p:nvPr/>
        </p:nvCxnSpPr>
        <p:spPr>
          <a:xfrm>
            <a:off x="0" y="1503833"/>
            <a:ext cx="9144000" cy="0"/>
          </a:xfrm>
          <a:prstGeom prst="straightConnector1">
            <a:avLst/>
          </a:prstGeom>
          <a:noFill/>
          <a:ln w="57150" cap="flat" cmpd="sng">
            <a:solidFill>
              <a:srgbClr val="000000">
                <a:alpha val="14901"/>
              </a:srgbClr>
            </a:solidFill>
            <a:prstDash val="solid"/>
            <a:round/>
            <a:headEnd type="none" w="med" len="med"/>
            <a:tailEnd type="none" w="med" len="med"/>
          </a:ln>
        </p:spPr>
      </p:cxnSp>
      <p:sp>
        <p:nvSpPr>
          <p:cNvPr id="17" name="Shape 17"/>
          <p:cNvSpPr txBox="1">
            <a:spLocks noGrp="1"/>
          </p:cNvSpPr>
          <p:nvPr>
            <p:ph type="title"/>
          </p:nvPr>
        </p:nvSpPr>
        <p:spPr>
          <a:xfrm>
            <a:off x="457200" y="274637"/>
            <a:ext cx="8229600" cy="1143000"/>
          </a:xfrm>
          <a:prstGeom prst="rect">
            <a:avLst/>
          </a:prstGeom>
        </p:spPr>
        <p:txBody>
          <a:bodyPr lIns="91425" tIns="91425" rIns="91425" bIns="91425" anchor="b"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18" name="Shape 18"/>
          <p:cNvSpPr txBox="1">
            <a:spLocks noGrp="1"/>
          </p:cNvSpPr>
          <p:nvPr>
            <p:ph type="body" idx="1"/>
          </p:nvPr>
        </p:nvSpPr>
        <p:spPr>
          <a:xfrm>
            <a:off x="457200" y="1600200"/>
            <a:ext cx="8229600" cy="4967700"/>
          </a:xfrm>
          <a:prstGeom prst="rect">
            <a:avLst/>
          </a:prstGeom>
        </p:spPr>
        <p:txBody>
          <a:bodyPr lIns="91425" tIns="91425" rIns="91425" bIns="91425" anchor="t"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19" name="Shape 19"/>
          <p:cNvSpPr txBox="1">
            <a:spLocks noGrp="1"/>
          </p:cNvSpPr>
          <p:nvPr>
            <p:ph type="sldNum" idx="12"/>
          </p:nvPr>
        </p:nvSpPr>
        <p:spPr>
          <a:xfrm>
            <a:off x="8556792" y="6333136"/>
            <a:ext cx="548699" cy="524699"/>
          </a:xfrm>
          <a:prstGeom prst="rect">
            <a:avLst/>
          </a:prstGeom>
        </p:spPr>
        <p:txBody>
          <a:bodyPr lIns="91425" tIns="91425" rIns="91425" bIns="91425" anchor="ctr" anchorCtr="0">
            <a:noAutofit/>
          </a:bodyPr>
          <a:lstStyle/>
          <a:p>
            <a:fld id="{00000000-1234-1234-1234-123412341234}" type="slidenum">
              <a:rPr lang="en"/>
              <a:pPr/>
              <a:t>‹#›</a:t>
            </a:fld>
            <a:endParaRPr lang="en"/>
          </a:p>
        </p:txBody>
      </p:sp>
    </p:spTree>
    <p:extLst>
      <p:ext uri="{BB962C8B-B14F-4D97-AF65-F5344CB8AC3E}">
        <p14:creationId xmlns:p14="http://schemas.microsoft.com/office/powerpoint/2010/main" val="387706871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r>
              <a:rPr lang="en-US" smtClean="0"/>
              <a:t>Click to edit Master title style</a:t>
            </a:r>
            <a:endParaRPr lang="en-US"/>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5E2EACC-D4B0-3045-B4AB-6B24743388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00982268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5E2EACC-D4B0-3045-B4AB-6B24743388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47012923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4500"/>
            </a:lvl1pPr>
          </a:lstStyle>
          <a:p>
            <a:r>
              <a:rPr lang="en-US" smtClean="0"/>
              <a:t>Click to edit Master title style</a:t>
            </a:r>
            <a:endParaRPr lang="en-US"/>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5E2EACC-D4B0-3045-B4AB-6B24743388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92457647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71487" y="1825625"/>
            <a:ext cx="2900363"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3486150" y="1825625"/>
            <a:ext cx="2900363"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5E2EACC-D4B0-3045-B4AB-6B24743388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6595995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A5E2EACC-D4B0-3045-B4AB-6B24743388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96785327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A5E2EACC-D4B0-3045-B4AB-6B24743388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3617076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Caption">
    <p:spTree>
      <p:nvGrpSpPr>
        <p:cNvPr id="1" name="Shape 32"/>
        <p:cNvGrpSpPr/>
        <p:nvPr/>
      </p:nvGrpSpPr>
      <p:grpSpPr>
        <a:xfrm>
          <a:off x="0" y="0"/>
          <a:ext cx="0" cy="0"/>
          <a:chOff x="0" y="0"/>
          <a:chExt cx="0" cy="0"/>
        </a:xfrm>
      </p:grpSpPr>
      <p:sp>
        <p:nvSpPr>
          <p:cNvPr id="33" name="Shape 33"/>
          <p:cNvSpPr txBox="1">
            <a:spLocks noGrp="1"/>
          </p:cNvSpPr>
          <p:nvPr>
            <p:ph type="body" idx="1"/>
          </p:nvPr>
        </p:nvSpPr>
        <p:spPr>
          <a:xfrm>
            <a:off x="457200" y="5875078"/>
            <a:ext cx="8229600" cy="692700"/>
          </a:xfrm>
          <a:prstGeom prst="rect">
            <a:avLst/>
          </a:prstGeom>
        </p:spPr>
        <p:txBody>
          <a:bodyPr lIns="91425" tIns="91425" rIns="91425" bIns="91425" anchor="t" anchorCtr="0"/>
          <a:lstStyle>
            <a:lvl1pPr>
              <a:spcBef>
                <a:spcPts val="0"/>
              </a:spcBef>
              <a:buClr>
                <a:schemeClr val="dk2"/>
              </a:buClr>
              <a:buSzPct val="100000"/>
              <a:buNone/>
              <a:defRPr sz="1013">
                <a:solidFill>
                  <a:schemeClr val="dk2"/>
                </a:solidFill>
              </a:defRPr>
            </a:lvl1pPr>
          </a:lstStyle>
          <a:p>
            <a:endParaRPr/>
          </a:p>
        </p:txBody>
      </p:sp>
      <p:sp>
        <p:nvSpPr>
          <p:cNvPr id="34" name="Shape 34"/>
          <p:cNvSpPr/>
          <p:nvPr/>
        </p:nvSpPr>
        <p:spPr>
          <a:xfrm>
            <a:off x="4274" y="0"/>
            <a:ext cx="9144000" cy="5875200"/>
          </a:xfrm>
          <a:prstGeom prst="rect">
            <a:avLst/>
          </a:prstGeom>
          <a:solidFill>
            <a:srgbClr val="2388DB"/>
          </a:solidFill>
          <a:ln>
            <a:noFill/>
          </a:ln>
        </p:spPr>
        <p:txBody>
          <a:bodyPr lIns="51427" tIns="25706" rIns="51427" bIns="25706" anchor="ctr" anchorCtr="0">
            <a:noAutofit/>
          </a:bodyPr>
          <a:lstStyle/>
          <a:p>
            <a:endParaRPr sz="788" kern="0">
              <a:solidFill>
                <a:srgbClr val="000000"/>
              </a:solidFill>
              <a:ea typeface="Arial"/>
              <a:cs typeface="Arial"/>
              <a:sym typeface="Arial"/>
              <a:rtl val="0"/>
            </a:endParaRPr>
          </a:p>
        </p:txBody>
      </p:sp>
      <p:cxnSp>
        <p:nvCxnSpPr>
          <p:cNvPr id="35" name="Shape 35"/>
          <p:cNvCxnSpPr/>
          <p:nvPr/>
        </p:nvCxnSpPr>
        <p:spPr>
          <a:xfrm>
            <a:off x="0" y="5845828"/>
            <a:ext cx="9144000" cy="0"/>
          </a:xfrm>
          <a:prstGeom prst="straightConnector1">
            <a:avLst/>
          </a:prstGeom>
          <a:noFill/>
          <a:ln w="57150" cap="flat" cmpd="sng">
            <a:solidFill>
              <a:srgbClr val="000000">
                <a:alpha val="14901"/>
              </a:srgbClr>
            </a:solidFill>
            <a:prstDash val="solid"/>
            <a:round/>
            <a:headEnd type="none" w="med" len="med"/>
            <a:tailEnd type="none" w="med" len="med"/>
          </a:ln>
        </p:spPr>
      </p:cxnSp>
      <p:sp>
        <p:nvSpPr>
          <p:cNvPr id="36" name="Shape 36"/>
          <p:cNvSpPr txBox="1">
            <a:spLocks noGrp="1"/>
          </p:cNvSpPr>
          <p:nvPr>
            <p:ph type="sldNum" idx="12"/>
          </p:nvPr>
        </p:nvSpPr>
        <p:spPr>
          <a:xfrm>
            <a:off x="8556793" y="6333138"/>
            <a:ext cx="548699" cy="524699"/>
          </a:xfrm>
          <a:prstGeom prst="rect">
            <a:avLst/>
          </a:prstGeom>
        </p:spPr>
        <p:txBody>
          <a:bodyPr lIns="91425" tIns="91425" rIns="91425" bIns="91425" anchor="ctr" anchorCtr="0">
            <a:noAutofit/>
          </a:bodyPr>
          <a:lstStyle/>
          <a:p>
            <a:fld id="{00000000-1234-1234-1234-123412341234}" type="slidenum">
              <a:rPr lang="en">
                <a:solidFill>
                  <a:srgbClr val="000000"/>
                </a:solidFill>
              </a:rPr>
              <a:pPr/>
              <a:t>‹#›</a:t>
            </a:fld>
            <a:endParaRPr lang="en">
              <a:solidFill>
                <a:srgbClr val="000000"/>
              </a:solidFill>
            </a:endParaRPr>
          </a:p>
        </p:txBody>
      </p:sp>
    </p:spTree>
    <p:extLst>
      <p:ext uri="{BB962C8B-B14F-4D97-AF65-F5344CB8AC3E}">
        <p14:creationId xmlns:p14="http://schemas.microsoft.com/office/powerpoint/2010/main" val="406308523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A5E2EACC-D4B0-3045-B4AB-6B24743388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42006541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smtClean="0"/>
              <a:t>Click to edit Master title style</a:t>
            </a:r>
            <a:endParaRPr lang="en-US"/>
          </a:p>
        </p:txBody>
      </p:sp>
      <p:sp>
        <p:nvSpPr>
          <p:cNvPr id="3" name="Content Placeholder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5E2EACC-D4B0-3045-B4AB-6B24743388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02254078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smtClean="0"/>
              <a:t>Click to edit Master title style</a:t>
            </a:r>
            <a:endParaRPr lang="en-US"/>
          </a:p>
        </p:txBody>
      </p:sp>
      <p:sp>
        <p:nvSpPr>
          <p:cNvPr id="3" name="Picture Placeholder 2"/>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5E2EACC-D4B0-3045-B4AB-6B24743388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99791970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5E2EACC-D4B0-3045-B4AB-6B24743388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1507333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07757" y="365125"/>
            <a:ext cx="1478756"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71488" y="365125"/>
            <a:ext cx="4321969"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5E2EACC-D4B0-3045-B4AB-6B24743388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8368838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cSld name="Blank">
    <p:bg>
      <p:bgPr>
        <a:solidFill>
          <a:schemeClr val="dk2"/>
        </a:solidFill>
        <a:effectLst/>
      </p:bgPr>
    </p:bg>
    <p:spTree>
      <p:nvGrpSpPr>
        <p:cNvPr id="1" name="Shape 37"/>
        <p:cNvGrpSpPr/>
        <p:nvPr/>
      </p:nvGrpSpPr>
      <p:grpSpPr>
        <a:xfrm>
          <a:off x="0" y="0"/>
          <a:ext cx="0" cy="0"/>
          <a:chOff x="0" y="0"/>
          <a:chExt cx="0" cy="0"/>
        </a:xfrm>
      </p:grpSpPr>
      <p:sp>
        <p:nvSpPr>
          <p:cNvPr id="38" name="Shape 38"/>
          <p:cNvSpPr txBox="1">
            <a:spLocks noGrp="1"/>
          </p:cNvSpPr>
          <p:nvPr>
            <p:ph type="sldNum" idx="12"/>
          </p:nvPr>
        </p:nvSpPr>
        <p:spPr>
          <a:xfrm>
            <a:off x="8556793" y="6333138"/>
            <a:ext cx="548699" cy="524699"/>
          </a:xfrm>
          <a:prstGeom prst="rect">
            <a:avLst/>
          </a:prstGeom>
        </p:spPr>
        <p:txBody>
          <a:bodyPr lIns="91425" tIns="91425" rIns="91425" bIns="91425" anchor="ctr" anchorCtr="0">
            <a:noAutofit/>
          </a:bodyPr>
          <a:lstStyle/>
          <a:p>
            <a:fld id="{00000000-1234-1234-1234-123412341234}" type="slidenum">
              <a:rPr lang="en" smtClean="0">
                <a:solidFill>
                  <a:srgbClr val="FFFFFF"/>
                </a:solidFill>
              </a:rPr>
              <a:pPr/>
              <a:t>‹#›</a:t>
            </a:fld>
            <a:endParaRPr lang="en">
              <a:solidFill>
                <a:srgbClr val="FFFFFF"/>
              </a:solidFill>
            </a:endParaRPr>
          </a:p>
        </p:txBody>
      </p:sp>
    </p:spTree>
    <p:extLst>
      <p:ext uri="{BB962C8B-B14F-4D97-AF65-F5344CB8AC3E}">
        <p14:creationId xmlns:p14="http://schemas.microsoft.com/office/powerpoint/2010/main" val="24580152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4"/>
        <p:cNvGrpSpPr/>
        <p:nvPr/>
      </p:nvGrpSpPr>
      <p:grpSpPr>
        <a:xfrm>
          <a:off x="0" y="0"/>
          <a:ext cx="0" cy="0"/>
          <a:chOff x="0" y="0"/>
          <a:chExt cx="0" cy="0"/>
        </a:xfrm>
      </p:grpSpPr>
      <p:sp>
        <p:nvSpPr>
          <p:cNvPr id="15" name="Shape 15"/>
          <p:cNvSpPr/>
          <p:nvPr/>
        </p:nvSpPr>
        <p:spPr>
          <a:xfrm>
            <a:off x="0" y="2"/>
            <a:ext cx="9144000" cy="1532999"/>
          </a:xfrm>
          <a:prstGeom prst="rect">
            <a:avLst/>
          </a:prstGeom>
          <a:solidFill>
            <a:srgbClr val="2388DB"/>
          </a:solidFill>
          <a:ln>
            <a:noFill/>
          </a:ln>
        </p:spPr>
        <p:txBody>
          <a:bodyPr lIns="68569" tIns="34275" rIns="68569" bIns="34275" anchor="ctr" anchorCtr="0">
            <a:noAutofit/>
          </a:bodyPr>
          <a:lstStyle/>
          <a:p>
            <a:endParaRPr sz="1050" kern="0">
              <a:solidFill>
                <a:srgbClr val="000000"/>
              </a:solidFill>
              <a:ea typeface="Arial"/>
              <a:cs typeface="Arial"/>
              <a:sym typeface="Arial"/>
              <a:rtl val="0"/>
            </a:endParaRPr>
          </a:p>
        </p:txBody>
      </p:sp>
      <p:cxnSp>
        <p:nvCxnSpPr>
          <p:cNvPr id="16" name="Shape 16"/>
          <p:cNvCxnSpPr/>
          <p:nvPr/>
        </p:nvCxnSpPr>
        <p:spPr>
          <a:xfrm>
            <a:off x="0" y="1503833"/>
            <a:ext cx="9144000" cy="0"/>
          </a:xfrm>
          <a:prstGeom prst="straightConnector1">
            <a:avLst/>
          </a:prstGeom>
          <a:noFill/>
          <a:ln w="57150" cap="flat" cmpd="sng">
            <a:solidFill>
              <a:srgbClr val="000000">
                <a:alpha val="14901"/>
              </a:srgbClr>
            </a:solidFill>
            <a:prstDash val="solid"/>
            <a:round/>
            <a:headEnd type="none" w="med" len="med"/>
            <a:tailEnd type="none" w="med" len="med"/>
          </a:ln>
        </p:spPr>
      </p:cxnSp>
      <p:sp>
        <p:nvSpPr>
          <p:cNvPr id="17" name="Shape 17"/>
          <p:cNvSpPr txBox="1">
            <a:spLocks noGrp="1"/>
          </p:cNvSpPr>
          <p:nvPr>
            <p:ph type="title"/>
          </p:nvPr>
        </p:nvSpPr>
        <p:spPr>
          <a:xfrm>
            <a:off x="457200" y="274637"/>
            <a:ext cx="8229600" cy="1143000"/>
          </a:xfrm>
          <a:prstGeom prst="rect">
            <a:avLst/>
          </a:prstGeom>
        </p:spPr>
        <p:txBody>
          <a:bodyPr lIns="91425" tIns="91425" rIns="91425" bIns="91425" anchor="b"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18" name="Shape 18"/>
          <p:cNvSpPr txBox="1">
            <a:spLocks noGrp="1"/>
          </p:cNvSpPr>
          <p:nvPr>
            <p:ph type="body" idx="1"/>
          </p:nvPr>
        </p:nvSpPr>
        <p:spPr>
          <a:xfrm>
            <a:off x="457200" y="1600200"/>
            <a:ext cx="8229600" cy="4967700"/>
          </a:xfrm>
          <a:prstGeom prst="rect">
            <a:avLst/>
          </a:prstGeom>
        </p:spPr>
        <p:txBody>
          <a:bodyPr lIns="91425" tIns="91425" rIns="91425" bIns="91425" anchor="t"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19" name="Shape 19"/>
          <p:cNvSpPr txBox="1">
            <a:spLocks noGrp="1"/>
          </p:cNvSpPr>
          <p:nvPr>
            <p:ph type="sldNum" idx="12"/>
          </p:nvPr>
        </p:nvSpPr>
        <p:spPr>
          <a:xfrm>
            <a:off x="8556792" y="6333136"/>
            <a:ext cx="548699" cy="524699"/>
          </a:xfrm>
          <a:prstGeom prst="rect">
            <a:avLst/>
          </a:prstGeom>
        </p:spPr>
        <p:txBody>
          <a:bodyPr lIns="91425" tIns="91425" rIns="91425" bIns="91425" anchor="ctr" anchorCtr="0">
            <a:noAutofit/>
          </a:bodyPr>
          <a:lstStyle/>
          <a:p>
            <a:fld id="{00000000-1234-1234-1234-123412341234}" type="slidenum">
              <a:rPr lang="en"/>
              <a:pPr/>
              <a:t>‹#›</a:t>
            </a:fld>
            <a:endParaRPr lang="en"/>
          </a:p>
        </p:txBody>
      </p:sp>
    </p:spTree>
    <p:extLst>
      <p:ext uri="{BB962C8B-B14F-4D97-AF65-F5344CB8AC3E}">
        <p14:creationId xmlns:p14="http://schemas.microsoft.com/office/powerpoint/2010/main" val="17937273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15E8865A-F7EC-460D-AF42-D961DF724EC2}" type="slidenum">
              <a:rPr lang="en-US" smtClean="0"/>
              <a:t>‹#›</a:t>
            </a:fld>
            <a:endParaRPr lang="en-US"/>
          </a:p>
        </p:txBody>
      </p:sp>
    </p:spTree>
    <p:extLst>
      <p:ext uri="{BB962C8B-B14F-4D97-AF65-F5344CB8AC3E}">
        <p14:creationId xmlns:p14="http://schemas.microsoft.com/office/powerpoint/2010/main" val="11796167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p>
            <a:endParaRPr lang="en-US"/>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15E8865A-F7EC-460D-AF42-D961DF724EC2}" type="slidenum">
              <a:rPr lang="en-US" smtClean="0"/>
              <a:t>‹#›</a:t>
            </a:fld>
            <a:endParaRPr lang="en-US"/>
          </a:p>
        </p:txBody>
      </p:sp>
    </p:spTree>
    <p:extLst>
      <p:ext uri="{BB962C8B-B14F-4D97-AF65-F5344CB8AC3E}">
        <p14:creationId xmlns:p14="http://schemas.microsoft.com/office/powerpoint/2010/main" val="135479508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slideLayout" Target="../slideLayouts/slideLayout8.xml"/><Relationship Id="rId1" Type="http://schemas.openxmlformats.org/officeDocument/2006/relationships/slideLayout" Target="../slideLayouts/slideLayout7.xml"/><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7.xml"/><Relationship Id="rId3" Type="http://schemas.openxmlformats.org/officeDocument/2006/relationships/slideLayout" Target="../slideLayouts/slideLayout12.xml"/><Relationship Id="rId7" Type="http://schemas.openxmlformats.org/officeDocument/2006/relationships/slideLayout" Target="../slideLayouts/slideLayout16.xml"/><Relationship Id="rId12" Type="http://schemas.openxmlformats.org/officeDocument/2006/relationships/theme" Target="../theme/theme3.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5" Type="http://schemas.openxmlformats.org/officeDocument/2006/relationships/slideLayout" Target="../slideLayouts/slideLayout14.xml"/><Relationship Id="rId10" Type="http://schemas.openxmlformats.org/officeDocument/2006/relationships/slideLayout" Target="../slideLayouts/slideLayout19.xml"/><Relationship Id="rId4" Type="http://schemas.openxmlformats.org/officeDocument/2006/relationships/slideLayout" Target="../slideLayouts/slideLayout13.xml"/><Relationship Id="rId9" Type="http://schemas.openxmlformats.org/officeDocument/2006/relationships/slideLayout" Target="../slideLayouts/slideLayout1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8.xml"/><Relationship Id="rId3" Type="http://schemas.openxmlformats.org/officeDocument/2006/relationships/slideLayout" Target="../slideLayouts/slideLayout23.xml"/><Relationship Id="rId7" Type="http://schemas.openxmlformats.org/officeDocument/2006/relationships/slideLayout" Target="../slideLayouts/slideLayout27.xml"/><Relationship Id="rId12" Type="http://schemas.openxmlformats.org/officeDocument/2006/relationships/theme" Target="../theme/theme4.xml"/><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5" Type="http://schemas.openxmlformats.org/officeDocument/2006/relationships/slideLayout" Target="../slideLayouts/slideLayout25.xml"/><Relationship Id="rId10" Type="http://schemas.openxmlformats.org/officeDocument/2006/relationships/slideLayout" Target="../slideLayouts/slideLayout30.xml"/><Relationship Id="rId4" Type="http://schemas.openxmlformats.org/officeDocument/2006/relationships/slideLayout" Target="../slideLayouts/slideLayout24.xml"/><Relationship Id="rId9" Type="http://schemas.openxmlformats.org/officeDocument/2006/relationships/slideLayout" Target="../slideLayouts/slideLayout29.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39.xml"/><Relationship Id="rId13" Type="http://schemas.openxmlformats.org/officeDocument/2006/relationships/theme" Target="../theme/theme5.xml"/><Relationship Id="rId3" Type="http://schemas.openxmlformats.org/officeDocument/2006/relationships/slideLayout" Target="../slideLayouts/slideLayout34.xml"/><Relationship Id="rId7" Type="http://schemas.openxmlformats.org/officeDocument/2006/relationships/slideLayout" Target="../slideLayouts/slideLayout38.xml"/><Relationship Id="rId12" Type="http://schemas.openxmlformats.org/officeDocument/2006/relationships/slideLayout" Target="../slideLayouts/slideLayout43.xml"/><Relationship Id="rId2" Type="http://schemas.openxmlformats.org/officeDocument/2006/relationships/slideLayout" Target="../slideLayouts/slideLayout33.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5" Type="http://schemas.openxmlformats.org/officeDocument/2006/relationships/slideLayout" Target="../slideLayouts/slideLayout36.xml"/><Relationship Id="rId10" Type="http://schemas.openxmlformats.org/officeDocument/2006/relationships/slideLayout" Target="../slideLayouts/slideLayout41.xml"/><Relationship Id="rId4" Type="http://schemas.openxmlformats.org/officeDocument/2006/relationships/slideLayout" Target="../slideLayouts/slideLayout35.xml"/><Relationship Id="rId9" Type="http://schemas.openxmlformats.org/officeDocument/2006/relationships/slideLayout" Target="../slideLayouts/slideLayout40.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51.xml"/><Relationship Id="rId3" Type="http://schemas.openxmlformats.org/officeDocument/2006/relationships/slideLayout" Target="../slideLayouts/slideLayout46.xml"/><Relationship Id="rId7" Type="http://schemas.openxmlformats.org/officeDocument/2006/relationships/slideLayout" Target="../slideLayouts/slideLayout50.xml"/><Relationship Id="rId12" Type="http://schemas.openxmlformats.org/officeDocument/2006/relationships/theme" Target="../theme/theme6.xml"/><Relationship Id="rId2" Type="http://schemas.openxmlformats.org/officeDocument/2006/relationships/slideLayout" Target="../slideLayouts/slideLayout45.xml"/><Relationship Id="rId1" Type="http://schemas.openxmlformats.org/officeDocument/2006/relationships/slideLayout" Target="../slideLayouts/slideLayout44.xml"/><Relationship Id="rId6" Type="http://schemas.openxmlformats.org/officeDocument/2006/relationships/slideLayout" Target="../slideLayouts/slideLayout49.xml"/><Relationship Id="rId11" Type="http://schemas.openxmlformats.org/officeDocument/2006/relationships/slideLayout" Target="../slideLayouts/slideLayout54.xml"/><Relationship Id="rId5" Type="http://schemas.openxmlformats.org/officeDocument/2006/relationships/slideLayout" Target="../slideLayouts/slideLayout48.xml"/><Relationship Id="rId10" Type="http://schemas.openxmlformats.org/officeDocument/2006/relationships/slideLayout" Target="../slideLayouts/slideLayout53.xml"/><Relationship Id="rId4" Type="http://schemas.openxmlformats.org/officeDocument/2006/relationships/slideLayout" Target="../slideLayouts/slideLayout47.xml"/><Relationship Id="rId9" Type="http://schemas.openxmlformats.org/officeDocument/2006/relationships/slideLayout" Target="../slideLayouts/slideLayout5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
        <p:cNvGrpSpPr/>
        <p:nvPr/>
      </p:nvGrpSpPr>
      <p:grpSpPr>
        <a:xfrm>
          <a:off x="0" y="0"/>
          <a:ext cx="0" cy="0"/>
          <a:chOff x="0" y="0"/>
          <a:chExt cx="0" cy="0"/>
        </a:xfrm>
      </p:grpSpPr>
      <p:sp>
        <p:nvSpPr>
          <p:cNvPr id="5" name="Shape 5"/>
          <p:cNvSpPr txBox="1">
            <a:spLocks noGrp="1"/>
          </p:cNvSpPr>
          <p:nvPr>
            <p:ph type="title"/>
          </p:nvPr>
        </p:nvSpPr>
        <p:spPr>
          <a:xfrm>
            <a:off x="457200" y="274637"/>
            <a:ext cx="8229600" cy="1143000"/>
          </a:xfrm>
          <a:prstGeom prst="rect">
            <a:avLst/>
          </a:prstGeom>
          <a:noFill/>
          <a:ln>
            <a:noFill/>
          </a:ln>
        </p:spPr>
        <p:txBody>
          <a:bodyPr lIns="91425" tIns="91425" rIns="91425" bIns="91425" anchor="b" anchorCtr="0"/>
          <a:lstStyle>
            <a:lvl1pPr>
              <a:spcBef>
                <a:spcPts val="0"/>
              </a:spcBef>
              <a:buClr>
                <a:schemeClr val="lt1"/>
              </a:buClr>
              <a:buSzPct val="100000"/>
              <a:buNone/>
              <a:defRPr sz="3600" b="1">
                <a:solidFill>
                  <a:schemeClr val="lt1"/>
                </a:solidFill>
              </a:defRPr>
            </a:lvl1pPr>
            <a:lvl2pPr>
              <a:spcBef>
                <a:spcPts val="0"/>
              </a:spcBef>
              <a:buClr>
                <a:schemeClr val="lt1"/>
              </a:buClr>
              <a:buSzPct val="100000"/>
              <a:buNone/>
              <a:defRPr sz="3600" b="1">
                <a:solidFill>
                  <a:schemeClr val="lt1"/>
                </a:solidFill>
              </a:defRPr>
            </a:lvl2pPr>
            <a:lvl3pPr>
              <a:spcBef>
                <a:spcPts val="0"/>
              </a:spcBef>
              <a:buClr>
                <a:schemeClr val="lt1"/>
              </a:buClr>
              <a:buSzPct val="100000"/>
              <a:buNone/>
              <a:defRPr sz="3600" b="1">
                <a:solidFill>
                  <a:schemeClr val="lt1"/>
                </a:solidFill>
              </a:defRPr>
            </a:lvl3pPr>
            <a:lvl4pPr>
              <a:spcBef>
                <a:spcPts val="0"/>
              </a:spcBef>
              <a:buClr>
                <a:schemeClr val="lt1"/>
              </a:buClr>
              <a:buSzPct val="100000"/>
              <a:buNone/>
              <a:defRPr sz="3600" b="1">
                <a:solidFill>
                  <a:schemeClr val="lt1"/>
                </a:solidFill>
              </a:defRPr>
            </a:lvl4pPr>
            <a:lvl5pPr>
              <a:spcBef>
                <a:spcPts val="0"/>
              </a:spcBef>
              <a:buClr>
                <a:schemeClr val="lt1"/>
              </a:buClr>
              <a:buSzPct val="100000"/>
              <a:buNone/>
              <a:defRPr sz="3600" b="1">
                <a:solidFill>
                  <a:schemeClr val="lt1"/>
                </a:solidFill>
              </a:defRPr>
            </a:lvl5pPr>
            <a:lvl6pPr>
              <a:spcBef>
                <a:spcPts val="0"/>
              </a:spcBef>
              <a:buClr>
                <a:schemeClr val="lt1"/>
              </a:buClr>
              <a:buSzPct val="100000"/>
              <a:buNone/>
              <a:defRPr sz="3600" b="1">
                <a:solidFill>
                  <a:schemeClr val="lt1"/>
                </a:solidFill>
              </a:defRPr>
            </a:lvl6pPr>
            <a:lvl7pPr>
              <a:spcBef>
                <a:spcPts val="0"/>
              </a:spcBef>
              <a:buClr>
                <a:schemeClr val="lt1"/>
              </a:buClr>
              <a:buSzPct val="100000"/>
              <a:buNone/>
              <a:defRPr sz="3600" b="1">
                <a:solidFill>
                  <a:schemeClr val="lt1"/>
                </a:solidFill>
              </a:defRPr>
            </a:lvl7pPr>
            <a:lvl8pPr>
              <a:spcBef>
                <a:spcPts val="0"/>
              </a:spcBef>
              <a:buClr>
                <a:schemeClr val="lt1"/>
              </a:buClr>
              <a:buSzPct val="100000"/>
              <a:buNone/>
              <a:defRPr sz="3600" b="1">
                <a:solidFill>
                  <a:schemeClr val="lt1"/>
                </a:solidFill>
              </a:defRPr>
            </a:lvl8pPr>
            <a:lvl9pPr>
              <a:spcBef>
                <a:spcPts val="0"/>
              </a:spcBef>
              <a:buClr>
                <a:schemeClr val="lt1"/>
              </a:buClr>
              <a:buSzPct val="100000"/>
              <a:buNone/>
              <a:defRPr sz="3600" b="1">
                <a:solidFill>
                  <a:schemeClr val="lt1"/>
                </a:solidFill>
              </a:defRPr>
            </a:lvl9pPr>
          </a:lstStyle>
          <a:p>
            <a:endParaRPr/>
          </a:p>
        </p:txBody>
      </p:sp>
      <p:sp>
        <p:nvSpPr>
          <p:cNvPr id="6" name="Shape 6"/>
          <p:cNvSpPr txBox="1">
            <a:spLocks noGrp="1"/>
          </p:cNvSpPr>
          <p:nvPr>
            <p:ph type="body" idx="1"/>
          </p:nvPr>
        </p:nvSpPr>
        <p:spPr>
          <a:xfrm>
            <a:off x="457200" y="1600200"/>
            <a:ext cx="8229600" cy="4967700"/>
          </a:xfrm>
          <a:prstGeom prst="rect">
            <a:avLst/>
          </a:prstGeom>
          <a:noFill/>
          <a:ln>
            <a:noFill/>
          </a:ln>
        </p:spPr>
        <p:txBody>
          <a:bodyPr lIns="91425" tIns="91425" rIns="91425" bIns="91425" anchor="t" anchorCtr="0"/>
          <a:lstStyle>
            <a:lvl1pPr>
              <a:spcBef>
                <a:spcPts val="600"/>
              </a:spcBef>
              <a:buClr>
                <a:schemeClr val="dk1"/>
              </a:buClr>
              <a:buSzPct val="100000"/>
              <a:defRPr sz="3000">
                <a:solidFill>
                  <a:schemeClr val="dk1"/>
                </a:solidFill>
              </a:defRPr>
            </a:lvl1pPr>
            <a:lvl2pPr>
              <a:spcBef>
                <a:spcPts val="480"/>
              </a:spcBef>
              <a:buClr>
                <a:schemeClr val="dk1"/>
              </a:buClr>
              <a:buSzPct val="100000"/>
              <a:defRPr sz="2400">
                <a:solidFill>
                  <a:schemeClr val="dk1"/>
                </a:solidFill>
              </a:defRPr>
            </a:lvl2pPr>
            <a:lvl3pPr>
              <a:spcBef>
                <a:spcPts val="480"/>
              </a:spcBef>
              <a:buClr>
                <a:schemeClr val="dk1"/>
              </a:buClr>
              <a:buSzPct val="100000"/>
              <a:defRPr sz="2400">
                <a:solidFill>
                  <a:schemeClr val="dk1"/>
                </a:solidFill>
              </a:defRPr>
            </a:lvl3pPr>
            <a:lvl4pPr>
              <a:spcBef>
                <a:spcPts val="360"/>
              </a:spcBef>
              <a:buClr>
                <a:schemeClr val="dk1"/>
              </a:buClr>
              <a:buSzPct val="100000"/>
              <a:defRPr sz="1800">
                <a:solidFill>
                  <a:schemeClr val="dk1"/>
                </a:solidFill>
              </a:defRPr>
            </a:lvl4pPr>
            <a:lvl5pPr>
              <a:spcBef>
                <a:spcPts val="360"/>
              </a:spcBef>
              <a:buClr>
                <a:schemeClr val="dk1"/>
              </a:buClr>
              <a:buSzPct val="100000"/>
              <a:defRPr sz="1800">
                <a:solidFill>
                  <a:schemeClr val="dk1"/>
                </a:solidFill>
              </a:defRPr>
            </a:lvl5pPr>
            <a:lvl6pPr>
              <a:spcBef>
                <a:spcPts val="360"/>
              </a:spcBef>
              <a:buClr>
                <a:schemeClr val="dk1"/>
              </a:buClr>
              <a:buSzPct val="100000"/>
              <a:defRPr sz="1800">
                <a:solidFill>
                  <a:schemeClr val="dk1"/>
                </a:solidFill>
              </a:defRPr>
            </a:lvl6pPr>
            <a:lvl7pPr>
              <a:spcBef>
                <a:spcPts val="360"/>
              </a:spcBef>
              <a:buClr>
                <a:schemeClr val="dk1"/>
              </a:buClr>
              <a:buSzPct val="100000"/>
              <a:defRPr sz="1800">
                <a:solidFill>
                  <a:schemeClr val="dk1"/>
                </a:solidFill>
              </a:defRPr>
            </a:lvl7pPr>
            <a:lvl8pPr>
              <a:spcBef>
                <a:spcPts val="360"/>
              </a:spcBef>
              <a:buClr>
                <a:schemeClr val="dk1"/>
              </a:buClr>
              <a:buSzPct val="100000"/>
              <a:defRPr sz="1800">
                <a:solidFill>
                  <a:schemeClr val="dk1"/>
                </a:solidFill>
              </a:defRPr>
            </a:lvl8pPr>
            <a:lvl9pPr>
              <a:spcBef>
                <a:spcPts val="360"/>
              </a:spcBef>
              <a:buClr>
                <a:schemeClr val="dk1"/>
              </a:buClr>
              <a:buSzPct val="100000"/>
              <a:defRPr sz="1800">
                <a:solidFill>
                  <a:schemeClr val="dk1"/>
                </a:solidFill>
              </a:defRPr>
            </a:lvl9pPr>
          </a:lstStyle>
          <a:p>
            <a:endParaRPr/>
          </a:p>
        </p:txBody>
      </p:sp>
      <p:sp>
        <p:nvSpPr>
          <p:cNvPr id="7" name="Shape 7"/>
          <p:cNvSpPr txBox="1">
            <a:spLocks noGrp="1"/>
          </p:cNvSpPr>
          <p:nvPr>
            <p:ph type="sldNum" idx="12"/>
          </p:nvPr>
        </p:nvSpPr>
        <p:spPr>
          <a:xfrm>
            <a:off x="8556793" y="6333138"/>
            <a:ext cx="548699" cy="524699"/>
          </a:xfrm>
          <a:prstGeom prst="rect">
            <a:avLst/>
          </a:prstGeom>
          <a:noFill/>
          <a:ln>
            <a:noFill/>
          </a:ln>
        </p:spPr>
        <p:txBody>
          <a:bodyPr lIns="91425" tIns="91425" rIns="91425" bIns="91425" anchor="ctr" anchorCtr="0">
            <a:noAutofit/>
          </a:bodyPr>
          <a:lstStyle/>
          <a:p>
            <a:pPr algn="r"/>
            <a:fld id="{00000000-1234-1234-1234-123412341234}" type="slidenum">
              <a:rPr lang="en" sz="731" kern="0">
                <a:solidFill>
                  <a:srgbClr val="2388DB"/>
                </a:solidFill>
                <a:ea typeface="Arial"/>
                <a:cs typeface="Arial"/>
                <a:sym typeface="Arial"/>
                <a:rtl val="0"/>
              </a:rPr>
              <a:pPr algn="r"/>
              <a:t>‹#›</a:t>
            </a:fld>
            <a:endParaRPr lang="en" sz="731" kern="0">
              <a:solidFill>
                <a:srgbClr val="2388DB"/>
              </a:solidFill>
              <a:ea typeface="Arial"/>
              <a:cs typeface="Arial"/>
              <a:sym typeface="Arial"/>
              <a:rtl val="0"/>
            </a:endParaRPr>
          </a:p>
        </p:txBody>
      </p:sp>
    </p:spTree>
    <p:extLst>
      <p:ext uri="{BB962C8B-B14F-4D97-AF65-F5344CB8AC3E}">
        <p14:creationId xmlns:p14="http://schemas.microsoft.com/office/powerpoint/2010/main" val="384553979"/>
      </p:ext>
    </p:extLst>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Lst>
  <p:hf hdr="0" ftr="0" dt="0"/>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788" b="0" i="0" u="none" strike="noStrike" cap="none" baseline="0">
          <a:solidFill>
            <a:srgbClr val="000000"/>
          </a:solidFill>
          <a:latin typeface="Arial"/>
          <a:ea typeface="Arial"/>
          <a:cs typeface="Arial"/>
          <a:sym typeface="Arial"/>
          <a:rtl val="0"/>
        </a:defRPr>
      </a:lvl1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788"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788"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788"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788"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788"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788"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788"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788"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788"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788"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788"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788"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788"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788"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788"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788"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788"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788" b="0" i="0" u="none" strike="noStrike" cap="none" baseline="0">
          <a:solidFill>
            <a:srgbClr val="000000"/>
          </a:solidFill>
          <a:latin typeface="Arial"/>
          <a:ea typeface="Arial"/>
          <a:cs typeface="Arial"/>
          <a:sym typeface="Arial"/>
          <a:rtl val="0"/>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
        <p:cNvGrpSpPr/>
        <p:nvPr/>
      </p:nvGrpSpPr>
      <p:grpSpPr>
        <a:xfrm>
          <a:off x="0" y="0"/>
          <a:ext cx="0" cy="0"/>
          <a:chOff x="0" y="0"/>
          <a:chExt cx="0" cy="0"/>
        </a:xfrm>
      </p:grpSpPr>
      <p:sp>
        <p:nvSpPr>
          <p:cNvPr id="5" name="Shape 5"/>
          <p:cNvSpPr txBox="1">
            <a:spLocks noGrp="1"/>
          </p:cNvSpPr>
          <p:nvPr>
            <p:ph type="title"/>
          </p:nvPr>
        </p:nvSpPr>
        <p:spPr>
          <a:xfrm>
            <a:off x="457200" y="274637"/>
            <a:ext cx="8229600" cy="1143000"/>
          </a:xfrm>
          <a:prstGeom prst="rect">
            <a:avLst/>
          </a:prstGeom>
          <a:noFill/>
          <a:ln>
            <a:noFill/>
          </a:ln>
        </p:spPr>
        <p:txBody>
          <a:bodyPr lIns="91425" tIns="91425" rIns="91425" bIns="91425" anchor="b" anchorCtr="0"/>
          <a:lstStyle>
            <a:lvl1pPr>
              <a:spcBef>
                <a:spcPts val="0"/>
              </a:spcBef>
              <a:buClr>
                <a:schemeClr val="lt1"/>
              </a:buClr>
              <a:buSzPct val="100000"/>
              <a:buNone/>
              <a:defRPr sz="3600" b="1">
                <a:solidFill>
                  <a:schemeClr val="lt1"/>
                </a:solidFill>
              </a:defRPr>
            </a:lvl1pPr>
            <a:lvl2pPr>
              <a:spcBef>
                <a:spcPts val="0"/>
              </a:spcBef>
              <a:buClr>
                <a:schemeClr val="lt1"/>
              </a:buClr>
              <a:buSzPct val="100000"/>
              <a:buNone/>
              <a:defRPr sz="3600" b="1">
                <a:solidFill>
                  <a:schemeClr val="lt1"/>
                </a:solidFill>
              </a:defRPr>
            </a:lvl2pPr>
            <a:lvl3pPr>
              <a:spcBef>
                <a:spcPts val="0"/>
              </a:spcBef>
              <a:buClr>
                <a:schemeClr val="lt1"/>
              </a:buClr>
              <a:buSzPct val="100000"/>
              <a:buNone/>
              <a:defRPr sz="3600" b="1">
                <a:solidFill>
                  <a:schemeClr val="lt1"/>
                </a:solidFill>
              </a:defRPr>
            </a:lvl3pPr>
            <a:lvl4pPr>
              <a:spcBef>
                <a:spcPts val="0"/>
              </a:spcBef>
              <a:buClr>
                <a:schemeClr val="lt1"/>
              </a:buClr>
              <a:buSzPct val="100000"/>
              <a:buNone/>
              <a:defRPr sz="3600" b="1">
                <a:solidFill>
                  <a:schemeClr val="lt1"/>
                </a:solidFill>
              </a:defRPr>
            </a:lvl4pPr>
            <a:lvl5pPr>
              <a:spcBef>
                <a:spcPts val="0"/>
              </a:spcBef>
              <a:buClr>
                <a:schemeClr val="lt1"/>
              </a:buClr>
              <a:buSzPct val="100000"/>
              <a:buNone/>
              <a:defRPr sz="3600" b="1">
                <a:solidFill>
                  <a:schemeClr val="lt1"/>
                </a:solidFill>
              </a:defRPr>
            </a:lvl5pPr>
            <a:lvl6pPr>
              <a:spcBef>
                <a:spcPts val="0"/>
              </a:spcBef>
              <a:buClr>
                <a:schemeClr val="lt1"/>
              </a:buClr>
              <a:buSzPct val="100000"/>
              <a:buNone/>
              <a:defRPr sz="3600" b="1">
                <a:solidFill>
                  <a:schemeClr val="lt1"/>
                </a:solidFill>
              </a:defRPr>
            </a:lvl6pPr>
            <a:lvl7pPr>
              <a:spcBef>
                <a:spcPts val="0"/>
              </a:spcBef>
              <a:buClr>
                <a:schemeClr val="lt1"/>
              </a:buClr>
              <a:buSzPct val="100000"/>
              <a:buNone/>
              <a:defRPr sz="3600" b="1">
                <a:solidFill>
                  <a:schemeClr val="lt1"/>
                </a:solidFill>
              </a:defRPr>
            </a:lvl7pPr>
            <a:lvl8pPr>
              <a:spcBef>
                <a:spcPts val="0"/>
              </a:spcBef>
              <a:buClr>
                <a:schemeClr val="lt1"/>
              </a:buClr>
              <a:buSzPct val="100000"/>
              <a:buNone/>
              <a:defRPr sz="3600" b="1">
                <a:solidFill>
                  <a:schemeClr val="lt1"/>
                </a:solidFill>
              </a:defRPr>
            </a:lvl8pPr>
            <a:lvl9pPr>
              <a:spcBef>
                <a:spcPts val="0"/>
              </a:spcBef>
              <a:buClr>
                <a:schemeClr val="lt1"/>
              </a:buClr>
              <a:buSzPct val="100000"/>
              <a:buNone/>
              <a:defRPr sz="3600" b="1">
                <a:solidFill>
                  <a:schemeClr val="lt1"/>
                </a:solidFill>
              </a:defRPr>
            </a:lvl9pPr>
          </a:lstStyle>
          <a:p>
            <a:endParaRPr/>
          </a:p>
        </p:txBody>
      </p:sp>
      <p:sp>
        <p:nvSpPr>
          <p:cNvPr id="6" name="Shape 6"/>
          <p:cNvSpPr txBox="1">
            <a:spLocks noGrp="1"/>
          </p:cNvSpPr>
          <p:nvPr>
            <p:ph type="body" idx="1"/>
          </p:nvPr>
        </p:nvSpPr>
        <p:spPr>
          <a:xfrm>
            <a:off x="457200" y="1600200"/>
            <a:ext cx="8229600" cy="4967700"/>
          </a:xfrm>
          <a:prstGeom prst="rect">
            <a:avLst/>
          </a:prstGeom>
          <a:noFill/>
          <a:ln>
            <a:noFill/>
          </a:ln>
        </p:spPr>
        <p:txBody>
          <a:bodyPr lIns="91425" tIns="91425" rIns="91425" bIns="91425" anchor="t" anchorCtr="0"/>
          <a:lstStyle>
            <a:lvl1pPr>
              <a:spcBef>
                <a:spcPts val="600"/>
              </a:spcBef>
              <a:buClr>
                <a:schemeClr val="dk1"/>
              </a:buClr>
              <a:buSzPct val="100000"/>
              <a:defRPr sz="3000">
                <a:solidFill>
                  <a:schemeClr val="dk1"/>
                </a:solidFill>
              </a:defRPr>
            </a:lvl1pPr>
            <a:lvl2pPr>
              <a:spcBef>
                <a:spcPts val="480"/>
              </a:spcBef>
              <a:buClr>
                <a:schemeClr val="dk1"/>
              </a:buClr>
              <a:buSzPct val="100000"/>
              <a:defRPr sz="2400">
                <a:solidFill>
                  <a:schemeClr val="dk1"/>
                </a:solidFill>
              </a:defRPr>
            </a:lvl2pPr>
            <a:lvl3pPr>
              <a:spcBef>
                <a:spcPts val="480"/>
              </a:spcBef>
              <a:buClr>
                <a:schemeClr val="dk1"/>
              </a:buClr>
              <a:buSzPct val="100000"/>
              <a:defRPr sz="2400">
                <a:solidFill>
                  <a:schemeClr val="dk1"/>
                </a:solidFill>
              </a:defRPr>
            </a:lvl3pPr>
            <a:lvl4pPr>
              <a:spcBef>
                <a:spcPts val="360"/>
              </a:spcBef>
              <a:buClr>
                <a:schemeClr val="dk1"/>
              </a:buClr>
              <a:buSzPct val="100000"/>
              <a:defRPr sz="1800">
                <a:solidFill>
                  <a:schemeClr val="dk1"/>
                </a:solidFill>
              </a:defRPr>
            </a:lvl4pPr>
            <a:lvl5pPr>
              <a:spcBef>
                <a:spcPts val="360"/>
              </a:spcBef>
              <a:buClr>
                <a:schemeClr val="dk1"/>
              </a:buClr>
              <a:buSzPct val="100000"/>
              <a:defRPr sz="1800">
                <a:solidFill>
                  <a:schemeClr val="dk1"/>
                </a:solidFill>
              </a:defRPr>
            </a:lvl5pPr>
            <a:lvl6pPr>
              <a:spcBef>
                <a:spcPts val="360"/>
              </a:spcBef>
              <a:buClr>
                <a:schemeClr val="dk1"/>
              </a:buClr>
              <a:buSzPct val="100000"/>
              <a:defRPr sz="1800">
                <a:solidFill>
                  <a:schemeClr val="dk1"/>
                </a:solidFill>
              </a:defRPr>
            </a:lvl6pPr>
            <a:lvl7pPr>
              <a:spcBef>
                <a:spcPts val="360"/>
              </a:spcBef>
              <a:buClr>
                <a:schemeClr val="dk1"/>
              </a:buClr>
              <a:buSzPct val="100000"/>
              <a:defRPr sz="1800">
                <a:solidFill>
                  <a:schemeClr val="dk1"/>
                </a:solidFill>
              </a:defRPr>
            </a:lvl7pPr>
            <a:lvl8pPr>
              <a:spcBef>
                <a:spcPts val="360"/>
              </a:spcBef>
              <a:buClr>
                <a:schemeClr val="dk1"/>
              </a:buClr>
              <a:buSzPct val="100000"/>
              <a:defRPr sz="1800">
                <a:solidFill>
                  <a:schemeClr val="dk1"/>
                </a:solidFill>
              </a:defRPr>
            </a:lvl8pPr>
            <a:lvl9pPr>
              <a:spcBef>
                <a:spcPts val="360"/>
              </a:spcBef>
              <a:buClr>
                <a:schemeClr val="dk1"/>
              </a:buClr>
              <a:buSzPct val="100000"/>
              <a:defRPr sz="1800">
                <a:solidFill>
                  <a:schemeClr val="dk1"/>
                </a:solidFill>
              </a:defRPr>
            </a:lvl9pPr>
          </a:lstStyle>
          <a:p>
            <a:endParaRPr/>
          </a:p>
        </p:txBody>
      </p:sp>
      <p:sp>
        <p:nvSpPr>
          <p:cNvPr id="7" name="Shape 7"/>
          <p:cNvSpPr txBox="1">
            <a:spLocks noGrp="1"/>
          </p:cNvSpPr>
          <p:nvPr>
            <p:ph type="sldNum" idx="12"/>
          </p:nvPr>
        </p:nvSpPr>
        <p:spPr>
          <a:xfrm>
            <a:off x="8556792" y="6333136"/>
            <a:ext cx="548699" cy="524699"/>
          </a:xfrm>
          <a:prstGeom prst="rect">
            <a:avLst/>
          </a:prstGeom>
          <a:noFill/>
          <a:ln>
            <a:noFill/>
          </a:ln>
        </p:spPr>
        <p:txBody>
          <a:bodyPr lIns="91425" tIns="91425" rIns="91425" bIns="91425" anchor="ctr" anchorCtr="0">
            <a:noAutofit/>
          </a:bodyPr>
          <a:lstStyle/>
          <a:p>
            <a:pPr algn="r"/>
            <a:fld id="{00000000-1234-1234-1234-123412341234}" type="slidenum">
              <a:rPr lang="en" sz="975" kern="0">
                <a:solidFill>
                  <a:srgbClr val="2388DB"/>
                </a:solidFill>
                <a:ea typeface="Arial"/>
                <a:cs typeface="Arial"/>
                <a:sym typeface="Arial"/>
                <a:rtl val="0"/>
              </a:rPr>
              <a:pPr algn="r"/>
              <a:t>‹#›</a:t>
            </a:fld>
            <a:endParaRPr lang="en" sz="975" kern="0">
              <a:solidFill>
                <a:srgbClr val="2388DB"/>
              </a:solidFill>
              <a:ea typeface="Arial"/>
              <a:cs typeface="Arial"/>
              <a:sym typeface="Arial"/>
              <a:rtl val="0"/>
            </a:endParaRPr>
          </a:p>
        </p:txBody>
      </p:sp>
    </p:spTree>
    <p:extLst>
      <p:ext uri="{BB962C8B-B14F-4D97-AF65-F5344CB8AC3E}">
        <p14:creationId xmlns:p14="http://schemas.microsoft.com/office/powerpoint/2010/main" val="2895225800"/>
      </p:ext>
    </p:extLst>
  </p:cSld>
  <p:clrMap bg1="lt1" tx1="dk1" bg2="dk2" tx2="lt2" accent1="accent1" accent2="accent2" accent3="accent3" accent4="accent4" accent5="accent5" accent6="accent6" hlink="hlink" folHlink="folHlink"/>
  <p:sldLayoutIdLst>
    <p:sldLayoutId id="2147483668" r:id="rId1"/>
    <p:sldLayoutId id="2147483731" r:id="rId2"/>
    <p:sldLayoutId id="2147483732" r:id="rId3"/>
  </p:sldLayoutIdLst>
  <p:hf hdr="0" ftr="0" dt="0"/>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1050" b="0" i="0" u="none" strike="noStrike" cap="none" baseline="0">
          <a:solidFill>
            <a:srgbClr val="000000"/>
          </a:solidFill>
          <a:latin typeface="Arial"/>
          <a:ea typeface="Arial"/>
          <a:cs typeface="Arial"/>
          <a:sym typeface="Arial"/>
          <a:rtl val="0"/>
        </a:defRPr>
      </a:lvl1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105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05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05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05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05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05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05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05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050"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05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05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05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05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05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05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05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05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050" b="0" i="0" u="none" strike="noStrike" cap="none" baseline="0">
          <a:solidFill>
            <a:srgbClr val="000000"/>
          </a:solidFill>
          <a:latin typeface="Arial"/>
          <a:ea typeface="Arial"/>
          <a:cs typeface="Arial"/>
          <a:sym typeface="Arial"/>
          <a:rtl val="0"/>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solidFill>
                <a:prstClr val="black">
                  <a:tint val="75000"/>
                </a:prstClr>
              </a:solidFill>
            </a:endParaRPr>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A5E2EACC-D4B0-3045-B4AB-6B24743388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609259817"/>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E8E0603-4C39-4EF1-A0FE-816FABFA11C3}" type="slidenum">
              <a:rPr lang="en-US" smtClean="0"/>
              <a:t>‹#›</a:t>
            </a:fld>
            <a:endParaRPr lang="en-US"/>
          </a:p>
        </p:txBody>
      </p:sp>
    </p:spTree>
    <p:extLst>
      <p:ext uri="{BB962C8B-B14F-4D97-AF65-F5344CB8AC3E}">
        <p14:creationId xmlns:p14="http://schemas.microsoft.com/office/powerpoint/2010/main" val="132211648"/>
      </p:ext>
    </p:extLst>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9"/>
            <a:ext cx="78867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28650" y="6356355"/>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3028950" y="6356355"/>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5"/>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A2F9A4F-C4F0-482F-9519-68597CE94F5B}" type="slidenum">
              <a:rPr lang="en-US" smtClean="0"/>
              <a:t>‹#›</a:t>
            </a:fld>
            <a:endParaRPr lang="en-US"/>
          </a:p>
        </p:txBody>
      </p:sp>
    </p:spTree>
    <p:extLst>
      <p:ext uri="{BB962C8B-B14F-4D97-AF65-F5344CB8AC3E}">
        <p14:creationId xmlns:p14="http://schemas.microsoft.com/office/powerpoint/2010/main" val="2684602912"/>
      </p:ext>
    </p:extLst>
  </p:cSld>
  <p:clrMap bg1="lt1" tx1="dk1" bg2="lt2" tx2="dk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12" r:id="rId6"/>
    <p:sldLayoutId id="2147483713" r:id="rId7"/>
    <p:sldLayoutId id="2147483714" r:id="rId8"/>
    <p:sldLayoutId id="2147483715" r:id="rId9"/>
    <p:sldLayoutId id="2147483716" r:id="rId10"/>
    <p:sldLayoutId id="2147483717" r:id="rId11"/>
    <p:sldLayoutId id="2147483718" r:id="rId12"/>
  </p:sldLayoutIdLst>
  <p:hf hdr="0" ftr="0" dt="0"/>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pPr defTabSz="914400"/>
            <a:endParaRPr lang="en-US">
              <a:solidFill>
                <a:prstClr val="black">
                  <a:tint val="75000"/>
                </a:prstClr>
              </a:solidFill>
            </a:endParaRPr>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pPr defTabSz="914400"/>
            <a:endParaRPr lang="en-US">
              <a:solidFill>
                <a:prstClr val="black">
                  <a:tint val="75000"/>
                </a:prstClr>
              </a:solidFill>
            </a:endParaRPr>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pPr defTabSz="914400"/>
            <a:fld id="{A5E2EACC-D4B0-3045-B4AB-6B247433880E}" type="slidenum">
              <a:rPr lang="en-US" smtClean="0">
                <a:solidFill>
                  <a:prstClr val="black">
                    <a:tint val="75000"/>
                  </a:prstClr>
                </a:solidFill>
              </a:rPr>
              <a:pPr defTabSz="914400"/>
              <a:t>‹#›</a:t>
            </a:fld>
            <a:endParaRPr lang="en-US">
              <a:solidFill>
                <a:prstClr val="black">
                  <a:tint val="75000"/>
                </a:prstClr>
              </a:solidFill>
            </a:endParaRPr>
          </a:p>
        </p:txBody>
      </p:sp>
    </p:spTree>
    <p:extLst>
      <p:ext uri="{BB962C8B-B14F-4D97-AF65-F5344CB8AC3E}">
        <p14:creationId xmlns:p14="http://schemas.microsoft.com/office/powerpoint/2010/main" val="4040251328"/>
      </p:ext>
    </p:extLst>
  </p:cSld>
  <p:clrMap bg1="lt1" tx1="dk1" bg2="lt2" tx2="dk2" accent1="accent1" accent2="accent2" accent3="accent3" accent4="accent4" accent5="accent5" accent6="accent6" hlink="hlink" folHlink="folHlink"/>
  <p:sldLayoutIdLst>
    <p:sldLayoutId id="2147483720" r:id="rId1"/>
    <p:sldLayoutId id="2147483721" r:id="rId2"/>
    <p:sldLayoutId id="2147483722" r:id="rId3"/>
    <p:sldLayoutId id="2147483723" r:id="rId4"/>
    <p:sldLayoutId id="2147483724" r:id="rId5"/>
    <p:sldLayoutId id="2147483725" r:id="rId6"/>
    <p:sldLayoutId id="2147483726" r:id="rId7"/>
    <p:sldLayoutId id="2147483727" r:id="rId8"/>
    <p:sldLayoutId id="2147483728" r:id="rId9"/>
    <p:sldLayoutId id="2147483729" r:id="rId10"/>
    <p:sldLayoutId id="2147483730" r:id="rId11"/>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2.xml"/></Relationships>
</file>

<file path=ppt/slides/_rels/slide1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78.xml"/><Relationship Id="rId1" Type="http://schemas.openxmlformats.org/officeDocument/2006/relationships/slideLayout" Target="../slideLayouts/slideLayout11.xml"/><Relationship Id="rId4" Type="http://schemas.openxmlformats.org/officeDocument/2006/relationships/image" Target="../media/image34.png"/></Relationships>
</file>

<file path=ppt/slides/_rels/slide1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79.xml"/><Relationship Id="rId1" Type="http://schemas.openxmlformats.org/officeDocument/2006/relationships/slideLayout" Target="../slideLayouts/slideLayout11.xml"/><Relationship Id="rId4" Type="http://schemas.openxmlformats.org/officeDocument/2006/relationships/image" Target="../media/image34.png"/></Relationships>
</file>

<file path=ppt/slides/_rels/slide1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80.xml"/><Relationship Id="rId1" Type="http://schemas.openxmlformats.org/officeDocument/2006/relationships/slideLayout" Target="../slideLayouts/slideLayout11.xml"/><Relationship Id="rId5" Type="http://schemas.openxmlformats.org/officeDocument/2006/relationships/image" Target="../media/image35.jpeg"/><Relationship Id="rId4" Type="http://schemas.openxmlformats.org/officeDocument/2006/relationships/image" Target="../media/image34.png"/></Relationships>
</file>

<file path=ppt/slides/_rels/slide12.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2.xml"/><Relationship Id="rId1" Type="http://schemas.openxmlformats.org/officeDocument/2006/relationships/slideLayout" Target="../slideLayouts/slideLayout21.xml"/></Relationships>
</file>

<file path=ppt/slides/_rels/slide1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81.xml"/><Relationship Id="rId1" Type="http://schemas.openxmlformats.org/officeDocument/2006/relationships/slideLayout" Target="../slideLayouts/slideLayout11.xml"/><Relationship Id="rId5" Type="http://schemas.openxmlformats.org/officeDocument/2006/relationships/image" Target="../media/image35.jpeg"/><Relationship Id="rId4" Type="http://schemas.openxmlformats.org/officeDocument/2006/relationships/image" Target="../media/image34.png"/></Relationships>
</file>

<file path=ppt/slides/_rels/slide1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82.xml"/><Relationship Id="rId1" Type="http://schemas.openxmlformats.org/officeDocument/2006/relationships/slideLayout" Target="../slideLayouts/slideLayout11.xml"/><Relationship Id="rId6" Type="http://schemas.openxmlformats.org/officeDocument/2006/relationships/image" Target="../media/image36.jpg"/><Relationship Id="rId5" Type="http://schemas.openxmlformats.org/officeDocument/2006/relationships/image" Target="../media/image35.jpeg"/><Relationship Id="rId4" Type="http://schemas.openxmlformats.org/officeDocument/2006/relationships/image" Target="../media/image34.png"/></Relationships>
</file>

<file path=ppt/slides/_rels/slide1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83.xml"/><Relationship Id="rId1" Type="http://schemas.openxmlformats.org/officeDocument/2006/relationships/slideLayout" Target="../slideLayouts/slideLayout11.xml"/><Relationship Id="rId6" Type="http://schemas.openxmlformats.org/officeDocument/2006/relationships/image" Target="../media/image36.jpg"/><Relationship Id="rId5" Type="http://schemas.openxmlformats.org/officeDocument/2006/relationships/image" Target="../media/image35.jpeg"/><Relationship Id="rId4" Type="http://schemas.openxmlformats.org/officeDocument/2006/relationships/image" Target="../media/image34.png"/></Relationships>
</file>

<file path=ppt/slides/_rels/slide1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84.xml"/><Relationship Id="rId1" Type="http://schemas.openxmlformats.org/officeDocument/2006/relationships/slideLayout" Target="../slideLayouts/slideLayout11.xml"/><Relationship Id="rId6" Type="http://schemas.openxmlformats.org/officeDocument/2006/relationships/image" Target="../media/image36.jpg"/><Relationship Id="rId5" Type="http://schemas.openxmlformats.org/officeDocument/2006/relationships/image" Target="../media/image35.jpeg"/><Relationship Id="rId4" Type="http://schemas.openxmlformats.org/officeDocument/2006/relationships/image" Target="../media/image34.png"/></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6.xml"/><Relationship Id="rId1" Type="http://schemas.openxmlformats.org/officeDocument/2006/relationships/slideLayout" Target="../slideLayouts/slideLayout7.xml"/><Relationship Id="rId5" Type="http://schemas.openxmlformats.org/officeDocument/2006/relationships/image" Target="../media/image37.png"/><Relationship Id="rId4" Type="http://schemas.openxmlformats.org/officeDocument/2006/relationships/image" Target="../media/image2.png"/></Relationships>
</file>

<file path=ppt/slides/_rels/slide126.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4.png"/><Relationship Id="rId2" Type="http://schemas.openxmlformats.org/officeDocument/2006/relationships/notesSlide" Target="../notesSlides/notesSlide87.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3.png"/><Relationship Id="rId4" Type="http://schemas.openxmlformats.org/officeDocument/2006/relationships/image" Target="../media/image38.png"/></Relationships>
</file>

<file path=ppt/slides/_rels/slide1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88.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1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89.xml"/><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6.png"/></Relationships>
</file>

<file path=ppt/slides/_rels/slide129.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90.xml"/><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37.png"/></Relationships>
</file>

<file path=ppt/slides/_rels/slide13.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3.xml"/><Relationship Id="rId1" Type="http://schemas.openxmlformats.org/officeDocument/2006/relationships/slideLayout" Target="../slideLayouts/slideLayout22.xml"/><Relationship Id="rId5" Type="http://schemas.openxmlformats.org/officeDocument/2006/relationships/image" Target="../media/image14.JPG"/><Relationship Id="rId4" Type="http://schemas.openxmlformats.org/officeDocument/2006/relationships/image" Target="../media/image13.JPG"/></Relationships>
</file>

<file path=ppt/slides/_rels/slide130.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91.xml"/><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37.png"/></Relationships>
</file>

<file path=ppt/slides/_rels/slide131.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92.xml"/><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37.png"/></Relationships>
</file>

<file path=ppt/slides/_rels/slide1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93.xml"/><Relationship Id="rId1" Type="http://schemas.openxmlformats.org/officeDocument/2006/relationships/slideLayout" Target="../slideLayouts/slideLayout8.xml"/><Relationship Id="rId5" Type="http://schemas.openxmlformats.org/officeDocument/2006/relationships/image" Target="../media/image35.jpeg"/><Relationship Id="rId4" Type="http://schemas.openxmlformats.org/officeDocument/2006/relationships/image" Target="../media/image34.png"/></Relationships>
</file>

<file path=ppt/slides/_rels/slide13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94.xml"/><Relationship Id="rId1" Type="http://schemas.openxmlformats.org/officeDocument/2006/relationships/slideLayout" Target="../slideLayouts/slideLayout8.xml"/><Relationship Id="rId6" Type="http://schemas.openxmlformats.org/officeDocument/2006/relationships/image" Target="../media/image39.png"/><Relationship Id="rId5" Type="http://schemas.openxmlformats.org/officeDocument/2006/relationships/image" Target="../media/image35.jpeg"/><Relationship Id="rId4" Type="http://schemas.openxmlformats.org/officeDocument/2006/relationships/image" Target="../media/image34.png"/></Relationships>
</file>

<file path=ppt/slides/_rels/slide13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95.xml"/><Relationship Id="rId1" Type="http://schemas.openxmlformats.org/officeDocument/2006/relationships/slideLayout" Target="../slideLayouts/slideLayout8.xml"/><Relationship Id="rId6" Type="http://schemas.openxmlformats.org/officeDocument/2006/relationships/image" Target="../media/image39.png"/><Relationship Id="rId5" Type="http://schemas.openxmlformats.org/officeDocument/2006/relationships/image" Target="../media/image35.jpeg"/><Relationship Id="rId4" Type="http://schemas.openxmlformats.org/officeDocument/2006/relationships/image" Target="../media/image34.png"/></Relationships>
</file>

<file path=ppt/slides/_rels/slide13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96.xml"/><Relationship Id="rId1" Type="http://schemas.openxmlformats.org/officeDocument/2006/relationships/slideLayout" Target="../slideLayouts/slideLayout8.xml"/><Relationship Id="rId6" Type="http://schemas.openxmlformats.org/officeDocument/2006/relationships/image" Target="../media/image39.png"/><Relationship Id="rId5" Type="http://schemas.openxmlformats.org/officeDocument/2006/relationships/image" Target="../media/image35.jpeg"/><Relationship Id="rId4" Type="http://schemas.openxmlformats.org/officeDocument/2006/relationships/image" Target="../media/image34.png"/></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98.xml"/><Relationship Id="rId1" Type="http://schemas.openxmlformats.org/officeDocument/2006/relationships/slideLayout" Target="../slideLayouts/slideLayout9.xml"/></Relationships>
</file>

<file path=ppt/slides/_rels/slide13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99.xml"/><Relationship Id="rId1" Type="http://schemas.openxmlformats.org/officeDocument/2006/relationships/slideLayout" Target="../slideLayouts/slideLayout9.xml"/></Relationships>
</file>

<file path=ppt/slides/_rels/slide1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0.xml"/><Relationship Id="rId1" Type="http://schemas.openxmlformats.org/officeDocument/2006/relationships/slideLayout" Target="../slideLayouts/slideLayout9.xml"/><Relationship Id="rId6" Type="http://schemas.openxmlformats.org/officeDocument/2006/relationships/image" Target="../media/image4.png"/><Relationship Id="rId5" Type="http://schemas.openxmlformats.org/officeDocument/2006/relationships/image" Target="../media/image5.pn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2.xml"/></Relationships>
</file>

<file path=ppt/slides/_rels/slide1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1.xml"/><Relationship Id="rId1" Type="http://schemas.openxmlformats.org/officeDocument/2006/relationships/slideLayout" Target="../slideLayouts/slideLayout9.xml"/><Relationship Id="rId6" Type="http://schemas.openxmlformats.org/officeDocument/2006/relationships/image" Target="../media/image5.png"/><Relationship Id="rId5" Type="http://schemas.openxmlformats.org/officeDocument/2006/relationships/image" Target="../media/image3.png"/><Relationship Id="rId4" Type="http://schemas.openxmlformats.org/officeDocument/2006/relationships/image" Target="../media/image4.png"/></Relationships>
</file>

<file path=ppt/slides/_rels/slide1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2.xml"/><Relationship Id="rId1" Type="http://schemas.openxmlformats.org/officeDocument/2006/relationships/slideLayout" Target="../slideLayouts/slideLayout9.xml"/><Relationship Id="rId6" Type="http://schemas.openxmlformats.org/officeDocument/2006/relationships/image" Target="../media/image4.png"/><Relationship Id="rId5" Type="http://schemas.openxmlformats.org/officeDocument/2006/relationships/image" Target="../media/image5.png"/><Relationship Id="rId4" Type="http://schemas.openxmlformats.org/officeDocument/2006/relationships/image" Target="../media/image3.png"/></Relationships>
</file>

<file path=ppt/slides/_rels/slide14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03.xml"/><Relationship Id="rId1" Type="http://schemas.openxmlformats.org/officeDocument/2006/relationships/slideLayout" Target="../slideLayouts/slideLayout9.xml"/></Relationships>
</file>

<file path=ppt/slides/_rels/slide1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4.xml"/><Relationship Id="rId1" Type="http://schemas.openxmlformats.org/officeDocument/2006/relationships/slideLayout" Target="../slideLayouts/slideLayout9.xml"/><Relationship Id="rId6" Type="http://schemas.openxmlformats.org/officeDocument/2006/relationships/image" Target="../media/image4.png"/><Relationship Id="rId5" Type="http://schemas.openxmlformats.org/officeDocument/2006/relationships/image" Target="../media/image5.png"/><Relationship Id="rId4" Type="http://schemas.openxmlformats.org/officeDocument/2006/relationships/image" Target="../media/image3.png"/></Relationships>
</file>

<file path=ppt/slides/_rels/slide14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05.xml"/><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8.xml"/></Relationships>
</file>

<file path=ppt/slides/_rels/slide14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07.xml"/><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08.xml"/><Relationship Id="rId1" Type="http://schemas.openxmlformats.org/officeDocument/2006/relationships/slideLayout" Target="../slideLayouts/slideLayout7.xml"/><Relationship Id="rId4" Type="http://schemas.openxmlformats.org/officeDocument/2006/relationships/image" Target="../media/image43.png"/></Relationships>
</file>

<file path=ppt/slides/_rels/slide14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09.xml"/><Relationship Id="rId1" Type="http://schemas.openxmlformats.org/officeDocument/2006/relationships/slideLayout" Target="../slideLayouts/slideLayout7.xml"/><Relationship Id="rId4" Type="http://schemas.openxmlformats.org/officeDocument/2006/relationships/image" Target="../media/image44.png"/></Relationships>
</file>

<file path=ppt/slides/_rels/slide14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10.xml"/><Relationship Id="rId1" Type="http://schemas.openxmlformats.org/officeDocument/2006/relationships/slideLayout" Target="../slideLayouts/slideLayout7.xml"/><Relationship Id="rId4" Type="http://schemas.openxmlformats.org/officeDocument/2006/relationships/image" Target="../media/image45.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2.xml"/></Relationships>
</file>

<file path=ppt/slides/_rels/slide15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11.xml"/><Relationship Id="rId1" Type="http://schemas.openxmlformats.org/officeDocument/2006/relationships/slideLayout" Target="../slideLayouts/slideLayout7.xml"/><Relationship Id="rId4" Type="http://schemas.openxmlformats.org/officeDocument/2006/relationships/image" Target="../media/image46.png"/></Relationships>
</file>

<file path=ppt/slides/_rels/slide15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12.xml"/><Relationship Id="rId1" Type="http://schemas.openxmlformats.org/officeDocument/2006/relationships/slideLayout" Target="../slideLayouts/slideLayout7.xml"/><Relationship Id="rId4" Type="http://schemas.openxmlformats.org/officeDocument/2006/relationships/image" Target="../media/image47.png"/></Relationships>
</file>

<file path=ppt/slides/_rels/slide15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13.xml"/><Relationship Id="rId1" Type="http://schemas.openxmlformats.org/officeDocument/2006/relationships/slideLayout" Target="../slideLayouts/slideLayout7.xml"/><Relationship Id="rId4" Type="http://schemas.openxmlformats.org/officeDocument/2006/relationships/image" Target="../media/image48.png"/></Relationships>
</file>

<file path=ppt/slides/_rels/slide15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14.xml"/><Relationship Id="rId1" Type="http://schemas.openxmlformats.org/officeDocument/2006/relationships/slideLayout" Target="../slideLayouts/slideLayout7.xml"/><Relationship Id="rId4" Type="http://schemas.openxmlformats.org/officeDocument/2006/relationships/image" Target="../media/image49.png"/></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8.xml"/></Relationships>
</file>

<file path=ppt/slides/_rels/slide15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16.xml"/><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17.xml"/><Relationship Id="rId1" Type="http://schemas.openxmlformats.org/officeDocument/2006/relationships/slideLayout" Target="../slideLayouts/slideLayout7.xml"/><Relationship Id="rId4" Type="http://schemas.openxmlformats.org/officeDocument/2006/relationships/image" Target="../media/image51.JPG"/></Relationships>
</file>

<file path=ppt/slides/_rels/slide15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18.xml"/><Relationship Id="rId1" Type="http://schemas.openxmlformats.org/officeDocument/2006/relationships/slideLayout" Target="../slideLayouts/slideLayout7.xml"/><Relationship Id="rId4" Type="http://schemas.openxmlformats.org/officeDocument/2006/relationships/image" Target="../media/image52.png"/></Relationships>
</file>

<file path=ppt/slides/_rels/slide15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19.xml"/><Relationship Id="rId1" Type="http://schemas.openxmlformats.org/officeDocument/2006/relationships/slideLayout" Target="../slideLayouts/slideLayout7.xml"/><Relationship Id="rId4" Type="http://schemas.openxmlformats.org/officeDocument/2006/relationships/image" Target="../media/image53.png"/></Relationships>
</file>

<file path=ppt/slides/_rels/slide15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20.xml"/><Relationship Id="rId1" Type="http://schemas.openxmlformats.org/officeDocument/2006/relationships/slideLayout" Target="../slideLayouts/slideLayout7.xml"/><Relationship Id="rId4" Type="http://schemas.openxmlformats.org/officeDocument/2006/relationships/image" Target="../media/image54.png"/></Relationships>
</file>

<file path=ppt/slides/_rels/slide16.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2.xml"/></Relationships>
</file>

<file path=ppt/slides/_rels/slide16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21.xml"/><Relationship Id="rId1" Type="http://schemas.openxmlformats.org/officeDocument/2006/relationships/slideLayout" Target="../slideLayouts/slideLayout7.xml"/><Relationship Id="rId4" Type="http://schemas.openxmlformats.org/officeDocument/2006/relationships/image" Target="../media/image55.png"/></Relationships>
</file>

<file path=ppt/slides/_rels/slide16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22.xml"/><Relationship Id="rId1" Type="http://schemas.openxmlformats.org/officeDocument/2006/relationships/slideLayout" Target="../slideLayouts/slideLayout7.xml"/><Relationship Id="rId4" Type="http://schemas.openxmlformats.org/officeDocument/2006/relationships/image" Target="../media/image56.png"/></Relationships>
</file>

<file path=ppt/slides/_rels/slide16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23.xml"/><Relationship Id="rId1" Type="http://schemas.openxmlformats.org/officeDocument/2006/relationships/slideLayout" Target="../slideLayouts/slideLayout7.xml"/><Relationship Id="rId4" Type="http://schemas.openxmlformats.org/officeDocument/2006/relationships/image" Target="../media/image57.png"/></Relationships>
</file>

<file path=ppt/slides/_rels/slide16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24.xml"/><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25.xml"/><Relationship Id="rId1" Type="http://schemas.openxmlformats.org/officeDocument/2006/relationships/slideLayout" Target="../slideLayouts/slideLayout9.xml"/></Relationships>
</file>

<file path=ppt/slides/_rels/slide16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26.xml"/><Relationship Id="rId1" Type="http://schemas.openxmlformats.org/officeDocument/2006/relationships/slideLayout" Target="../slideLayouts/slideLayout7.xml"/><Relationship Id="rId4" Type="http://schemas.openxmlformats.org/officeDocument/2006/relationships/image" Target="../media/image60.png"/></Relationships>
</file>

<file path=ppt/slides/_rels/slide16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27.xml"/><Relationship Id="rId1" Type="http://schemas.openxmlformats.org/officeDocument/2006/relationships/slideLayout" Target="../slideLayouts/slideLayout7.xml"/><Relationship Id="rId5" Type="http://schemas.openxmlformats.org/officeDocument/2006/relationships/image" Target="../media/image61.png"/><Relationship Id="rId4" Type="http://schemas.openxmlformats.org/officeDocument/2006/relationships/image" Target="../media/image60.png"/></Relationships>
</file>

<file path=ppt/slides/_rels/slide16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28.xml"/><Relationship Id="rId1" Type="http://schemas.openxmlformats.org/officeDocument/2006/relationships/slideLayout" Target="../slideLayouts/slideLayout9.xml"/><Relationship Id="rId5" Type="http://schemas.openxmlformats.org/officeDocument/2006/relationships/image" Target="../media/image61.png"/><Relationship Id="rId4" Type="http://schemas.openxmlformats.org/officeDocument/2006/relationships/image" Target="../media/image60.png"/></Relationships>
</file>

<file path=ppt/slides/_rels/slide16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29.xml"/><Relationship Id="rId1" Type="http://schemas.openxmlformats.org/officeDocument/2006/relationships/slideLayout" Target="../slideLayouts/slideLayout7.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16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30.xml"/><Relationship Id="rId1" Type="http://schemas.openxmlformats.org/officeDocument/2006/relationships/slideLayout" Target="../slideLayouts/slideLayout7.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17.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6.xml"/><Relationship Id="rId1" Type="http://schemas.openxmlformats.org/officeDocument/2006/relationships/slideLayout" Target="../slideLayouts/slideLayout22.xml"/><Relationship Id="rId4" Type="http://schemas.openxmlformats.org/officeDocument/2006/relationships/image" Target="../media/image16.JPG"/></Relationships>
</file>

<file path=ppt/slides/_rels/slide17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31.xml"/><Relationship Id="rId1" Type="http://schemas.openxmlformats.org/officeDocument/2006/relationships/slideLayout" Target="../slideLayouts/slideLayout7.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17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32.xml"/><Relationship Id="rId1" Type="http://schemas.openxmlformats.org/officeDocument/2006/relationships/slideLayout" Target="../slideLayouts/slideLayout7.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17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33.xml"/><Relationship Id="rId1" Type="http://schemas.openxmlformats.org/officeDocument/2006/relationships/slideLayout" Target="../slideLayouts/slideLayout7.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43.xml"/></Relationships>
</file>

<file path=ppt/slides/_rels/slide175.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136.xml"/><Relationship Id="rId1" Type="http://schemas.openxmlformats.org/officeDocument/2006/relationships/slideLayout" Target="../slideLayouts/slideLayout43.xml"/><Relationship Id="rId4" Type="http://schemas.openxmlformats.org/officeDocument/2006/relationships/image" Target="../media/image64.jpeg"/></Relationships>
</file>

<file path=ppt/slides/_rels/slide176.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137.xml"/><Relationship Id="rId1" Type="http://schemas.openxmlformats.org/officeDocument/2006/relationships/slideLayout" Target="../slideLayouts/slideLayout43.xml"/><Relationship Id="rId6" Type="http://schemas.openxmlformats.org/officeDocument/2006/relationships/image" Target="../media/image66.png"/><Relationship Id="rId5" Type="http://schemas.openxmlformats.org/officeDocument/2006/relationships/image" Target="../media/image37.png"/><Relationship Id="rId4" Type="http://schemas.openxmlformats.org/officeDocument/2006/relationships/image" Target="../media/image9.png"/></Relationships>
</file>

<file path=ppt/slides/_rels/slide177.xml.rels><?xml version="1.0" encoding="UTF-8" standalone="yes"?>
<Relationships xmlns="http://schemas.openxmlformats.org/package/2006/relationships"><Relationship Id="rId3" Type="http://schemas.openxmlformats.org/officeDocument/2006/relationships/image" Target="../media/image65.jpeg"/><Relationship Id="rId7" Type="http://schemas.openxmlformats.org/officeDocument/2006/relationships/image" Target="../media/image67.png"/><Relationship Id="rId2" Type="http://schemas.openxmlformats.org/officeDocument/2006/relationships/notesSlide" Target="../notesSlides/notesSlide138.xml"/><Relationship Id="rId1" Type="http://schemas.openxmlformats.org/officeDocument/2006/relationships/slideLayout" Target="../slideLayouts/slideLayout43.xml"/><Relationship Id="rId6" Type="http://schemas.openxmlformats.org/officeDocument/2006/relationships/image" Target="../media/image66.png"/><Relationship Id="rId5" Type="http://schemas.openxmlformats.org/officeDocument/2006/relationships/image" Target="../media/image37.png"/><Relationship Id="rId4" Type="http://schemas.openxmlformats.org/officeDocument/2006/relationships/image" Target="../media/image9.png"/></Relationships>
</file>

<file path=ppt/slides/_rels/slide17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39.xml"/><Relationship Id="rId1" Type="http://schemas.openxmlformats.org/officeDocument/2006/relationships/slideLayout" Target="../slideLayouts/slideLayout43.xml"/><Relationship Id="rId5" Type="http://schemas.openxmlformats.org/officeDocument/2006/relationships/image" Target="../media/image70.gif"/><Relationship Id="rId4" Type="http://schemas.openxmlformats.org/officeDocument/2006/relationships/image" Target="../media/image69.png"/></Relationships>
</file>

<file path=ppt/slides/_rels/slide17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40.xml"/><Relationship Id="rId1" Type="http://schemas.openxmlformats.org/officeDocument/2006/relationships/slideLayout" Target="../slideLayouts/slideLayout43.xml"/><Relationship Id="rId5" Type="http://schemas.openxmlformats.org/officeDocument/2006/relationships/image" Target="../media/image70.gif"/><Relationship Id="rId4" Type="http://schemas.openxmlformats.org/officeDocument/2006/relationships/image" Target="../media/image68.png"/></Relationships>
</file>

<file path=ppt/slides/_rels/slide18.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7.xml"/><Relationship Id="rId1" Type="http://schemas.openxmlformats.org/officeDocument/2006/relationships/slideLayout" Target="../slideLayouts/slideLayout22.xml"/></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33.xml"/></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33.xml"/></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33.xml"/></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33.xm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33.xml"/></Relationships>
</file>

<file path=ppt/slides/_rels/slide185.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33.xml"/></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33.xml"/></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33.xml"/></Relationships>
</file>

<file path=ppt/slides/_rels/slide188.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33.xml"/></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33.xml"/></Relationships>
</file>

<file path=ppt/slides/_rels/slide19.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8.xml"/><Relationship Id="rId1" Type="http://schemas.openxmlformats.org/officeDocument/2006/relationships/slideLayout" Target="../slideLayouts/slideLayout22.xml"/></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33.xml"/></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32.xml"/></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32.xml"/></Relationships>
</file>

<file path=ppt/slides/_rels/slide19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54.xml"/><Relationship Id="rId1" Type="http://schemas.openxmlformats.org/officeDocument/2006/relationships/slideLayout" Target="../slideLayouts/slideLayout32.xml"/></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33.xml"/></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33.xm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33.xml"/></Relationships>
</file>

<file path=ppt/slides/_rels/slide19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58.xml"/><Relationship Id="rId1" Type="http://schemas.openxmlformats.org/officeDocument/2006/relationships/slideLayout" Target="../slideLayouts/slideLayout33.xml"/></Relationships>
</file>

<file path=ppt/slides/_rels/slide198.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33.xml"/></Relationships>
</file>

<file path=ppt/slides/_rels/slide199.xml.rels><?xml version="1.0" encoding="UTF-8" standalone="yes"?>
<Relationships xmlns="http://schemas.openxmlformats.org/package/2006/relationships"><Relationship Id="rId2" Type="http://schemas.openxmlformats.org/officeDocument/2006/relationships/notesSlide" Target="../notesSlides/notesSlide160.xml"/><Relationship Id="rId1" Type="http://schemas.openxmlformats.org/officeDocument/2006/relationships/slideLayout" Target="../slideLayouts/slideLayout33.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2.xml"/></Relationships>
</file>

<file path=ppt/slides/_rels/slide200.xml.rels><?xml version="1.0" encoding="UTF-8" standalone="yes"?>
<Relationships xmlns="http://schemas.openxmlformats.org/package/2006/relationships"><Relationship Id="rId2" Type="http://schemas.openxmlformats.org/officeDocument/2006/relationships/notesSlide" Target="../notesSlides/notesSlide161.xml"/><Relationship Id="rId1" Type="http://schemas.openxmlformats.org/officeDocument/2006/relationships/slideLayout" Target="../slideLayouts/slideLayout33.xml"/></Relationships>
</file>

<file path=ppt/slides/_rels/slide201.xml.rels><?xml version="1.0" encoding="UTF-8" standalone="yes"?>
<Relationships xmlns="http://schemas.openxmlformats.org/package/2006/relationships"><Relationship Id="rId2" Type="http://schemas.openxmlformats.org/officeDocument/2006/relationships/notesSlide" Target="../notesSlides/notesSlide162.xml"/><Relationship Id="rId1" Type="http://schemas.openxmlformats.org/officeDocument/2006/relationships/slideLayout" Target="../slideLayouts/slideLayout33.xml"/></Relationships>
</file>

<file path=ppt/slides/_rels/slide20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63.xml"/><Relationship Id="rId1" Type="http://schemas.openxmlformats.org/officeDocument/2006/relationships/slideLayout" Target="../slideLayouts/slideLayout33.xml"/></Relationships>
</file>

<file path=ppt/slides/_rels/slide20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64.xml"/><Relationship Id="rId1" Type="http://schemas.openxmlformats.org/officeDocument/2006/relationships/slideLayout" Target="../slideLayouts/slideLayout33.xml"/></Relationships>
</file>

<file path=ppt/slides/_rels/slide20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65.xml"/><Relationship Id="rId1" Type="http://schemas.openxmlformats.org/officeDocument/2006/relationships/slideLayout" Target="../slideLayouts/slideLayout33.xml"/></Relationships>
</file>

<file path=ppt/slides/_rels/slide205.xml.rels><?xml version="1.0" encoding="UTF-8" standalone="yes"?>
<Relationships xmlns="http://schemas.openxmlformats.org/package/2006/relationships"><Relationship Id="rId2" Type="http://schemas.openxmlformats.org/officeDocument/2006/relationships/notesSlide" Target="../notesSlides/notesSlide166.xml"/><Relationship Id="rId1" Type="http://schemas.openxmlformats.org/officeDocument/2006/relationships/slideLayout" Target="../slideLayouts/slideLayout33.xml"/></Relationships>
</file>

<file path=ppt/slides/_rels/slide206.xml.rels><?xml version="1.0" encoding="UTF-8" standalone="yes"?>
<Relationships xmlns="http://schemas.openxmlformats.org/package/2006/relationships"><Relationship Id="rId2" Type="http://schemas.openxmlformats.org/officeDocument/2006/relationships/notesSlide" Target="../notesSlides/notesSlide167.xml"/><Relationship Id="rId1" Type="http://schemas.openxmlformats.org/officeDocument/2006/relationships/slideLayout" Target="../slideLayouts/slideLayout33.xml"/></Relationships>
</file>

<file path=ppt/slides/_rels/slide207.xml.rels><?xml version="1.0" encoding="UTF-8" standalone="yes"?>
<Relationships xmlns="http://schemas.openxmlformats.org/package/2006/relationships"><Relationship Id="rId2" Type="http://schemas.openxmlformats.org/officeDocument/2006/relationships/notesSlide" Target="../notesSlides/notesSlide168.xml"/><Relationship Id="rId1" Type="http://schemas.openxmlformats.org/officeDocument/2006/relationships/slideLayout" Target="../slideLayouts/slideLayout33.xml"/></Relationships>
</file>

<file path=ppt/slides/_rels/slide208.xml.rels><?xml version="1.0" encoding="UTF-8" standalone="yes"?>
<Relationships xmlns="http://schemas.openxmlformats.org/package/2006/relationships"><Relationship Id="rId2" Type="http://schemas.openxmlformats.org/officeDocument/2006/relationships/notesSlide" Target="../notesSlides/notesSlide169.xml"/><Relationship Id="rId1" Type="http://schemas.openxmlformats.org/officeDocument/2006/relationships/slideLayout" Target="../slideLayouts/slideLayout33.xml"/></Relationships>
</file>

<file path=ppt/slides/_rels/slide209.xml.rels><?xml version="1.0" encoding="UTF-8" standalone="yes"?>
<Relationships xmlns="http://schemas.openxmlformats.org/package/2006/relationships"><Relationship Id="rId2" Type="http://schemas.openxmlformats.org/officeDocument/2006/relationships/notesSlide" Target="../notesSlides/notesSlide170.xml"/><Relationship Id="rId1" Type="http://schemas.openxmlformats.org/officeDocument/2006/relationships/slideLayout" Target="../slideLayouts/slideLayout33.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2.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11.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notesSlide" Target="../notesSlides/notesSlide171.xml"/><Relationship Id="rId1" Type="http://schemas.openxmlformats.org/officeDocument/2006/relationships/slideLayout" Target="../slideLayouts/slideLayout43.xml"/></Relationships>
</file>

<file path=ppt/slides/_rels/slide212.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image" Target="../media/image65.jpeg"/><Relationship Id="rId7" Type="http://schemas.openxmlformats.org/officeDocument/2006/relationships/image" Target="../media/image67.png"/><Relationship Id="rId2" Type="http://schemas.openxmlformats.org/officeDocument/2006/relationships/notesSlide" Target="../notesSlides/notesSlide172.xml"/><Relationship Id="rId1" Type="http://schemas.openxmlformats.org/officeDocument/2006/relationships/slideLayout" Target="../slideLayouts/slideLayout43.xml"/><Relationship Id="rId6" Type="http://schemas.openxmlformats.org/officeDocument/2006/relationships/image" Target="../media/image66.png"/><Relationship Id="rId5" Type="http://schemas.openxmlformats.org/officeDocument/2006/relationships/image" Target="../media/image37.png"/><Relationship Id="rId4" Type="http://schemas.openxmlformats.org/officeDocument/2006/relationships/image" Target="../media/image9.png"/></Relationships>
</file>

<file path=ppt/slides/_rels/slide213.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notesSlide" Target="../notesSlides/notesSlide173.xml"/><Relationship Id="rId1" Type="http://schemas.openxmlformats.org/officeDocument/2006/relationships/slideLayout" Target="../slideLayouts/slideLayout43.xml"/><Relationship Id="rId4" Type="http://schemas.openxmlformats.org/officeDocument/2006/relationships/image" Target="../media/image80.jpeg"/></Relationships>
</file>

<file path=ppt/slides/_rels/slide214.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notesSlide" Target="../notesSlides/notesSlide174.xml"/><Relationship Id="rId1" Type="http://schemas.openxmlformats.org/officeDocument/2006/relationships/slideLayout" Target="../slideLayouts/slideLayout43.xml"/><Relationship Id="rId4" Type="http://schemas.openxmlformats.org/officeDocument/2006/relationships/image" Target="../media/image80.jpeg"/></Relationships>
</file>

<file path=ppt/slides/_rels/slide215.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notesSlide" Target="../notesSlides/notesSlide175.xml"/><Relationship Id="rId1" Type="http://schemas.openxmlformats.org/officeDocument/2006/relationships/slideLayout" Target="../slideLayouts/slideLayout43.xml"/><Relationship Id="rId4" Type="http://schemas.openxmlformats.org/officeDocument/2006/relationships/image" Target="../media/image80.jpeg"/></Relationships>
</file>

<file path=ppt/slides/_rels/slide216.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notesSlide" Target="../notesSlides/notesSlide176.xml"/><Relationship Id="rId1" Type="http://schemas.openxmlformats.org/officeDocument/2006/relationships/slideLayout" Target="../slideLayouts/slideLayout43.xml"/><Relationship Id="rId4" Type="http://schemas.openxmlformats.org/officeDocument/2006/relationships/image" Target="../media/image80.jpeg"/></Relationships>
</file>

<file path=ppt/slides/_rels/slide217.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notesSlide" Target="../notesSlides/notesSlide177.xml"/><Relationship Id="rId1" Type="http://schemas.openxmlformats.org/officeDocument/2006/relationships/slideLayout" Target="../slideLayouts/slideLayout43.xml"/><Relationship Id="rId4" Type="http://schemas.openxmlformats.org/officeDocument/2006/relationships/image" Target="../media/image80.jpeg"/></Relationships>
</file>

<file path=ppt/slides/_rels/slide218.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notesSlide" Target="../notesSlides/notesSlide178.xml"/><Relationship Id="rId1" Type="http://schemas.openxmlformats.org/officeDocument/2006/relationships/slideLayout" Target="../slideLayouts/slideLayout43.xml"/><Relationship Id="rId4" Type="http://schemas.openxmlformats.org/officeDocument/2006/relationships/image" Target="../media/image81.png"/></Relationships>
</file>

<file path=ppt/slides/_rels/slide219.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notesSlide" Target="../notesSlides/notesSlide179.xml"/><Relationship Id="rId1" Type="http://schemas.openxmlformats.org/officeDocument/2006/relationships/slideLayout" Target="../slideLayouts/slideLayout43.xml"/><Relationship Id="rId4" Type="http://schemas.openxmlformats.org/officeDocument/2006/relationships/image" Target="../media/image81.png"/></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22.xml"/></Relationships>
</file>

<file path=ppt/slides/_rels/slide220.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notesSlide" Target="../notesSlides/notesSlide180.xml"/><Relationship Id="rId1" Type="http://schemas.openxmlformats.org/officeDocument/2006/relationships/slideLayout" Target="../slideLayouts/slideLayout43.xml"/><Relationship Id="rId4" Type="http://schemas.openxmlformats.org/officeDocument/2006/relationships/image" Target="../media/image81.png"/></Relationships>
</file>

<file path=ppt/slides/_rels/slide221.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notesSlide" Target="../notesSlides/notesSlide181.xml"/><Relationship Id="rId1" Type="http://schemas.openxmlformats.org/officeDocument/2006/relationships/slideLayout" Target="../slideLayouts/slideLayout43.xml"/><Relationship Id="rId4" Type="http://schemas.openxmlformats.org/officeDocument/2006/relationships/image" Target="../media/image81.png"/></Relationships>
</file>

<file path=ppt/slides/_rels/slide222.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notesSlide" Target="../notesSlides/notesSlide182.xml"/><Relationship Id="rId1" Type="http://schemas.openxmlformats.org/officeDocument/2006/relationships/slideLayout" Target="../slideLayouts/slideLayout43.xml"/><Relationship Id="rId4" Type="http://schemas.openxmlformats.org/officeDocument/2006/relationships/image" Target="../media/image81.png"/></Relationships>
</file>

<file path=ppt/slides/_rels/slide223.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notesSlide" Target="../notesSlides/notesSlide183.xml"/><Relationship Id="rId1" Type="http://schemas.openxmlformats.org/officeDocument/2006/relationships/slideLayout" Target="../slideLayouts/slideLayout33.xml"/></Relationships>
</file>

<file path=ppt/slides/_rels/slide224.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notesSlide" Target="../notesSlides/notesSlide184.xml"/><Relationship Id="rId1" Type="http://schemas.openxmlformats.org/officeDocument/2006/relationships/slideLayout" Target="../slideLayouts/slideLayout33.xml"/></Relationships>
</file>

<file path=ppt/slides/_rels/slide225.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notesSlide" Target="../notesSlides/notesSlide185.xml"/><Relationship Id="rId1" Type="http://schemas.openxmlformats.org/officeDocument/2006/relationships/slideLayout" Target="../slideLayouts/slideLayout33.xml"/></Relationships>
</file>

<file path=ppt/slides/_rels/slide226.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notesSlide" Target="../notesSlides/notesSlide186.xml"/><Relationship Id="rId1" Type="http://schemas.openxmlformats.org/officeDocument/2006/relationships/slideLayout" Target="../slideLayouts/slideLayout33.xml"/></Relationships>
</file>

<file path=ppt/slides/_rels/slide227.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notesSlide" Target="../notesSlides/notesSlide187.xml"/><Relationship Id="rId1" Type="http://schemas.openxmlformats.org/officeDocument/2006/relationships/slideLayout" Target="../slideLayouts/slideLayout33.xml"/></Relationships>
</file>

<file path=ppt/slides/_rels/slide228.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notesSlide" Target="../notesSlides/notesSlide188.xml"/><Relationship Id="rId1" Type="http://schemas.openxmlformats.org/officeDocument/2006/relationships/slideLayout" Target="../slideLayouts/slideLayout33.xml"/></Relationships>
</file>

<file path=ppt/slides/_rels/slide229.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notesSlide" Target="../notesSlides/notesSlide189.xml"/><Relationship Id="rId1" Type="http://schemas.openxmlformats.org/officeDocument/2006/relationships/slideLayout" Target="../slideLayouts/slideLayout33.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22.xml"/></Relationships>
</file>

<file path=ppt/slides/_rels/slide230.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notesSlide" Target="../notesSlides/notesSlide190.xml"/><Relationship Id="rId1" Type="http://schemas.openxmlformats.org/officeDocument/2006/relationships/slideLayout" Target="../slideLayouts/slideLayout33.xml"/></Relationships>
</file>

<file path=ppt/slides/_rels/slide231.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notesSlide" Target="../notesSlides/notesSlide191.xml"/><Relationship Id="rId1" Type="http://schemas.openxmlformats.org/officeDocument/2006/relationships/slideLayout" Target="../slideLayouts/slideLayout33.xml"/></Relationships>
</file>

<file path=ppt/slides/_rels/slide232.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notesSlide" Target="../notesSlides/notesSlide192.xml"/><Relationship Id="rId1" Type="http://schemas.openxmlformats.org/officeDocument/2006/relationships/slideLayout" Target="../slideLayouts/slideLayout33.xml"/></Relationships>
</file>

<file path=ppt/slides/_rels/slide23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93.xml"/><Relationship Id="rId1" Type="http://schemas.openxmlformats.org/officeDocument/2006/relationships/slideLayout" Target="../slideLayouts/slideLayout33.xml"/><Relationship Id="rId4" Type="http://schemas.openxmlformats.org/officeDocument/2006/relationships/image" Target="../media/image82.jpeg"/></Relationships>
</file>

<file path=ppt/slides/_rels/slide23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94.xml"/><Relationship Id="rId1" Type="http://schemas.openxmlformats.org/officeDocument/2006/relationships/slideLayout" Target="../slideLayouts/slideLayout33.xml"/><Relationship Id="rId4" Type="http://schemas.openxmlformats.org/officeDocument/2006/relationships/image" Target="../media/image82.jpeg"/></Relationships>
</file>

<file path=ppt/slides/_rels/slide23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95.xml"/><Relationship Id="rId1" Type="http://schemas.openxmlformats.org/officeDocument/2006/relationships/slideLayout" Target="../slideLayouts/slideLayout33.xml"/><Relationship Id="rId4" Type="http://schemas.openxmlformats.org/officeDocument/2006/relationships/image" Target="../media/image82.jpeg"/></Relationships>
</file>

<file path=ppt/slides/_rels/slide236.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image" Target="../media/image81.png"/><Relationship Id="rId1" Type="http://schemas.openxmlformats.org/officeDocument/2006/relationships/slideLayout" Target="../slideLayouts/slideLayout33.xml"/></Relationships>
</file>

<file path=ppt/slides/_rels/slide237.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image" Target="../media/image81.png"/><Relationship Id="rId1" Type="http://schemas.openxmlformats.org/officeDocument/2006/relationships/slideLayout" Target="../slideLayouts/slideLayout33.xml"/></Relationships>
</file>

<file path=ppt/slides/_rels/slide238.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image" Target="../media/image81.png"/><Relationship Id="rId1" Type="http://schemas.openxmlformats.org/officeDocument/2006/relationships/slideLayout" Target="../slideLayouts/slideLayout33.xml"/></Relationships>
</file>

<file path=ppt/slides/_rels/slide23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96.xml"/><Relationship Id="rId1" Type="http://schemas.openxmlformats.org/officeDocument/2006/relationships/slideLayout" Target="../slideLayouts/slideLayout33.xml"/><Relationship Id="rId4" Type="http://schemas.openxmlformats.org/officeDocument/2006/relationships/image" Target="../media/image82.jpeg"/></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2.xml"/><Relationship Id="rId1" Type="http://schemas.openxmlformats.org/officeDocument/2006/relationships/slideLayout" Target="../slideLayouts/slideLayout22.xml"/></Relationships>
</file>

<file path=ppt/slides/_rels/slide24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97.xml"/><Relationship Id="rId1" Type="http://schemas.openxmlformats.org/officeDocument/2006/relationships/slideLayout" Target="../slideLayouts/slideLayout33.xml"/><Relationship Id="rId5" Type="http://schemas.openxmlformats.org/officeDocument/2006/relationships/image" Target="../media/image82.jpeg"/><Relationship Id="rId4" Type="http://schemas.openxmlformats.org/officeDocument/2006/relationships/image" Target="../media/image81.png"/></Relationships>
</file>

<file path=ppt/slides/_rels/slide241.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33.png"/><Relationship Id="rId7" Type="http://schemas.openxmlformats.org/officeDocument/2006/relationships/image" Target="../media/image85.jpeg"/><Relationship Id="rId2" Type="http://schemas.openxmlformats.org/officeDocument/2006/relationships/notesSlide" Target="../notesSlides/notesSlide198.xml"/><Relationship Id="rId1" Type="http://schemas.openxmlformats.org/officeDocument/2006/relationships/slideLayout" Target="../slideLayouts/slideLayout45.xml"/><Relationship Id="rId6" Type="http://schemas.openxmlformats.org/officeDocument/2006/relationships/image" Target="../media/image84.png"/><Relationship Id="rId5" Type="http://schemas.openxmlformats.org/officeDocument/2006/relationships/image" Target="../media/image35.jpeg"/><Relationship Id="rId4" Type="http://schemas.openxmlformats.org/officeDocument/2006/relationships/image" Target="../media/image34.png"/></Relationships>
</file>

<file path=ppt/slides/_rels/slide242.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33.png"/><Relationship Id="rId7" Type="http://schemas.openxmlformats.org/officeDocument/2006/relationships/image" Target="../media/image85.jpeg"/><Relationship Id="rId2" Type="http://schemas.openxmlformats.org/officeDocument/2006/relationships/notesSlide" Target="../notesSlides/notesSlide199.xml"/><Relationship Id="rId1" Type="http://schemas.openxmlformats.org/officeDocument/2006/relationships/slideLayout" Target="../slideLayouts/slideLayout45.xml"/><Relationship Id="rId6" Type="http://schemas.openxmlformats.org/officeDocument/2006/relationships/image" Target="../media/image84.png"/><Relationship Id="rId5" Type="http://schemas.openxmlformats.org/officeDocument/2006/relationships/image" Target="../media/image35.jpeg"/><Relationship Id="rId4" Type="http://schemas.openxmlformats.org/officeDocument/2006/relationships/image" Target="../media/image34.png"/></Relationships>
</file>

<file path=ppt/slides/_rels/slide243.xml.rels><?xml version="1.0" encoding="UTF-8" standalone="yes"?>
<Relationships xmlns="http://schemas.openxmlformats.org/package/2006/relationships"><Relationship Id="rId2" Type="http://schemas.openxmlformats.org/officeDocument/2006/relationships/notesSlide" Target="../notesSlides/notesSlide200.xml"/><Relationship Id="rId1" Type="http://schemas.openxmlformats.org/officeDocument/2006/relationships/slideLayout" Target="../slideLayouts/slideLayout43.xml"/></Relationships>
</file>

<file path=ppt/slides/_rels/slide244.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notesSlide" Target="../notesSlides/notesSlide201.xml"/><Relationship Id="rId1" Type="http://schemas.openxmlformats.org/officeDocument/2006/relationships/slideLayout" Target="../slideLayouts/slideLayout43.xml"/></Relationships>
</file>

<file path=ppt/slides/_rels/slide245.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image" Target="../media/image65.jpeg"/><Relationship Id="rId7" Type="http://schemas.openxmlformats.org/officeDocument/2006/relationships/image" Target="../media/image67.png"/><Relationship Id="rId2" Type="http://schemas.openxmlformats.org/officeDocument/2006/relationships/notesSlide" Target="../notesSlides/notesSlide202.xml"/><Relationship Id="rId1" Type="http://schemas.openxmlformats.org/officeDocument/2006/relationships/slideLayout" Target="../slideLayouts/slideLayout43.xml"/><Relationship Id="rId6" Type="http://schemas.openxmlformats.org/officeDocument/2006/relationships/image" Target="../media/image66.png"/><Relationship Id="rId5" Type="http://schemas.openxmlformats.org/officeDocument/2006/relationships/image" Target="../media/image37.png"/><Relationship Id="rId4" Type="http://schemas.openxmlformats.org/officeDocument/2006/relationships/image" Target="../media/image9.png"/><Relationship Id="rId9" Type="http://schemas.openxmlformats.org/officeDocument/2006/relationships/image" Target="../media/image88.png"/></Relationships>
</file>

<file path=ppt/slides/_rels/slide24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03.xml"/><Relationship Id="rId1" Type="http://schemas.openxmlformats.org/officeDocument/2006/relationships/slideLayout" Target="../slideLayouts/slideLayout43.xml"/></Relationships>
</file>

<file path=ppt/slides/_rels/slide24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04.xml"/><Relationship Id="rId1" Type="http://schemas.openxmlformats.org/officeDocument/2006/relationships/slideLayout" Target="../slideLayouts/slideLayout43.xml"/></Relationships>
</file>

<file path=ppt/slides/_rels/slide24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05.xml"/><Relationship Id="rId1" Type="http://schemas.openxmlformats.org/officeDocument/2006/relationships/slideLayout" Target="../slideLayouts/slideLayout43.xml"/></Relationships>
</file>

<file path=ppt/slides/_rels/slide24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06.xml"/><Relationship Id="rId1" Type="http://schemas.openxmlformats.org/officeDocument/2006/relationships/slideLayout" Target="../slideLayouts/slideLayout43.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3.xml"/><Relationship Id="rId1" Type="http://schemas.openxmlformats.org/officeDocument/2006/relationships/slideLayout" Target="../slideLayouts/slideLayout22.xml"/></Relationships>
</file>

<file path=ppt/slides/_rels/slide250.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notesSlide" Target="../notesSlides/notesSlide207.xml"/><Relationship Id="rId1" Type="http://schemas.openxmlformats.org/officeDocument/2006/relationships/slideLayout" Target="../slideLayouts/slideLayout43.xml"/><Relationship Id="rId4" Type="http://schemas.openxmlformats.org/officeDocument/2006/relationships/image" Target="../media/image69.png"/></Relationships>
</file>

<file path=ppt/slides/_rels/slide25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208.xml"/><Relationship Id="rId1" Type="http://schemas.openxmlformats.org/officeDocument/2006/relationships/slideLayout" Target="../slideLayouts/slideLayout43.xml"/><Relationship Id="rId5" Type="http://schemas.openxmlformats.org/officeDocument/2006/relationships/image" Target="../media/image69.png"/><Relationship Id="rId4" Type="http://schemas.openxmlformats.org/officeDocument/2006/relationships/image" Target="../media/image89.jpeg"/></Relationships>
</file>

<file path=ppt/slides/_rels/slide25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209.xml"/><Relationship Id="rId1" Type="http://schemas.openxmlformats.org/officeDocument/2006/relationships/slideLayout" Target="../slideLayouts/slideLayout43.xml"/><Relationship Id="rId6" Type="http://schemas.openxmlformats.org/officeDocument/2006/relationships/image" Target="../media/image69.png"/><Relationship Id="rId5" Type="http://schemas.openxmlformats.org/officeDocument/2006/relationships/image" Target="../media/image89.jpeg"/><Relationship Id="rId4" Type="http://schemas.openxmlformats.org/officeDocument/2006/relationships/image" Target="../media/image90.png"/></Relationships>
</file>

<file path=ppt/slides/_rels/slide253.xml.rels><?xml version="1.0" encoding="UTF-8" standalone="yes"?>
<Relationships xmlns="http://schemas.openxmlformats.org/package/2006/relationships"><Relationship Id="rId3" Type="http://schemas.openxmlformats.org/officeDocument/2006/relationships/image" Target="../media/image92.jpeg"/><Relationship Id="rId7" Type="http://schemas.openxmlformats.org/officeDocument/2006/relationships/image" Target="../media/image69.png"/><Relationship Id="rId2" Type="http://schemas.openxmlformats.org/officeDocument/2006/relationships/notesSlide" Target="../notesSlides/notesSlide210.xml"/><Relationship Id="rId1" Type="http://schemas.openxmlformats.org/officeDocument/2006/relationships/slideLayout" Target="../slideLayouts/slideLayout43.xml"/><Relationship Id="rId6" Type="http://schemas.openxmlformats.org/officeDocument/2006/relationships/image" Target="../media/image89.jpeg"/><Relationship Id="rId5" Type="http://schemas.openxmlformats.org/officeDocument/2006/relationships/image" Target="../media/image90.png"/><Relationship Id="rId4" Type="http://schemas.openxmlformats.org/officeDocument/2006/relationships/image" Target="../media/image91.png"/></Relationships>
</file>

<file path=ppt/slides/_rels/slide254.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33.png"/><Relationship Id="rId7" Type="http://schemas.openxmlformats.org/officeDocument/2006/relationships/image" Target="../media/image93.jpeg"/><Relationship Id="rId2" Type="http://schemas.openxmlformats.org/officeDocument/2006/relationships/notesSlide" Target="../notesSlides/notesSlide211.xml"/><Relationship Id="rId1" Type="http://schemas.openxmlformats.org/officeDocument/2006/relationships/slideLayout" Target="../slideLayouts/slideLayout45.xml"/><Relationship Id="rId6" Type="http://schemas.openxmlformats.org/officeDocument/2006/relationships/image" Target="../media/image84.png"/><Relationship Id="rId5" Type="http://schemas.openxmlformats.org/officeDocument/2006/relationships/image" Target="../media/image35.jpeg"/><Relationship Id="rId4" Type="http://schemas.openxmlformats.org/officeDocument/2006/relationships/image" Target="../media/image34.png"/><Relationship Id="rId9" Type="http://schemas.openxmlformats.org/officeDocument/2006/relationships/image" Target="../media/image94.jpeg"/></Relationships>
</file>

<file path=ppt/slides/_rels/slide255.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33.png"/><Relationship Id="rId7" Type="http://schemas.openxmlformats.org/officeDocument/2006/relationships/image" Target="../media/image93.jpeg"/><Relationship Id="rId2" Type="http://schemas.openxmlformats.org/officeDocument/2006/relationships/notesSlide" Target="../notesSlides/notesSlide212.xml"/><Relationship Id="rId1" Type="http://schemas.openxmlformats.org/officeDocument/2006/relationships/slideLayout" Target="../slideLayouts/slideLayout45.xml"/><Relationship Id="rId6" Type="http://schemas.openxmlformats.org/officeDocument/2006/relationships/image" Target="../media/image84.png"/><Relationship Id="rId5" Type="http://schemas.openxmlformats.org/officeDocument/2006/relationships/image" Target="../media/image35.jpeg"/><Relationship Id="rId4" Type="http://schemas.openxmlformats.org/officeDocument/2006/relationships/image" Target="../media/image34.png"/><Relationship Id="rId9" Type="http://schemas.openxmlformats.org/officeDocument/2006/relationships/image" Target="../media/image94.jpeg"/></Relationships>
</file>

<file path=ppt/slides/_rels/slide256.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33.png"/><Relationship Id="rId7" Type="http://schemas.openxmlformats.org/officeDocument/2006/relationships/image" Target="../media/image93.jpeg"/><Relationship Id="rId2" Type="http://schemas.openxmlformats.org/officeDocument/2006/relationships/notesSlide" Target="../notesSlides/notesSlide213.xml"/><Relationship Id="rId1" Type="http://schemas.openxmlformats.org/officeDocument/2006/relationships/slideLayout" Target="../slideLayouts/slideLayout45.xml"/><Relationship Id="rId6" Type="http://schemas.openxmlformats.org/officeDocument/2006/relationships/image" Target="../media/image84.png"/><Relationship Id="rId5" Type="http://schemas.openxmlformats.org/officeDocument/2006/relationships/image" Target="../media/image35.jpeg"/><Relationship Id="rId4" Type="http://schemas.openxmlformats.org/officeDocument/2006/relationships/image" Target="../media/image34.png"/><Relationship Id="rId9" Type="http://schemas.openxmlformats.org/officeDocument/2006/relationships/image" Target="../media/image94.jpeg"/></Relationships>
</file>

<file path=ppt/slides/_rels/slide257.xml.rels><?xml version="1.0" encoding="UTF-8" standalone="yes"?>
<Relationships xmlns="http://schemas.openxmlformats.org/package/2006/relationships"><Relationship Id="rId2" Type="http://schemas.openxmlformats.org/officeDocument/2006/relationships/notesSlide" Target="../notesSlides/notesSlide214.xml"/><Relationship Id="rId1" Type="http://schemas.openxmlformats.org/officeDocument/2006/relationships/slideLayout" Target="../slideLayouts/slideLayout43.xml"/></Relationships>
</file>

<file path=ppt/slides/_rels/slide258.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215.xml"/><Relationship Id="rId1" Type="http://schemas.openxmlformats.org/officeDocument/2006/relationships/slideLayout" Target="../slideLayouts/slideLayout43.xml"/></Relationships>
</file>

<file path=ppt/slides/_rels/slide259.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216.xml"/><Relationship Id="rId1" Type="http://schemas.openxmlformats.org/officeDocument/2006/relationships/slideLayout" Target="../slideLayouts/slideLayout43.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4.xml"/><Relationship Id="rId1" Type="http://schemas.openxmlformats.org/officeDocument/2006/relationships/slideLayout" Target="../slideLayouts/slideLayout22.xml"/></Relationships>
</file>

<file path=ppt/slides/_rels/slide260.xml.rels><?xml version="1.0" encoding="UTF-8" standalone="yes"?>
<Relationships xmlns="http://schemas.openxmlformats.org/package/2006/relationships"><Relationship Id="rId3" Type="http://schemas.openxmlformats.org/officeDocument/2006/relationships/notesSlide" Target="../notesSlides/notesSlide217.xml"/><Relationship Id="rId2" Type="http://schemas.openxmlformats.org/officeDocument/2006/relationships/slideLayout" Target="../slideLayouts/slideLayout33.xml"/><Relationship Id="rId1" Type="http://schemas.openxmlformats.org/officeDocument/2006/relationships/themeOverride" Target="../theme/themeOverride1.xml"/><Relationship Id="rId4" Type="http://schemas.openxmlformats.org/officeDocument/2006/relationships/image" Target="../media/image95.png"/></Relationships>
</file>

<file path=ppt/slides/_rels/slide261.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218.xml"/><Relationship Id="rId1" Type="http://schemas.openxmlformats.org/officeDocument/2006/relationships/slideLayout" Target="../slideLayouts/slideLayout33.xml"/></Relationships>
</file>

<file path=ppt/slides/_rels/slide262.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219.xml"/><Relationship Id="rId1" Type="http://schemas.openxmlformats.org/officeDocument/2006/relationships/slideLayout" Target="../slideLayouts/slideLayout33.xml"/><Relationship Id="rId4" Type="http://schemas.openxmlformats.org/officeDocument/2006/relationships/image" Target="../media/image97.png"/></Relationships>
</file>

<file path=ppt/slides/_rels/slide263.xml.rels><?xml version="1.0" encoding="UTF-8" standalone="yes"?>
<Relationships xmlns="http://schemas.openxmlformats.org/package/2006/relationships"><Relationship Id="rId2" Type="http://schemas.openxmlformats.org/officeDocument/2006/relationships/notesSlide" Target="../notesSlides/notesSlide220.xml"/><Relationship Id="rId1" Type="http://schemas.openxmlformats.org/officeDocument/2006/relationships/slideLayout" Target="../slideLayouts/slideLayout43.xml"/></Relationships>
</file>

<file path=ppt/slides/_rels/slide264.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image" Target="../media/image65.jpeg"/><Relationship Id="rId7" Type="http://schemas.openxmlformats.org/officeDocument/2006/relationships/image" Target="../media/image67.png"/><Relationship Id="rId2" Type="http://schemas.openxmlformats.org/officeDocument/2006/relationships/notesSlide" Target="../notesSlides/notesSlide221.xml"/><Relationship Id="rId1" Type="http://schemas.openxmlformats.org/officeDocument/2006/relationships/slideLayout" Target="../slideLayouts/slideLayout43.xml"/><Relationship Id="rId6" Type="http://schemas.openxmlformats.org/officeDocument/2006/relationships/image" Target="../media/image66.png"/><Relationship Id="rId5" Type="http://schemas.openxmlformats.org/officeDocument/2006/relationships/image" Target="../media/image37.png"/><Relationship Id="rId10" Type="http://schemas.openxmlformats.org/officeDocument/2006/relationships/image" Target="../media/image98.png"/><Relationship Id="rId4" Type="http://schemas.openxmlformats.org/officeDocument/2006/relationships/image" Target="../media/image9.png"/><Relationship Id="rId9" Type="http://schemas.openxmlformats.org/officeDocument/2006/relationships/image" Target="../media/image88.png"/></Relationships>
</file>

<file path=ppt/slides/_rels/slide265.xml.rels><?xml version="1.0" encoding="UTF-8" standalone="yes"?>
<Relationships xmlns="http://schemas.openxmlformats.org/package/2006/relationships"><Relationship Id="rId2" Type="http://schemas.openxmlformats.org/officeDocument/2006/relationships/notesSlide" Target="../notesSlides/notesSlide222.xml"/><Relationship Id="rId1" Type="http://schemas.openxmlformats.org/officeDocument/2006/relationships/slideLayout" Target="../slideLayouts/slideLayout33.xml"/></Relationships>
</file>

<file path=ppt/slides/_rels/slide266.xml.rels><?xml version="1.0" encoding="UTF-8" standalone="yes"?>
<Relationships xmlns="http://schemas.openxmlformats.org/package/2006/relationships"><Relationship Id="rId2" Type="http://schemas.openxmlformats.org/officeDocument/2006/relationships/notesSlide" Target="../notesSlides/notesSlide223.xml"/><Relationship Id="rId1" Type="http://schemas.openxmlformats.org/officeDocument/2006/relationships/slideLayout" Target="../slideLayouts/slideLayout33.xml"/></Relationships>
</file>

<file path=ppt/slides/_rels/slide267.xml.rels><?xml version="1.0" encoding="UTF-8" standalone="yes"?>
<Relationships xmlns="http://schemas.openxmlformats.org/package/2006/relationships"><Relationship Id="rId2" Type="http://schemas.openxmlformats.org/officeDocument/2006/relationships/notesSlide" Target="../notesSlides/notesSlide224.xml"/><Relationship Id="rId1" Type="http://schemas.openxmlformats.org/officeDocument/2006/relationships/slideLayout" Target="../slideLayouts/slideLayout32.xml"/></Relationships>
</file>

<file path=ppt/slides/_rels/slide268.xml.rels><?xml version="1.0" encoding="UTF-8" standalone="yes"?>
<Relationships xmlns="http://schemas.openxmlformats.org/package/2006/relationships"><Relationship Id="rId2" Type="http://schemas.openxmlformats.org/officeDocument/2006/relationships/notesSlide" Target="../notesSlides/notesSlide225.xml"/><Relationship Id="rId1" Type="http://schemas.openxmlformats.org/officeDocument/2006/relationships/slideLayout" Target="../slideLayouts/slideLayout32.xml"/></Relationships>
</file>

<file path=ppt/slides/_rels/slide269.xml.rels><?xml version="1.0" encoding="UTF-8" standalone="yes"?>
<Relationships xmlns="http://schemas.openxmlformats.org/package/2006/relationships"><Relationship Id="rId2" Type="http://schemas.openxmlformats.org/officeDocument/2006/relationships/notesSlide" Target="../notesSlides/notesSlide226.xml"/><Relationship Id="rId1" Type="http://schemas.openxmlformats.org/officeDocument/2006/relationships/slideLayout" Target="../slideLayouts/slideLayout3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2.xml"/></Relationships>
</file>

<file path=ppt/slides/_rels/slide270.xml.rels><?xml version="1.0" encoding="UTF-8" standalone="yes"?>
<Relationships xmlns="http://schemas.openxmlformats.org/package/2006/relationships"><Relationship Id="rId2" Type="http://schemas.openxmlformats.org/officeDocument/2006/relationships/notesSlide" Target="../notesSlides/notesSlide227.xml"/><Relationship Id="rId1" Type="http://schemas.openxmlformats.org/officeDocument/2006/relationships/slideLayout" Target="../slideLayouts/slideLayout33.xml"/></Relationships>
</file>

<file path=ppt/slides/_rels/slide271.xml.rels><?xml version="1.0" encoding="UTF-8" standalone="yes"?>
<Relationships xmlns="http://schemas.openxmlformats.org/package/2006/relationships"><Relationship Id="rId2" Type="http://schemas.openxmlformats.org/officeDocument/2006/relationships/notesSlide" Target="../notesSlides/notesSlide228.xml"/><Relationship Id="rId1" Type="http://schemas.openxmlformats.org/officeDocument/2006/relationships/slideLayout" Target="../slideLayouts/slideLayout33.xml"/></Relationships>
</file>

<file path=ppt/slides/_rels/slide272.xml.rels><?xml version="1.0" encoding="UTF-8" standalone="yes"?>
<Relationships xmlns="http://schemas.openxmlformats.org/package/2006/relationships"><Relationship Id="rId2" Type="http://schemas.openxmlformats.org/officeDocument/2006/relationships/notesSlide" Target="../notesSlides/notesSlide229.xml"/><Relationship Id="rId1" Type="http://schemas.openxmlformats.org/officeDocument/2006/relationships/slideLayout" Target="../slideLayouts/slideLayout33.xml"/></Relationships>
</file>

<file path=ppt/slides/_rels/slide273.xml.rels><?xml version="1.0" encoding="UTF-8" standalone="yes"?>
<Relationships xmlns="http://schemas.openxmlformats.org/package/2006/relationships"><Relationship Id="rId2" Type="http://schemas.openxmlformats.org/officeDocument/2006/relationships/notesSlide" Target="../notesSlides/notesSlide230.xml"/><Relationship Id="rId1" Type="http://schemas.openxmlformats.org/officeDocument/2006/relationships/slideLayout" Target="../slideLayouts/slideLayout33.xml"/></Relationships>
</file>

<file path=ppt/slides/_rels/slide274.xml.rels><?xml version="1.0" encoding="UTF-8" standalone="yes"?>
<Relationships xmlns="http://schemas.openxmlformats.org/package/2006/relationships"><Relationship Id="rId2" Type="http://schemas.openxmlformats.org/officeDocument/2006/relationships/notesSlide" Target="../notesSlides/notesSlide231.xml"/><Relationship Id="rId1" Type="http://schemas.openxmlformats.org/officeDocument/2006/relationships/slideLayout" Target="../slideLayouts/slideLayout33.xml"/></Relationships>
</file>

<file path=ppt/slides/_rels/slide275.xml.rels><?xml version="1.0" encoding="UTF-8" standalone="yes"?>
<Relationships xmlns="http://schemas.openxmlformats.org/package/2006/relationships"><Relationship Id="rId2" Type="http://schemas.openxmlformats.org/officeDocument/2006/relationships/notesSlide" Target="../notesSlides/notesSlide232.xml"/><Relationship Id="rId1" Type="http://schemas.openxmlformats.org/officeDocument/2006/relationships/slideLayout" Target="../slideLayouts/slideLayout33.xml"/></Relationships>
</file>

<file path=ppt/slides/_rels/slide276.xml.rels><?xml version="1.0" encoding="UTF-8" standalone="yes"?>
<Relationships xmlns="http://schemas.openxmlformats.org/package/2006/relationships"><Relationship Id="rId2" Type="http://schemas.openxmlformats.org/officeDocument/2006/relationships/notesSlide" Target="../notesSlides/notesSlide233.xml"/><Relationship Id="rId1" Type="http://schemas.openxmlformats.org/officeDocument/2006/relationships/slideLayout" Target="../slideLayouts/slideLayout33.xml"/></Relationships>
</file>

<file path=ppt/slides/_rels/slide277.xml.rels><?xml version="1.0" encoding="UTF-8" standalone="yes"?>
<Relationships xmlns="http://schemas.openxmlformats.org/package/2006/relationships"><Relationship Id="rId2" Type="http://schemas.openxmlformats.org/officeDocument/2006/relationships/notesSlide" Target="../notesSlides/notesSlide234.xml"/><Relationship Id="rId1" Type="http://schemas.openxmlformats.org/officeDocument/2006/relationships/slideLayout" Target="../slideLayouts/slideLayout33.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79.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23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2.xml"/></Relationships>
</file>

<file path=ppt/slides/_rels/slide280.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236.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281.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237.xml"/><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9.png"/></Relationships>
</file>

<file path=ppt/slides/_rels/slide282.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238.xml"/><Relationship Id="rId1"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image" Target="../media/image37.png"/><Relationship Id="rId4" Type="http://schemas.openxmlformats.org/officeDocument/2006/relationships/image" Target="../media/image9.png"/></Relationships>
</file>

<file path=ppt/slides/_rels/slide283.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65.jpeg"/><Relationship Id="rId7" Type="http://schemas.openxmlformats.org/officeDocument/2006/relationships/image" Target="../media/image98.png"/><Relationship Id="rId2" Type="http://schemas.openxmlformats.org/officeDocument/2006/relationships/notesSlide" Target="../notesSlides/notesSlide239.xml"/><Relationship Id="rId1"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image" Target="../media/image37.png"/><Relationship Id="rId4" Type="http://schemas.openxmlformats.org/officeDocument/2006/relationships/image" Target="../media/image9.png"/></Relationships>
</file>

<file path=ppt/slides/_rels/slide284.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image" Target="../media/image65.jpeg"/><Relationship Id="rId7" Type="http://schemas.openxmlformats.org/officeDocument/2006/relationships/image" Target="../media/image98.png"/><Relationship Id="rId2" Type="http://schemas.openxmlformats.org/officeDocument/2006/relationships/notesSlide" Target="../notesSlides/notesSlide240.xml"/><Relationship Id="rId1"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image" Target="../media/image37.png"/><Relationship Id="rId4" Type="http://schemas.openxmlformats.org/officeDocument/2006/relationships/image" Target="../media/image9.png"/></Relationships>
</file>

<file path=ppt/slides/_rels/slide285.xml.rels><?xml version="1.0" encoding="UTF-8" standalone="yes"?>
<Relationships xmlns="http://schemas.openxmlformats.org/package/2006/relationships"><Relationship Id="rId8" Type="http://schemas.openxmlformats.org/officeDocument/2006/relationships/image" Target="../media/image98.png"/><Relationship Id="rId3" Type="http://schemas.openxmlformats.org/officeDocument/2006/relationships/image" Target="../media/image65.jpeg"/><Relationship Id="rId7" Type="http://schemas.openxmlformats.org/officeDocument/2006/relationships/image" Target="../media/image66.png"/><Relationship Id="rId2" Type="http://schemas.openxmlformats.org/officeDocument/2006/relationships/notesSlide" Target="../notesSlides/notesSlide241.xml"/><Relationship Id="rId1" Type="http://schemas.openxmlformats.org/officeDocument/2006/relationships/slideLayout" Target="../slideLayouts/slideLayout2.xml"/><Relationship Id="rId6" Type="http://schemas.openxmlformats.org/officeDocument/2006/relationships/image" Target="../media/image88.png"/><Relationship Id="rId5" Type="http://schemas.openxmlformats.org/officeDocument/2006/relationships/image" Target="../media/image37.png"/><Relationship Id="rId4" Type="http://schemas.openxmlformats.org/officeDocument/2006/relationships/image" Target="../media/image9.png"/><Relationship Id="rId9" Type="http://schemas.openxmlformats.org/officeDocument/2006/relationships/image" Target="../media/image78.png"/></Relationships>
</file>

<file path=ppt/slides/_rels/slide286.xml.rels><?xml version="1.0" encoding="UTF-8" standalone="yes"?>
<Relationships xmlns="http://schemas.openxmlformats.org/package/2006/relationships"><Relationship Id="rId8" Type="http://schemas.openxmlformats.org/officeDocument/2006/relationships/image" Target="../media/image98.png"/><Relationship Id="rId3" Type="http://schemas.openxmlformats.org/officeDocument/2006/relationships/image" Target="../media/image65.jpeg"/><Relationship Id="rId7" Type="http://schemas.openxmlformats.org/officeDocument/2006/relationships/image" Target="../media/image66.png"/><Relationship Id="rId2" Type="http://schemas.openxmlformats.org/officeDocument/2006/relationships/notesSlide" Target="../notesSlides/notesSlide242.xml"/><Relationship Id="rId1" Type="http://schemas.openxmlformats.org/officeDocument/2006/relationships/slideLayout" Target="../slideLayouts/slideLayout2.xml"/><Relationship Id="rId6" Type="http://schemas.openxmlformats.org/officeDocument/2006/relationships/image" Target="../media/image88.png"/><Relationship Id="rId5" Type="http://schemas.openxmlformats.org/officeDocument/2006/relationships/image" Target="../media/image37.png"/><Relationship Id="rId10" Type="http://schemas.openxmlformats.org/officeDocument/2006/relationships/image" Target="../media/image78.png"/><Relationship Id="rId4" Type="http://schemas.openxmlformats.org/officeDocument/2006/relationships/image" Target="../media/image9.png"/><Relationship Id="rId9" Type="http://schemas.openxmlformats.org/officeDocument/2006/relationships/image" Target="../media/image67.png"/></Relationships>
</file>

<file path=ppt/slides/_rels/slide287.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notesSlide" Target="../notesSlides/notesSlide243.xml"/><Relationship Id="rId1" Type="http://schemas.openxmlformats.org/officeDocument/2006/relationships/slideLayout" Target="../slideLayouts/slideLayout2.xml"/></Relationships>
</file>

<file path=ppt/slides/_rels/slide288.xml.rels><?xml version="1.0" encoding="UTF-8" standalone="yes"?>
<Relationships xmlns="http://schemas.openxmlformats.org/package/2006/relationships"><Relationship Id="rId2" Type="http://schemas.openxmlformats.org/officeDocument/2006/relationships/notesSlide" Target="../notesSlides/notesSlide244.xml"/><Relationship Id="rId1" Type="http://schemas.openxmlformats.org/officeDocument/2006/relationships/slideLayout" Target="../slideLayouts/slideLayout2.xml"/></Relationships>
</file>

<file path=ppt/slides/_rels/slide289.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245.xml"/><Relationship Id="rId1" Type="http://schemas.openxmlformats.org/officeDocument/2006/relationships/slideLayout" Target="../slideLayouts/slideLayout2.xml"/><Relationship Id="rId4" Type="http://schemas.openxmlformats.org/officeDocument/2006/relationships/image" Target="../media/image101.png"/></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6.xml"/><Relationship Id="rId1" Type="http://schemas.openxmlformats.org/officeDocument/2006/relationships/slideLayout" Target="../slideLayouts/slideLayout22.xml"/></Relationships>
</file>

<file path=ppt/slides/_rels/slide290.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246.xml"/><Relationship Id="rId1" Type="http://schemas.openxmlformats.org/officeDocument/2006/relationships/slideLayout" Target="../slideLayouts/slideLayout2.xml"/></Relationships>
</file>

<file path=ppt/slides/_rels/slide291.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247.xml"/><Relationship Id="rId1" Type="http://schemas.openxmlformats.org/officeDocument/2006/relationships/slideLayout" Target="../slideLayouts/slideLayout2.xml"/></Relationships>
</file>

<file path=ppt/slides/_rels/slide292.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248.xml"/><Relationship Id="rId1" Type="http://schemas.openxmlformats.org/officeDocument/2006/relationships/slideLayout" Target="../slideLayouts/slideLayout2.xml"/></Relationships>
</file>

<file path=ppt/slides/_rels/slide293.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249.xml"/><Relationship Id="rId1" Type="http://schemas.openxmlformats.org/officeDocument/2006/relationships/slideLayout" Target="../slideLayouts/slideLayout2.xml"/></Relationships>
</file>

<file path=ppt/slides/_rels/slide294.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250.xml"/><Relationship Id="rId1" Type="http://schemas.openxmlformats.org/officeDocument/2006/relationships/slideLayout" Target="../slideLayouts/slideLayout2.xml"/></Relationships>
</file>

<file path=ppt/slides/_rels/slide295.xml.rels><?xml version="1.0" encoding="UTF-8" standalone="yes"?>
<Relationships xmlns="http://schemas.openxmlformats.org/package/2006/relationships"><Relationship Id="rId3" Type="http://schemas.openxmlformats.org/officeDocument/2006/relationships/image" Target="../media/image104.jpeg"/><Relationship Id="rId2" Type="http://schemas.openxmlformats.org/officeDocument/2006/relationships/notesSlide" Target="../notesSlides/notesSlide251.xml"/><Relationship Id="rId1" Type="http://schemas.openxmlformats.org/officeDocument/2006/relationships/slideLayout" Target="../slideLayouts/slideLayout2.xml"/></Relationships>
</file>

<file path=ppt/slides/_rels/slide296.xml.rels><?xml version="1.0" encoding="UTF-8" standalone="yes"?>
<Relationships xmlns="http://schemas.openxmlformats.org/package/2006/relationships"><Relationship Id="rId2" Type="http://schemas.openxmlformats.org/officeDocument/2006/relationships/notesSlide" Target="../notesSlides/notesSlide252.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30.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27.xml"/><Relationship Id="rId1" Type="http://schemas.openxmlformats.org/officeDocument/2006/relationships/slideLayout" Target="../slideLayouts/slideLayout22.xml"/></Relationships>
</file>

<file path=ppt/slides/_rels/slide31.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8.xml"/><Relationship Id="rId1" Type="http://schemas.openxmlformats.org/officeDocument/2006/relationships/slideLayout" Target="../slideLayouts/slideLayout22.xml"/><Relationship Id="rId4" Type="http://schemas.openxmlformats.org/officeDocument/2006/relationships/image" Target="../media/image20.JPG"/></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9.xml"/><Relationship Id="rId1" Type="http://schemas.openxmlformats.org/officeDocument/2006/relationships/slideLayout" Target="../slideLayouts/slideLayout22.xml"/><Relationship Id="rId5" Type="http://schemas.openxmlformats.org/officeDocument/2006/relationships/image" Target="../media/image22.png"/><Relationship Id="rId4" Type="http://schemas.openxmlformats.org/officeDocument/2006/relationships/image" Target="../media/image10.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2.xml"/></Relationships>
</file>

<file path=ppt/slides/_rels/slide34.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31.xml"/><Relationship Id="rId1" Type="http://schemas.openxmlformats.org/officeDocument/2006/relationships/slideLayout" Target="../slideLayouts/slideLayout22.xml"/><Relationship Id="rId4" Type="http://schemas.openxmlformats.org/officeDocument/2006/relationships/image" Target="../media/image24.png"/></Relationships>
</file>

<file path=ppt/slides/_rels/slide35.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32.xml"/><Relationship Id="rId1" Type="http://schemas.openxmlformats.org/officeDocument/2006/relationships/slideLayout" Target="../slideLayouts/slideLayout22.xml"/><Relationship Id="rId4" Type="http://schemas.openxmlformats.org/officeDocument/2006/relationships/image" Target="../media/image26.png"/></Relationships>
</file>

<file path=ppt/slides/_rels/slide36.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33.xml"/><Relationship Id="rId1" Type="http://schemas.openxmlformats.org/officeDocument/2006/relationships/slideLayout" Target="../slideLayouts/slideLayout22.xml"/></Relationships>
</file>

<file path=ppt/slides/_rels/slide37.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34.xml"/><Relationship Id="rId1" Type="http://schemas.openxmlformats.org/officeDocument/2006/relationships/slideLayout" Target="../slideLayouts/slideLayout22.xml"/></Relationships>
</file>

<file path=ppt/slides/_rels/slide38.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35.xml"/><Relationship Id="rId1" Type="http://schemas.openxmlformats.org/officeDocument/2006/relationships/slideLayout" Target="../slideLayouts/slideLayout22.xml"/></Relationships>
</file>

<file path=ppt/slides/_rels/slide3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6.xml"/><Relationship Id="rId1" Type="http://schemas.openxmlformats.org/officeDocument/2006/relationships/slideLayout" Target="../slideLayouts/slideLayout2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5.png"/><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2.xml"/></Relationships>
</file>

<file path=ppt/slides/_rels/slide5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2.xml"/></Relationships>
</file>

<file path=ppt/slides/_rels/slide5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2.xml"/></Relationships>
</file>

<file path=ppt/slides/_rels/slide5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2.xml"/></Relationships>
</file>

<file path=ppt/slides/_rels/slide5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2.xml"/></Relationships>
</file>

<file path=ppt/slides/_rels/slide5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2.xml"/></Relationships>
</file>

<file path=ppt/slides/_rels/slide5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0.xml"/><Relationship Id="rId1" Type="http://schemas.openxmlformats.org/officeDocument/2006/relationships/slideLayout" Target="../slideLayouts/slideLayout22.xml"/></Relationships>
</file>

<file path=ppt/slides/_rels/slide6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1.xml"/><Relationship Id="rId1" Type="http://schemas.openxmlformats.org/officeDocument/2006/relationships/slideLayout" Target="../slideLayouts/slideLayout22.xml"/></Relationships>
</file>

<file path=ppt/slides/_rels/slide6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2.xml"/><Relationship Id="rId1" Type="http://schemas.openxmlformats.org/officeDocument/2006/relationships/slideLayout" Target="../slideLayouts/slideLayout22.xml"/></Relationships>
</file>

<file path=ppt/slides/_rels/slide6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3.xml"/><Relationship Id="rId1" Type="http://schemas.openxmlformats.org/officeDocument/2006/relationships/slideLayout" Target="../slideLayouts/slideLayout22.xml"/></Relationships>
</file>

<file path=ppt/slides/_rels/slide6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4.xml"/><Relationship Id="rId1" Type="http://schemas.openxmlformats.org/officeDocument/2006/relationships/slideLayout" Target="../slideLayouts/slideLayout22.xml"/></Relationships>
</file>

<file path=ppt/slides/_rels/slide6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5.xml"/><Relationship Id="rId1" Type="http://schemas.openxmlformats.org/officeDocument/2006/relationships/slideLayout" Target="../slideLayouts/slideLayout22.xml"/></Relationships>
</file>

<file path=ppt/slides/_rels/slide6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6.xml"/><Relationship Id="rId1" Type="http://schemas.openxmlformats.org/officeDocument/2006/relationships/slideLayout" Target="../slideLayouts/slideLayout22.xml"/></Relationships>
</file>

<file path=ppt/slides/_rels/slide6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2.xml"/></Relationships>
</file>

<file path=ppt/slides/_rels/slide6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7.xml"/><Relationship Id="rId1" Type="http://schemas.openxmlformats.org/officeDocument/2006/relationships/slideLayout" Target="../slideLayouts/slideLayout2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9.png"/></Relationships>
</file>

<file path=ppt/slides/_rels/slide7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8.xml"/><Relationship Id="rId1" Type="http://schemas.openxmlformats.org/officeDocument/2006/relationships/slideLayout" Target="../slideLayouts/slideLayout22.xml"/></Relationships>
</file>

<file path=ppt/slides/_rels/slide7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2.xml"/></Relationships>
</file>

<file path=ppt/slides/_rels/slide7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2.xml"/></Relationships>
</file>

<file path=ppt/slides/_rels/slide7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2.xml"/></Relationships>
</file>

<file path=ppt/slides/_rels/slide7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2.xml"/></Relationships>
</file>

<file path=ppt/slides/_rels/slide7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2.xml"/></Relationships>
</file>

<file path=ppt/slides/_rels/slide7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2.xml"/></Relationships>
</file>

<file path=ppt/slides/_rels/slide7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2.xml"/></Relationships>
</file>

<file path=ppt/slides/_rels/slide7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2.xml"/></Relationships>
</file>

<file path=ppt/slides/_rels/slide7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2.xml"/></Relationships>
</file>

<file path=ppt/slides/_rels/slide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8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2.xml"/></Relationships>
</file>

<file path=ppt/slides/_rels/slide8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2.xml"/></Relationships>
</file>

<file path=ppt/slides/_rels/slide8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2.xml"/></Relationships>
</file>

<file path=ppt/slides/_rels/slide8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2.xml"/></Relationships>
</file>

<file path=ppt/slides/_rels/slide8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2.xml"/></Relationships>
</file>

<file path=ppt/slides/_rels/slide8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2.xml"/></Relationships>
</file>

<file path=ppt/slides/_rels/slide8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2.xml"/></Relationships>
</file>

<file path=ppt/slides/_rels/slide8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2.xml"/></Relationships>
</file>

<file path=ppt/slides/_rels/slide8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2.xml"/></Relationships>
</file>

<file path=ppt/slides/_rels/slide8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2.xml"/></Relationships>
</file>

<file path=ppt/slides/_rels/slide9.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9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2.xml"/></Relationships>
</file>

<file path=ppt/slides/_rels/slide9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9.xml"/><Relationship Id="rId1" Type="http://schemas.openxmlformats.org/officeDocument/2006/relationships/slideLayout" Target="../slideLayouts/slideLayout22.xml"/></Relationships>
</file>

<file path=ppt/slides/_rels/slide9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2.xml"/></Relationships>
</file>

<file path=ppt/slides/_rels/slide9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2"/>
        <p:cNvGrpSpPr/>
        <p:nvPr/>
      </p:nvGrpSpPr>
      <p:grpSpPr>
        <a:xfrm>
          <a:off x="0" y="0"/>
          <a:ext cx="0" cy="0"/>
          <a:chOff x="0" y="0"/>
          <a:chExt cx="0" cy="0"/>
        </a:xfrm>
      </p:grpSpPr>
      <p:sp>
        <p:nvSpPr>
          <p:cNvPr id="43" name="Shape 43"/>
          <p:cNvSpPr txBox="1">
            <a:spLocks noGrp="1"/>
          </p:cNvSpPr>
          <p:nvPr>
            <p:ph type="ctrTitle"/>
          </p:nvPr>
        </p:nvSpPr>
        <p:spPr>
          <a:xfrm>
            <a:off x="1307981" y="2901023"/>
            <a:ext cx="6521570" cy="1236600"/>
          </a:xfrm>
          <a:prstGeom prst="rect">
            <a:avLst/>
          </a:prstGeom>
        </p:spPr>
        <p:txBody>
          <a:bodyPr lIns="51427" tIns="51427" rIns="51427" bIns="51427" anchor="b" anchorCtr="0">
            <a:noAutofit/>
          </a:bodyPr>
          <a:lstStyle/>
          <a:p>
            <a:pPr algn="ctr"/>
            <a:r>
              <a:rPr lang="en-US" sz="3713" dirty="0">
                <a:latin typeface="Cambria" charset="0"/>
                <a:ea typeface="Cambria" charset="0"/>
                <a:cs typeface="Cambria" charset="0"/>
              </a:rPr>
              <a:t>Smart Wear on Your Route</a:t>
            </a:r>
            <a:endParaRPr lang="en" sz="3713" dirty="0">
              <a:latin typeface="Cambria" charset="0"/>
              <a:ea typeface="Cambria" charset="0"/>
              <a:cs typeface="Cambria" charset="0"/>
            </a:endParaRPr>
          </a:p>
        </p:txBody>
      </p:sp>
      <p:sp>
        <p:nvSpPr>
          <p:cNvPr id="44" name="Shape 44"/>
          <p:cNvSpPr txBox="1"/>
          <p:nvPr/>
        </p:nvSpPr>
        <p:spPr>
          <a:xfrm>
            <a:off x="0" y="4904376"/>
            <a:ext cx="4904509" cy="1395317"/>
          </a:xfrm>
          <a:prstGeom prst="rect">
            <a:avLst/>
          </a:prstGeom>
          <a:noFill/>
          <a:ln>
            <a:noFill/>
          </a:ln>
        </p:spPr>
        <p:txBody>
          <a:bodyPr lIns="51427" tIns="51427" rIns="51427" bIns="51427" anchor="t" anchorCtr="0">
            <a:noAutofit/>
          </a:bodyPr>
          <a:lstStyle/>
          <a:p>
            <a:pPr marL="257175" marR="0" lvl="0" indent="-192881" defTabSz="914400" eaLnBrk="1" fontAlgn="auto" latinLnBrk="0" hangingPunct="1">
              <a:lnSpc>
                <a:spcPct val="100000"/>
              </a:lnSpc>
              <a:spcBef>
                <a:spcPts val="0"/>
              </a:spcBef>
              <a:spcAft>
                <a:spcPts val="0"/>
              </a:spcAft>
              <a:buClr>
                <a:srgbClr val="2388DB"/>
              </a:buClr>
              <a:buSzPct val="100000"/>
              <a:buFontTx/>
              <a:buChar char="-"/>
              <a:tabLst/>
              <a:defRPr/>
            </a:pPr>
            <a:r>
              <a:rPr kumimoji="0" lang="vi-VN" sz="1800" b="0" i="0" u="none" strike="noStrike" kern="0" cap="none" spc="0" normalizeH="0" baseline="0" noProof="0" dirty="0">
                <a:ln>
                  <a:noFill/>
                </a:ln>
                <a:solidFill>
                  <a:srgbClr val="2388DB"/>
                </a:solidFill>
                <a:effectLst/>
                <a:uLnTx/>
                <a:uFillTx/>
                <a:latin typeface="Cambria" charset="0"/>
                <a:ea typeface="Cambria" charset="0"/>
                <a:cs typeface="Cambria" charset="0"/>
                <a:sym typeface="Arial"/>
                <a:rtl val="0"/>
              </a:rPr>
              <a:t>Huỳnh Quang Thảo</a:t>
            </a:r>
            <a:r>
              <a:rPr kumimoji="0" lang="en" sz="1800" b="0" i="0" u="none" strike="noStrike" kern="0" cap="none" spc="0" normalizeH="0" baseline="0" noProof="0" dirty="0">
                <a:ln>
                  <a:noFill/>
                </a:ln>
                <a:solidFill>
                  <a:srgbClr val="2388DB"/>
                </a:solidFill>
                <a:effectLst/>
                <a:uLnTx/>
                <a:uFillTx/>
                <a:latin typeface="Cambria" charset="0"/>
                <a:ea typeface="Cambria" charset="0"/>
                <a:cs typeface="Cambria" charset="0"/>
                <a:sym typeface="Arial"/>
                <a:rtl val="0"/>
              </a:rPr>
              <a:t> – SE609</a:t>
            </a:r>
            <a:r>
              <a:rPr kumimoji="0" lang="vi-VN" sz="1800" b="0" i="0" u="none" strike="noStrike" kern="0" cap="none" spc="0" normalizeH="0" baseline="0" noProof="0" dirty="0">
                <a:ln>
                  <a:noFill/>
                </a:ln>
                <a:solidFill>
                  <a:srgbClr val="2388DB"/>
                </a:solidFill>
                <a:effectLst/>
                <a:uLnTx/>
                <a:uFillTx/>
                <a:latin typeface="Cambria" charset="0"/>
                <a:ea typeface="Cambria" charset="0"/>
                <a:cs typeface="Cambria" charset="0"/>
                <a:sym typeface="Arial"/>
                <a:rtl val="0"/>
              </a:rPr>
              <a:t>63</a:t>
            </a:r>
            <a:r>
              <a:rPr kumimoji="0" lang="en" sz="1800" b="0" i="0" u="none" strike="noStrike" kern="0" cap="none" spc="0" normalizeH="0" baseline="0" noProof="0" dirty="0">
                <a:ln>
                  <a:noFill/>
                </a:ln>
                <a:solidFill>
                  <a:srgbClr val="2388DB"/>
                </a:solidFill>
                <a:effectLst/>
                <a:uLnTx/>
                <a:uFillTx/>
                <a:latin typeface="Cambria" charset="0"/>
                <a:ea typeface="Cambria" charset="0"/>
                <a:cs typeface="Cambria" charset="0"/>
                <a:sym typeface="Arial"/>
                <a:rtl val="0"/>
              </a:rPr>
              <a:t> – Team Leader</a:t>
            </a:r>
          </a:p>
          <a:p>
            <a:pPr marL="257175" marR="0" lvl="0" indent="-192881" defTabSz="914400" eaLnBrk="1" fontAlgn="auto" latinLnBrk="0" hangingPunct="1">
              <a:lnSpc>
                <a:spcPct val="100000"/>
              </a:lnSpc>
              <a:spcBef>
                <a:spcPts val="0"/>
              </a:spcBef>
              <a:spcAft>
                <a:spcPts val="0"/>
              </a:spcAft>
              <a:buClr>
                <a:srgbClr val="2388DB"/>
              </a:buClr>
              <a:buSzPct val="100000"/>
              <a:buFontTx/>
              <a:buChar char="-"/>
              <a:tabLst/>
              <a:defRPr/>
            </a:pPr>
            <a:r>
              <a:rPr kumimoji="0" lang="vi-VN" sz="1800" b="0" i="0" u="none" strike="noStrike" kern="0" cap="none" spc="0" normalizeH="0" baseline="0" noProof="0" dirty="0">
                <a:ln>
                  <a:noFill/>
                </a:ln>
                <a:solidFill>
                  <a:srgbClr val="2388DB"/>
                </a:solidFill>
                <a:effectLst/>
                <a:uLnTx/>
                <a:uFillTx/>
                <a:latin typeface="Cambria" charset="0"/>
                <a:ea typeface="Cambria" charset="0"/>
                <a:cs typeface="Cambria" charset="0"/>
                <a:sym typeface="Arial"/>
                <a:rtl val="0"/>
              </a:rPr>
              <a:t>Trần Thanh Ngoan</a:t>
            </a:r>
            <a:r>
              <a:rPr kumimoji="0" lang="en" sz="1800" b="0" i="0" u="none" strike="noStrike" kern="0" cap="none" spc="0" normalizeH="0" baseline="0" noProof="0" dirty="0">
                <a:ln>
                  <a:noFill/>
                </a:ln>
                <a:solidFill>
                  <a:srgbClr val="2388DB"/>
                </a:solidFill>
                <a:effectLst/>
                <a:uLnTx/>
                <a:uFillTx/>
                <a:latin typeface="Cambria" charset="0"/>
                <a:ea typeface="Cambria" charset="0"/>
                <a:cs typeface="Cambria" charset="0"/>
                <a:sym typeface="Arial"/>
                <a:rtl val="0"/>
              </a:rPr>
              <a:t> – </a:t>
            </a:r>
            <a:r>
              <a:rPr kumimoji="0" lang="en-US" sz="1800" b="0" i="0" u="none" strike="noStrike" kern="0" cap="none" spc="0" normalizeH="0" baseline="0" noProof="0" dirty="0">
                <a:ln>
                  <a:noFill/>
                </a:ln>
                <a:solidFill>
                  <a:srgbClr val="2388DB"/>
                </a:solidFill>
                <a:effectLst/>
                <a:uLnTx/>
                <a:uFillTx/>
                <a:latin typeface="Cambria" charset="0"/>
                <a:ea typeface="Cambria" charset="0"/>
                <a:cs typeface="Cambria" charset="0"/>
                <a:sym typeface="Arial"/>
                <a:rtl val="0"/>
              </a:rPr>
              <a:t>SE</a:t>
            </a:r>
            <a:endParaRPr kumimoji="0" lang="en" sz="1800" b="0" i="0" u="none" strike="noStrike" kern="0" cap="none" spc="0" normalizeH="0" baseline="0" noProof="0" dirty="0">
              <a:ln>
                <a:noFill/>
              </a:ln>
              <a:solidFill>
                <a:srgbClr val="2388DB"/>
              </a:solidFill>
              <a:effectLst/>
              <a:uLnTx/>
              <a:uFillTx/>
              <a:latin typeface="Cambria" charset="0"/>
              <a:ea typeface="Cambria" charset="0"/>
              <a:cs typeface="Cambria" charset="0"/>
              <a:sym typeface="Arial"/>
              <a:rtl val="0"/>
            </a:endParaRPr>
          </a:p>
          <a:p>
            <a:pPr marL="257175" marR="0" lvl="0" indent="-192881" defTabSz="914400" eaLnBrk="1" fontAlgn="auto" latinLnBrk="0" hangingPunct="1">
              <a:lnSpc>
                <a:spcPct val="100000"/>
              </a:lnSpc>
              <a:spcBef>
                <a:spcPts val="0"/>
              </a:spcBef>
              <a:spcAft>
                <a:spcPts val="0"/>
              </a:spcAft>
              <a:buClr>
                <a:srgbClr val="2388DB"/>
              </a:buClr>
              <a:buSzPct val="100000"/>
              <a:buFontTx/>
              <a:buChar char="-"/>
              <a:tabLst/>
              <a:defRPr/>
            </a:pPr>
            <a:r>
              <a:rPr kumimoji="0" lang="vi-VN" sz="1800" b="0" i="0" u="none" strike="noStrike" kern="0" cap="none" spc="0" normalizeH="0" baseline="0" noProof="0" dirty="0">
                <a:ln>
                  <a:noFill/>
                </a:ln>
                <a:solidFill>
                  <a:srgbClr val="2388DB"/>
                </a:solidFill>
                <a:effectLst/>
                <a:uLnTx/>
                <a:uFillTx/>
                <a:latin typeface="Cambria" charset="0"/>
                <a:ea typeface="Cambria" charset="0"/>
                <a:cs typeface="Cambria" charset="0"/>
                <a:sym typeface="Arial"/>
                <a:rtl val="0"/>
              </a:rPr>
              <a:t>Nguyễn Trung Nam</a:t>
            </a:r>
            <a:r>
              <a:rPr kumimoji="0" lang="en" sz="1800" b="0" i="0" u="none" strike="noStrike" kern="0" cap="none" spc="0" normalizeH="0" baseline="0" noProof="0" dirty="0">
                <a:ln>
                  <a:noFill/>
                </a:ln>
                <a:solidFill>
                  <a:srgbClr val="2388DB"/>
                </a:solidFill>
                <a:effectLst/>
                <a:uLnTx/>
                <a:uFillTx/>
                <a:latin typeface="Cambria" charset="0"/>
                <a:ea typeface="Cambria" charset="0"/>
                <a:cs typeface="Cambria" charset="0"/>
                <a:sym typeface="Arial"/>
                <a:rtl val="0"/>
              </a:rPr>
              <a:t> – </a:t>
            </a:r>
            <a:r>
              <a:rPr kumimoji="0" lang="en-US" sz="1800" b="0" i="0" u="none" strike="noStrike" kern="0" cap="none" spc="0" normalizeH="0" baseline="0" noProof="0" dirty="0">
                <a:ln>
                  <a:noFill/>
                </a:ln>
                <a:solidFill>
                  <a:srgbClr val="2388DB"/>
                </a:solidFill>
                <a:effectLst/>
                <a:uLnTx/>
                <a:uFillTx/>
                <a:latin typeface="Cambria" charset="0"/>
                <a:ea typeface="Cambria" charset="0"/>
                <a:cs typeface="Cambria" charset="0"/>
                <a:sym typeface="Arial"/>
                <a:rtl val="0"/>
              </a:rPr>
              <a:t>SE</a:t>
            </a:r>
            <a:endParaRPr kumimoji="0" lang="en" sz="1800" b="0" i="0" u="none" strike="noStrike" kern="0" cap="none" spc="0" normalizeH="0" baseline="0" noProof="0" dirty="0">
              <a:ln>
                <a:noFill/>
              </a:ln>
              <a:solidFill>
                <a:srgbClr val="2388DB"/>
              </a:solidFill>
              <a:effectLst/>
              <a:uLnTx/>
              <a:uFillTx/>
              <a:latin typeface="Cambria" charset="0"/>
              <a:ea typeface="Cambria" charset="0"/>
              <a:cs typeface="Cambria" charset="0"/>
              <a:sym typeface="Arial"/>
              <a:rtl val="0"/>
            </a:endParaRPr>
          </a:p>
          <a:p>
            <a:pPr marL="257175" marR="0" lvl="0" indent="-192881" defTabSz="914400" eaLnBrk="1" fontAlgn="auto" latinLnBrk="0" hangingPunct="1">
              <a:lnSpc>
                <a:spcPct val="100000"/>
              </a:lnSpc>
              <a:spcBef>
                <a:spcPts val="0"/>
              </a:spcBef>
              <a:spcAft>
                <a:spcPts val="0"/>
              </a:spcAft>
              <a:buClr>
                <a:srgbClr val="2388DB"/>
              </a:buClr>
              <a:buSzPct val="100000"/>
              <a:buFontTx/>
              <a:buChar char="-"/>
              <a:tabLst/>
              <a:defRPr/>
            </a:pPr>
            <a:r>
              <a:rPr kumimoji="0" lang="vi-VN" sz="1800" b="0" i="0" u="none" strike="noStrike" kern="0" cap="none" spc="0" normalizeH="0" baseline="0" noProof="0" dirty="0">
                <a:ln>
                  <a:noFill/>
                </a:ln>
                <a:solidFill>
                  <a:srgbClr val="2388DB"/>
                </a:solidFill>
                <a:effectLst/>
                <a:uLnTx/>
                <a:uFillTx/>
                <a:latin typeface="Cambria" charset="0"/>
                <a:ea typeface="Cambria" charset="0"/>
                <a:cs typeface="Cambria" charset="0"/>
                <a:sym typeface="Arial"/>
                <a:rtl val="0"/>
              </a:rPr>
              <a:t>Ngô Tiến Đạt</a:t>
            </a:r>
            <a:r>
              <a:rPr kumimoji="0" lang="en" sz="1800" b="0" i="0" u="none" strike="noStrike" kern="0" cap="none" spc="0" normalizeH="0" baseline="0" noProof="0" dirty="0">
                <a:ln>
                  <a:noFill/>
                </a:ln>
                <a:solidFill>
                  <a:srgbClr val="2388DB"/>
                </a:solidFill>
                <a:effectLst/>
                <a:uLnTx/>
                <a:uFillTx/>
                <a:latin typeface="Cambria" charset="0"/>
                <a:ea typeface="Cambria" charset="0"/>
                <a:cs typeface="Cambria" charset="0"/>
                <a:sym typeface="Arial"/>
                <a:rtl val="0"/>
              </a:rPr>
              <a:t> – </a:t>
            </a:r>
            <a:r>
              <a:rPr kumimoji="0" lang="en-US" sz="1800" b="0" i="0" u="none" strike="noStrike" kern="0" cap="none" spc="0" normalizeH="0" baseline="0" noProof="0" dirty="0">
                <a:ln>
                  <a:noFill/>
                </a:ln>
                <a:solidFill>
                  <a:srgbClr val="2388DB"/>
                </a:solidFill>
                <a:effectLst/>
                <a:uLnTx/>
                <a:uFillTx/>
                <a:latin typeface="Cambria" charset="0"/>
                <a:ea typeface="Cambria" charset="0"/>
                <a:cs typeface="Cambria" charset="0"/>
                <a:sym typeface="Arial"/>
                <a:rtl val="0"/>
              </a:rPr>
              <a:t>SE</a:t>
            </a:r>
            <a:endParaRPr kumimoji="0" lang="en" sz="1800" b="0" i="0" u="none" strike="noStrike" kern="0" cap="none" spc="0" normalizeH="0" baseline="0" noProof="0" dirty="0">
              <a:ln>
                <a:noFill/>
              </a:ln>
              <a:solidFill>
                <a:srgbClr val="2388DB"/>
              </a:solidFill>
              <a:effectLst/>
              <a:uLnTx/>
              <a:uFillTx/>
              <a:latin typeface="Cambria" charset="0"/>
              <a:ea typeface="Cambria" charset="0"/>
              <a:cs typeface="Cambria" charset="0"/>
              <a:sym typeface="Arial"/>
              <a:rtl val="0"/>
            </a:endParaRPr>
          </a:p>
        </p:txBody>
      </p:sp>
      <p:sp>
        <p:nvSpPr>
          <p:cNvPr id="45" name="Shape 45"/>
          <p:cNvSpPr txBox="1"/>
          <p:nvPr/>
        </p:nvSpPr>
        <p:spPr>
          <a:xfrm>
            <a:off x="5334526" y="5357720"/>
            <a:ext cx="2495025" cy="1137375"/>
          </a:xfrm>
          <a:prstGeom prst="rect">
            <a:avLst/>
          </a:prstGeom>
          <a:noFill/>
          <a:ln>
            <a:noFill/>
          </a:ln>
        </p:spPr>
        <p:txBody>
          <a:bodyPr lIns="51427" tIns="51427" rIns="51427" bIns="51427" anchor="t"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 sz="1800" b="0" i="0" u="none" strike="noStrike" kern="0" cap="none" spc="0" normalizeH="0" baseline="0" noProof="0" dirty="0">
                <a:ln>
                  <a:noFill/>
                </a:ln>
                <a:solidFill>
                  <a:srgbClr val="2388DB"/>
                </a:solidFill>
                <a:effectLst/>
                <a:uLnTx/>
                <a:uFillTx/>
                <a:latin typeface="Cambria" charset="0"/>
                <a:ea typeface="Cambria" charset="0"/>
                <a:cs typeface="Cambria" charset="0"/>
                <a:sym typeface="Arial"/>
                <a:rtl val="0"/>
              </a:rPr>
              <a:t>Supervisor:</a:t>
            </a:r>
          </a:p>
          <a:p>
            <a:pPr marL="0" marR="0" lvl="0" indent="0" defTabSz="914400" eaLnBrk="1" fontAlgn="auto" latinLnBrk="0" hangingPunct="1">
              <a:lnSpc>
                <a:spcPct val="100000"/>
              </a:lnSpc>
              <a:spcBef>
                <a:spcPts val="0"/>
              </a:spcBef>
              <a:spcAft>
                <a:spcPts val="0"/>
              </a:spcAft>
              <a:buClrTx/>
              <a:buSzTx/>
              <a:buFontTx/>
              <a:buNone/>
              <a:tabLst/>
              <a:defRPr/>
            </a:pPr>
            <a:r>
              <a:rPr kumimoji="0" lang="en" sz="1800" b="0" i="0" u="none" strike="noStrike" kern="0" cap="none" spc="0" normalizeH="0" baseline="0" noProof="0" dirty="0">
                <a:ln>
                  <a:noFill/>
                </a:ln>
                <a:solidFill>
                  <a:srgbClr val="2388DB"/>
                </a:solidFill>
                <a:effectLst/>
                <a:uLnTx/>
                <a:uFillTx/>
                <a:latin typeface="Cambria" charset="0"/>
                <a:ea typeface="Cambria" charset="0"/>
                <a:cs typeface="Cambria" charset="0"/>
                <a:sym typeface="Arial"/>
                <a:rtl val="0"/>
              </a:rPr>
              <a:t>Mr. Kiều Trọng Khánh</a:t>
            </a:r>
          </a:p>
        </p:txBody>
      </p:sp>
      <p:sp>
        <p:nvSpPr>
          <p:cNvPr id="2" name="Slide Number Placeholder 1"/>
          <p:cNvSpPr>
            <a:spLocks noGrp="1"/>
          </p:cNvSpPr>
          <p:nvPr>
            <p:ph type="sldNum" idx="12"/>
          </p:nvPr>
        </p:nvSpPr>
        <p:spPr/>
        <p:txBody>
          <a:bodyPr/>
          <a:lstStyle/>
          <a:p>
            <a:fld id="{00000000-1234-1234-1234-123412341234}" type="slidenum">
              <a:rPr lang="en" sz="1200" smtClean="0">
                <a:solidFill>
                  <a:schemeClr val="bg1">
                    <a:lumMod val="75000"/>
                  </a:schemeClr>
                </a:solidFill>
              </a:rPr>
              <a:pPr/>
              <a:t>1</a:t>
            </a:fld>
            <a:endParaRPr lang="en" sz="1200" dirty="0">
              <a:solidFill>
                <a:schemeClr val="bg1">
                  <a:lumMod val="75000"/>
                </a:schemeClr>
              </a:solidFill>
            </a:endParaRPr>
          </a:p>
        </p:txBody>
      </p:sp>
    </p:spTree>
    <p:extLst>
      <p:ext uri="{BB962C8B-B14F-4D97-AF65-F5344CB8AC3E}">
        <p14:creationId xmlns:p14="http://schemas.microsoft.com/office/powerpoint/2010/main" val="790963846"/>
      </p:ext>
    </p:extLst>
  </p:cSld>
  <p:clrMapOvr>
    <a:masterClrMapping/>
  </p:clrMapOvr>
  <p:transition spd="slow">
    <p:cut/>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smtClean="0"/>
              <a:t>Solution</a:t>
            </a:r>
            <a:endParaRPr lang="en-US" sz="5400" dirty="0"/>
          </a:p>
        </p:txBody>
      </p:sp>
      <p:pic>
        <p:nvPicPr>
          <p:cNvPr id="7" name="Picture 6"/>
          <p:cNvPicPr>
            <a:picLocks noChangeAspect="1"/>
          </p:cNvPicPr>
          <p:nvPr/>
        </p:nvPicPr>
        <p:blipFill>
          <a:blip r:embed="rId3"/>
          <a:stretch>
            <a:fillRect/>
          </a:stretch>
        </p:blipFill>
        <p:spPr>
          <a:xfrm>
            <a:off x="3878681" y="5013290"/>
            <a:ext cx="1371600" cy="1371600"/>
          </a:xfrm>
          <a:prstGeom prst="rect">
            <a:avLst/>
          </a:prstGeom>
        </p:spPr>
      </p:pic>
      <p:cxnSp>
        <p:nvCxnSpPr>
          <p:cNvPr id="11" name="Straight Arrow Connector 10"/>
          <p:cNvCxnSpPr>
            <a:stCxn id="7" idx="1"/>
            <a:endCxn id="18" idx="3"/>
          </p:cNvCxnSpPr>
          <p:nvPr/>
        </p:nvCxnSpPr>
        <p:spPr>
          <a:xfrm flipH="1" flipV="1">
            <a:off x="1712226" y="4463412"/>
            <a:ext cx="2166455" cy="1235678"/>
          </a:xfrm>
          <a:prstGeom prst="straightConnector1">
            <a:avLst/>
          </a:prstGeom>
          <a:ln cmpd="sng">
            <a:tailEnd type="triangle"/>
          </a:ln>
        </p:spPr>
        <p:style>
          <a:lnRef idx="3">
            <a:schemeClr val="dk1"/>
          </a:lnRef>
          <a:fillRef idx="0">
            <a:schemeClr val="dk1"/>
          </a:fillRef>
          <a:effectRef idx="2">
            <a:schemeClr val="dk1"/>
          </a:effectRef>
          <a:fontRef idx="minor">
            <a:schemeClr val="tx1"/>
          </a:fontRef>
        </p:style>
      </p:cxnSp>
      <p:sp>
        <p:nvSpPr>
          <p:cNvPr id="12" name="TextBox 11"/>
          <p:cNvSpPr txBox="1"/>
          <p:nvPr/>
        </p:nvSpPr>
        <p:spPr>
          <a:xfrm>
            <a:off x="409911" y="5074798"/>
            <a:ext cx="1233030" cy="43088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200" b="1" i="0" u="none" strike="noStrike" kern="0" cap="none" spc="0" normalizeH="0" baseline="0" noProof="0" dirty="0" smtClean="0">
                <a:ln>
                  <a:noFill/>
                </a:ln>
                <a:solidFill>
                  <a:srgbClr val="FF0000"/>
                </a:solidFill>
                <a:effectLst/>
                <a:uLnTx/>
                <a:uFillTx/>
                <a:latin typeface="Cambria" pitchFamily="18" charset="0"/>
              </a:rPr>
              <a:t>2 points</a:t>
            </a:r>
            <a:endParaRPr kumimoji="0" lang="en-US" sz="2200" b="1" i="0" u="none" strike="noStrike" kern="0" cap="none" spc="0" normalizeH="0" baseline="0" noProof="0" dirty="0">
              <a:ln>
                <a:noFill/>
              </a:ln>
              <a:solidFill>
                <a:srgbClr val="FF0000"/>
              </a:solidFill>
              <a:effectLst/>
              <a:uLnTx/>
              <a:uFillTx/>
              <a:latin typeface="Cambria" pitchFamily="18" charset="0"/>
            </a:endParaRPr>
          </a:p>
        </p:txBody>
      </p:sp>
      <p:sp>
        <p:nvSpPr>
          <p:cNvPr id="14" name="TextBox 13"/>
          <p:cNvSpPr txBox="1"/>
          <p:nvPr/>
        </p:nvSpPr>
        <p:spPr>
          <a:xfrm>
            <a:off x="3611640" y="6115733"/>
            <a:ext cx="1920719" cy="43088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200" b="1" i="0" u="none" strike="noStrike" kern="0" cap="none" spc="0" normalizeH="0" baseline="0" noProof="0" dirty="0" smtClean="0">
                <a:ln>
                  <a:noFill/>
                </a:ln>
                <a:solidFill>
                  <a:srgbClr val="FF0000"/>
                </a:solidFill>
                <a:effectLst/>
                <a:uLnTx/>
                <a:uFillTx/>
                <a:latin typeface="Cambria" pitchFamily="18" charset="0"/>
              </a:rPr>
              <a:t>Street Route</a:t>
            </a:r>
            <a:r>
              <a:rPr kumimoji="0" lang="vi-VN" sz="2200" b="1" i="0" u="none" strike="noStrike" kern="0" cap="none" spc="0" normalizeH="0" baseline="0" noProof="0" dirty="0" smtClean="0">
                <a:ln>
                  <a:noFill/>
                </a:ln>
                <a:solidFill>
                  <a:srgbClr val="FF0000"/>
                </a:solidFill>
                <a:effectLst/>
                <a:uLnTx/>
                <a:uFillTx/>
                <a:latin typeface="Cambria" pitchFamily="18" charset="0"/>
              </a:rPr>
              <a:t>r</a:t>
            </a:r>
            <a:endParaRPr kumimoji="0" lang="en-US" sz="2200" b="1" i="0" u="none" strike="noStrike" kern="0" cap="none" spc="0" normalizeH="0" baseline="0" noProof="0" dirty="0">
              <a:ln>
                <a:noFill/>
              </a:ln>
              <a:solidFill>
                <a:srgbClr val="FF0000"/>
              </a:solidFill>
              <a:effectLst/>
              <a:uLnTx/>
              <a:uFillTx/>
              <a:latin typeface="Cambria" pitchFamily="18" charset="0"/>
            </a:endParaRPr>
          </a:p>
        </p:txBody>
      </p:sp>
      <p:cxnSp>
        <p:nvCxnSpPr>
          <p:cNvPr id="13" name="Straight Arrow Connector 12"/>
          <p:cNvCxnSpPr>
            <a:stCxn id="7" idx="0"/>
            <a:endCxn id="19" idx="2"/>
          </p:cNvCxnSpPr>
          <p:nvPr/>
        </p:nvCxnSpPr>
        <p:spPr>
          <a:xfrm flipV="1">
            <a:off x="4564481" y="3014267"/>
            <a:ext cx="0" cy="1999023"/>
          </a:xfrm>
          <a:prstGeom prst="straightConnector1">
            <a:avLst/>
          </a:prstGeom>
          <a:ln cmpd="sng">
            <a:tailEnd type="triangle"/>
          </a:ln>
        </p:spPr>
        <p:style>
          <a:lnRef idx="3">
            <a:schemeClr val="dk1"/>
          </a:lnRef>
          <a:fillRef idx="0">
            <a:schemeClr val="dk1"/>
          </a:fillRef>
          <a:effectRef idx="2">
            <a:schemeClr val="dk1"/>
          </a:effectRef>
          <a:fontRef idx="minor">
            <a:schemeClr val="tx1"/>
          </a:fontRef>
        </p:style>
      </p:cxnSp>
      <p:sp>
        <p:nvSpPr>
          <p:cNvPr id="10" name="TextBox 9"/>
          <p:cNvSpPr txBox="1"/>
          <p:nvPr/>
        </p:nvSpPr>
        <p:spPr>
          <a:xfrm>
            <a:off x="4709200" y="3014267"/>
            <a:ext cx="1462260" cy="43088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200" b="1" i="0" u="none" strike="noStrike" kern="0" cap="none" spc="0" normalizeH="0" baseline="0" noProof="0" dirty="0" smtClean="0">
                <a:ln>
                  <a:noFill/>
                </a:ln>
                <a:solidFill>
                  <a:srgbClr val="FF0000"/>
                </a:solidFill>
                <a:effectLst/>
                <a:uLnTx/>
                <a:uFillTx/>
                <a:latin typeface="Cambria" pitchFamily="18" charset="0"/>
              </a:rPr>
              <a:t>&gt; 2 points</a:t>
            </a:r>
            <a:endParaRPr kumimoji="0" lang="en-US" sz="2200" b="1" i="0" u="none" strike="noStrike" kern="0" cap="none" spc="0" normalizeH="0" baseline="0" noProof="0" dirty="0">
              <a:ln>
                <a:noFill/>
              </a:ln>
              <a:solidFill>
                <a:srgbClr val="FF0000"/>
              </a:solidFill>
              <a:effectLst/>
              <a:uLnTx/>
              <a:uFillTx/>
              <a:latin typeface="Cambria" pitchFamily="18" charset="0"/>
            </a:endParaRPr>
          </a:p>
        </p:txBody>
      </p:sp>
      <p:cxnSp>
        <p:nvCxnSpPr>
          <p:cNvPr id="16" name="Straight Arrow Connector 15"/>
          <p:cNvCxnSpPr>
            <a:stCxn id="7" idx="3"/>
            <a:endCxn id="20" idx="1"/>
          </p:cNvCxnSpPr>
          <p:nvPr/>
        </p:nvCxnSpPr>
        <p:spPr>
          <a:xfrm flipV="1">
            <a:off x="5250281" y="4450507"/>
            <a:ext cx="2064919" cy="1248583"/>
          </a:xfrm>
          <a:prstGeom prst="straightConnector1">
            <a:avLst/>
          </a:prstGeom>
          <a:ln cmpd="sng">
            <a:tailEnd type="triangle"/>
          </a:ln>
        </p:spPr>
        <p:style>
          <a:lnRef idx="3">
            <a:schemeClr val="dk1"/>
          </a:lnRef>
          <a:fillRef idx="0">
            <a:schemeClr val="dk1"/>
          </a:fillRef>
          <a:effectRef idx="2">
            <a:schemeClr val="dk1"/>
          </a:effectRef>
          <a:fontRef idx="minor">
            <a:schemeClr val="tx1"/>
          </a:fontRef>
        </p:style>
      </p:cxnSp>
      <p:sp>
        <p:nvSpPr>
          <p:cNvPr id="17" name="TextBox 16"/>
          <p:cNvSpPr txBox="1"/>
          <p:nvPr/>
        </p:nvSpPr>
        <p:spPr>
          <a:xfrm>
            <a:off x="6662193" y="5059269"/>
            <a:ext cx="2667718" cy="43088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200" b="1" i="0" u="none" strike="noStrike" kern="0" cap="none" spc="0" normalizeH="0" baseline="0" noProof="0" dirty="0" smtClean="0">
                <a:ln>
                  <a:noFill/>
                </a:ln>
                <a:solidFill>
                  <a:srgbClr val="FF0000"/>
                </a:solidFill>
                <a:effectLst/>
                <a:uLnTx/>
                <a:uFillTx/>
                <a:latin typeface="Cambria" pitchFamily="18" charset="0"/>
              </a:rPr>
              <a:t>&gt; 2 points optimize</a:t>
            </a:r>
            <a:endParaRPr kumimoji="0" lang="en-US" sz="2200" b="1" i="0" u="none" strike="noStrike" kern="0" cap="none" spc="0" normalizeH="0" baseline="0" noProof="0" dirty="0">
              <a:ln>
                <a:noFill/>
              </a:ln>
              <a:solidFill>
                <a:srgbClr val="FF0000"/>
              </a:solidFill>
              <a:effectLst/>
              <a:uLnTx/>
              <a:uFillTx/>
              <a:latin typeface="Cambria" pitchFamily="18" charset="0"/>
            </a:endParaRPr>
          </a:p>
        </p:txBody>
      </p:sp>
      <p:pic>
        <p:nvPicPr>
          <p:cNvPr id="18" name="Picture 2" descr="C:\Users\ngoan\Desktop\image\bu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0626" y="3777612"/>
            <a:ext cx="1371600" cy="137160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C:\Users\ngoan\Desktop\image\bu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78681" y="1642667"/>
            <a:ext cx="1371600" cy="137160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descr="C:\Users\ngoan\Desktop\image\bu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15200" y="3764707"/>
            <a:ext cx="1371600" cy="1371600"/>
          </a:xfrm>
          <a:prstGeom prst="rect">
            <a:avLst/>
          </a:prstGeom>
          <a:noFill/>
          <a:extLst>
            <a:ext uri="{909E8E84-426E-40DD-AFC4-6F175D3DCCD1}">
              <a14:hiddenFill xmlns:a14="http://schemas.microsoft.com/office/drawing/2010/main">
                <a:solidFill>
                  <a:srgbClr val="FFFFFF"/>
                </a:solidFill>
              </a14:hiddenFill>
            </a:ext>
          </a:extLst>
        </p:spPr>
      </p:pic>
      <p:sp>
        <p:nvSpPr>
          <p:cNvPr id="21" name="Slide Number Placeholder 2"/>
          <p:cNvSpPr>
            <a:spLocks noGrp="1"/>
          </p:cNvSpPr>
          <p:nvPr>
            <p:ph type="sldNum" idx="12"/>
          </p:nvPr>
        </p:nvSpPr>
        <p:spPr>
          <a:xfrm>
            <a:off x="8556793" y="6333138"/>
            <a:ext cx="548699" cy="524699"/>
          </a:xfrm>
        </p:spPr>
        <p:txBody>
          <a:bodyPr/>
          <a:lstStyle/>
          <a:p>
            <a:r>
              <a:rPr lang="en" sz="1200" dirty="0" smtClean="0">
                <a:solidFill>
                  <a:schemeClr val="bg1">
                    <a:lumMod val="75000"/>
                  </a:schemeClr>
                </a:solidFill>
              </a:rPr>
              <a:t>10</a:t>
            </a:r>
            <a:endParaRPr lang="en" sz="1200" dirty="0">
              <a:solidFill>
                <a:schemeClr val="bg1">
                  <a:lumMod val="75000"/>
                </a:schemeClr>
              </a:solidFill>
            </a:endParaRPr>
          </a:p>
        </p:txBody>
      </p:sp>
    </p:spTree>
    <p:extLst>
      <p:ext uri="{BB962C8B-B14F-4D97-AF65-F5344CB8AC3E}">
        <p14:creationId xmlns:p14="http://schemas.microsoft.com/office/powerpoint/2010/main" val="88303759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385012" y="1363580"/>
          <a:ext cx="8357934" cy="3752143"/>
        </p:xfrm>
        <a:graphic>
          <a:graphicData uri="http://schemas.openxmlformats.org/drawingml/2006/table">
            <a:tbl>
              <a:tblPr firstRow="1" bandRow="1">
                <a:tableStyleId>{5C22544A-7EE6-4342-B048-85BDC9FD1C3A}</a:tableStyleId>
              </a:tblPr>
              <a:tblGrid>
                <a:gridCol w="2785978">
                  <a:extLst>
                    <a:ext uri="{9D8B030D-6E8A-4147-A177-3AD203B41FA5}">
                      <a16:colId xmlns:a16="http://schemas.microsoft.com/office/drawing/2014/main" xmlns="" val="20000"/>
                    </a:ext>
                  </a:extLst>
                </a:gridCol>
                <a:gridCol w="2785978">
                  <a:extLst>
                    <a:ext uri="{9D8B030D-6E8A-4147-A177-3AD203B41FA5}">
                      <a16:colId xmlns:a16="http://schemas.microsoft.com/office/drawing/2014/main" xmlns="" val="20001"/>
                    </a:ext>
                  </a:extLst>
                </a:gridCol>
                <a:gridCol w="2785978">
                  <a:extLst>
                    <a:ext uri="{9D8B030D-6E8A-4147-A177-3AD203B41FA5}">
                      <a16:colId xmlns:a16="http://schemas.microsoft.com/office/drawing/2014/main" xmlns="" val="20002"/>
                    </a:ext>
                  </a:extLst>
                </a:gridCol>
              </a:tblGrid>
              <a:tr h="641683">
                <a:tc>
                  <a:txBody>
                    <a:bodyPr/>
                    <a:lstStyle/>
                    <a:p>
                      <a:pPr algn="ctr"/>
                      <a:r>
                        <a:rPr lang="vi-VN" sz="2400" u="none" dirty="0" smtClean="0">
                          <a:latin typeface="Cambria" charset="0"/>
                          <a:ea typeface="Cambria" charset="0"/>
                          <a:cs typeface="Cambria" charset="0"/>
                        </a:rPr>
                        <a:t>Bus Routes</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Time</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Distance</a:t>
                      </a:r>
                      <a:endParaRPr lang="en-US" sz="2400" u="none" dirty="0">
                        <a:latin typeface="Cambria" charset="0"/>
                        <a:ea typeface="Cambria" charset="0"/>
                        <a:cs typeface="Cambria" charset="0"/>
                      </a:endParaRPr>
                    </a:p>
                  </a:txBody>
                  <a:tcPr/>
                </a:tc>
                <a:extLst>
                  <a:ext uri="{0D108BD9-81ED-4DB2-BD59-A6C34878D82A}">
                    <a16:rowId xmlns:a16="http://schemas.microsoft.com/office/drawing/2014/main" xmlns="" val="10000"/>
                  </a:ext>
                </a:extLst>
              </a:tr>
              <a:tr h="777615">
                <a:tc>
                  <a:txBody>
                    <a:bodyPr/>
                    <a:lstStyle/>
                    <a:p>
                      <a:pPr algn="ctr"/>
                      <a:r>
                        <a:rPr lang="en-US" sz="2400" dirty="0" smtClean="0">
                          <a:latin typeface="Cambria" charset="0"/>
                          <a:ea typeface="Cambria" charset="0"/>
                          <a:cs typeface="Cambria" charset="0"/>
                        </a:rPr>
                        <a:t>[22,15,18</a:t>
                      </a:r>
                      <a:r>
                        <a:rPr lang="vi-VN" sz="2400" dirty="0" smtClean="0">
                          <a:latin typeface="Cambria" charset="0"/>
                          <a:ea typeface="Cambria" charset="0"/>
                          <a:cs typeface="Cambria" charset="0"/>
                        </a:rPr>
                        <a:t>]</a:t>
                      </a:r>
                      <a:endParaRPr lang="en-US" sz="2400" dirty="0">
                        <a:latin typeface="Cambria" charset="0"/>
                        <a:ea typeface="Cambria" charset="0"/>
                        <a:cs typeface="Cambria" charset="0"/>
                      </a:endParaRPr>
                    </a:p>
                  </a:txBody>
                  <a:tcPr/>
                </a:tc>
                <a:tc>
                  <a:txBody>
                    <a:bodyPr/>
                    <a:lstStyle/>
                    <a:p>
                      <a:pPr algn="ctr"/>
                      <a:r>
                        <a:rPr lang="en-US" sz="2400" baseline="0" dirty="0" smtClean="0">
                          <a:latin typeface="Cambria" charset="0"/>
                          <a:ea typeface="Cambria" charset="0"/>
                          <a:cs typeface="Cambria" charset="0"/>
                        </a:rPr>
                        <a:t>40 </a:t>
                      </a:r>
                      <a:r>
                        <a:rPr lang="vi-VN" sz="2400" baseline="0" dirty="0" smtClean="0">
                          <a:latin typeface="Cambria" charset="0"/>
                          <a:ea typeface="Cambria" charset="0"/>
                          <a:cs typeface="Cambria" charset="0"/>
                        </a:rPr>
                        <a:t>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20</a:t>
                      </a:r>
                      <a:r>
                        <a:rPr lang="vi-VN" sz="2400" dirty="0" smtClean="0">
                          <a:latin typeface="Cambria" charset="0"/>
                          <a:ea typeface="Cambria" charset="0"/>
                          <a:cs typeface="Cambria" charset="0"/>
                        </a:rPr>
                        <a:t>km</a:t>
                      </a:r>
                    </a:p>
                  </a:txBody>
                  <a:tcPr/>
                </a:tc>
                <a:extLst>
                  <a:ext uri="{0D108BD9-81ED-4DB2-BD59-A6C34878D82A}">
                    <a16:rowId xmlns:a16="http://schemas.microsoft.com/office/drawing/2014/main" xmlns="" val="10001"/>
                  </a:ext>
                </a:extLst>
              </a:tr>
              <a:tr h="777615">
                <a:tc>
                  <a:txBody>
                    <a:bodyPr/>
                    <a:lstStyle/>
                    <a:p>
                      <a:pPr algn="ctr"/>
                      <a:r>
                        <a:rPr lang="en-US" sz="2400" dirty="0" smtClean="0">
                          <a:latin typeface="Cambria" charset="0"/>
                          <a:ea typeface="Cambria" charset="0"/>
                          <a:cs typeface="Cambria" charset="0"/>
                        </a:rPr>
                        <a:t>[22,15,18]</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35</a:t>
                      </a:r>
                      <a:r>
                        <a:rPr lang="en-US" sz="2400" baseline="0" dirty="0" smtClean="0">
                          <a:latin typeface="Cambria" charset="0"/>
                          <a:ea typeface="Cambria" charset="0"/>
                          <a:cs typeface="Cambria" charset="0"/>
                        </a:rPr>
                        <a:t> </a:t>
                      </a:r>
                      <a:r>
                        <a:rPr lang="vi-VN" sz="2400" baseline="0" dirty="0" smtClean="0">
                          <a:latin typeface="Cambria" charset="0"/>
                          <a:ea typeface="Cambria" charset="0"/>
                          <a:cs typeface="Cambria" charset="0"/>
                        </a:rPr>
                        <a:t>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20</a:t>
                      </a:r>
                      <a:r>
                        <a:rPr lang="vi-VN" sz="2400" dirty="0" smtClean="0">
                          <a:latin typeface="Cambria" charset="0"/>
                          <a:ea typeface="Cambria" charset="0"/>
                          <a:cs typeface="Cambria" charset="0"/>
                        </a:rPr>
                        <a:t>km</a:t>
                      </a:r>
                    </a:p>
                  </a:txBody>
                  <a:tcPr/>
                </a:tc>
                <a:extLst>
                  <a:ext uri="{0D108BD9-81ED-4DB2-BD59-A6C34878D82A}">
                    <a16:rowId xmlns:a16="http://schemas.microsoft.com/office/drawing/2014/main" xmlns="" val="10002"/>
                  </a:ext>
                </a:extLst>
              </a:tr>
              <a:tr h="777615">
                <a:tc>
                  <a:txBody>
                    <a:bodyPr/>
                    <a:lstStyle/>
                    <a:p>
                      <a:pPr algn="ctr"/>
                      <a:r>
                        <a:rPr lang="en-US" sz="2400" dirty="0" smtClean="0">
                          <a:latin typeface="Cambria" charset="0"/>
                          <a:ea typeface="Cambria" charset="0"/>
                          <a:cs typeface="Cambria" charset="0"/>
                        </a:rPr>
                        <a:t>[18,7,6]</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30 </a:t>
                      </a:r>
                      <a:r>
                        <a:rPr lang="vi-VN" sz="2400" dirty="0" smtClean="0">
                          <a:latin typeface="Cambria" charset="0"/>
                          <a:ea typeface="Cambria" charset="0"/>
                          <a:cs typeface="Cambria" charset="0"/>
                        </a:rPr>
                        <a:t>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19</a:t>
                      </a:r>
                      <a:r>
                        <a:rPr lang="vi-VN" sz="2400" dirty="0" smtClean="0">
                          <a:latin typeface="Cambria" charset="0"/>
                          <a:ea typeface="Cambria" charset="0"/>
                          <a:cs typeface="Cambria" charset="0"/>
                        </a:rPr>
                        <a:t>km</a:t>
                      </a:r>
                      <a:endParaRPr lang="en-US" sz="2400" dirty="0">
                        <a:latin typeface="Cambria" charset="0"/>
                        <a:ea typeface="Cambria" charset="0"/>
                        <a:cs typeface="Cambria" charset="0"/>
                      </a:endParaRPr>
                    </a:p>
                  </a:txBody>
                  <a:tcPr/>
                </a:tc>
                <a:extLst>
                  <a:ext uri="{0D108BD9-81ED-4DB2-BD59-A6C34878D82A}">
                    <a16:rowId xmlns:a16="http://schemas.microsoft.com/office/drawing/2014/main" xmlns="" val="10003"/>
                  </a:ext>
                </a:extLst>
              </a:tr>
              <a:tr h="777615">
                <a:tc>
                  <a:txBody>
                    <a:bodyPr/>
                    <a:lstStyle/>
                    <a:p>
                      <a:pPr algn="ctr"/>
                      <a:r>
                        <a:rPr lang="en-US" sz="2400" dirty="0" smtClean="0">
                          <a:latin typeface="Cambria" charset="0"/>
                          <a:ea typeface="Cambria" charset="0"/>
                          <a:cs typeface="Cambria" charset="0"/>
                        </a:rPr>
                        <a:t>[22,15,6]</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50 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25km</a:t>
                      </a:r>
                      <a:endParaRPr lang="en-US" sz="2400" dirty="0">
                        <a:latin typeface="Cambria" charset="0"/>
                        <a:ea typeface="Cambria" charset="0"/>
                        <a:cs typeface="Cambria" charset="0"/>
                      </a:endParaRPr>
                    </a:p>
                  </a:txBody>
                  <a:tcPr/>
                </a:tc>
                <a:extLst>
                  <a:ext uri="{0D108BD9-81ED-4DB2-BD59-A6C34878D82A}">
                    <a16:rowId xmlns:a16="http://schemas.microsoft.com/office/drawing/2014/main" xmlns="" val="10004"/>
                  </a:ext>
                </a:extLst>
              </a:tr>
            </a:tbl>
          </a:graphicData>
        </a:graphic>
      </p:graphicFrame>
      <p:sp>
        <p:nvSpPr>
          <p:cNvPr id="3" name="TextBox 2"/>
          <p:cNvSpPr txBox="1"/>
          <p:nvPr/>
        </p:nvSpPr>
        <p:spPr>
          <a:xfrm>
            <a:off x="2678435" y="545431"/>
            <a:ext cx="420268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smtClean="0">
                <a:ln>
                  <a:noFill/>
                </a:ln>
                <a:solidFill>
                  <a:sysClr val="windowText" lastClr="000000"/>
                </a:solidFill>
                <a:effectLst/>
                <a:uLnTx/>
                <a:uFillTx/>
                <a:latin typeface="Cambria" charset="0"/>
                <a:ea typeface="Cambria" charset="0"/>
                <a:cs typeface="Cambria" charset="0"/>
              </a:rPr>
              <a:t>Result returns from bus server</a:t>
            </a:r>
            <a:endParaRPr kumimoji="0" lang="en-US" sz="24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5" name="Slide Number Placeholder 4"/>
          <p:cNvSpPr>
            <a:spLocks noGrp="1"/>
          </p:cNvSpPr>
          <p:nvPr>
            <p:ph type="sldNum" sz="quarter" idx="12"/>
          </p:nvPr>
        </p:nvSpPr>
        <p:spPr/>
        <p:txBody>
          <a:bodyPr/>
          <a:lstStyle/>
          <a:p>
            <a:fld id="{0E8E0603-4C39-4EF1-A0FE-816FABFA11C3}" type="slidenum">
              <a:rPr lang="en-US" smtClean="0"/>
              <a:t>100</a:t>
            </a:fld>
            <a:endParaRPr lang="en-US"/>
          </a:p>
        </p:txBody>
      </p:sp>
    </p:spTree>
    <p:extLst>
      <p:ext uri="{BB962C8B-B14F-4D97-AF65-F5344CB8AC3E}">
        <p14:creationId xmlns:p14="http://schemas.microsoft.com/office/powerpoint/2010/main" val="2707806855"/>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17507385"/>
              </p:ext>
            </p:extLst>
          </p:nvPr>
        </p:nvGraphicFramePr>
        <p:xfrm>
          <a:off x="385012" y="1363580"/>
          <a:ext cx="8357934" cy="3752143"/>
        </p:xfrm>
        <a:graphic>
          <a:graphicData uri="http://schemas.openxmlformats.org/drawingml/2006/table">
            <a:tbl>
              <a:tblPr firstRow="1" bandRow="1">
                <a:tableStyleId>{5C22544A-7EE6-4342-B048-85BDC9FD1C3A}</a:tableStyleId>
              </a:tblPr>
              <a:tblGrid>
                <a:gridCol w="2785978">
                  <a:extLst>
                    <a:ext uri="{9D8B030D-6E8A-4147-A177-3AD203B41FA5}">
                      <a16:colId xmlns:a16="http://schemas.microsoft.com/office/drawing/2014/main" xmlns="" val="20000"/>
                    </a:ext>
                  </a:extLst>
                </a:gridCol>
                <a:gridCol w="2785978">
                  <a:extLst>
                    <a:ext uri="{9D8B030D-6E8A-4147-A177-3AD203B41FA5}">
                      <a16:colId xmlns:a16="http://schemas.microsoft.com/office/drawing/2014/main" xmlns="" val="20001"/>
                    </a:ext>
                  </a:extLst>
                </a:gridCol>
                <a:gridCol w="2785978">
                  <a:extLst>
                    <a:ext uri="{9D8B030D-6E8A-4147-A177-3AD203B41FA5}">
                      <a16:colId xmlns:a16="http://schemas.microsoft.com/office/drawing/2014/main" xmlns="" val="20002"/>
                    </a:ext>
                  </a:extLst>
                </a:gridCol>
              </a:tblGrid>
              <a:tr h="641683">
                <a:tc>
                  <a:txBody>
                    <a:bodyPr/>
                    <a:lstStyle/>
                    <a:p>
                      <a:pPr algn="ctr"/>
                      <a:r>
                        <a:rPr lang="vi-VN" sz="2400" u="none" dirty="0" smtClean="0">
                          <a:latin typeface="Cambria" charset="0"/>
                          <a:ea typeface="Cambria" charset="0"/>
                          <a:cs typeface="Cambria" charset="0"/>
                        </a:rPr>
                        <a:t>Bus Routes</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Time</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Distance</a:t>
                      </a:r>
                      <a:endParaRPr lang="en-US" sz="2400" u="none" dirty="0">
                        <a:latin typeface="Cambria" charset="0"/>
                        <a:ea typeface="Cambria" charset="0"/>
                        <a:cs typeface="Cambria" charset="0"/>
                      </a:endParaRPr>
                    </a:p>
                  </a:txBody>
                  <a:tcPr/>
                </a:tc>
                <a:extLst>
                  <a:ext uri="{0D108BD9-81ED-4DB2-BD59-A6C34878D82A}">
                    <a16:rowId xmlns:a16="http://schemas.microsoft.com/office/drawing/2014/main" xmlns="" val="10000"/>
                  </a:ext>
                </a:extLst>
              </a:tr>
              <a:tr h="777615">
                <a:tc>
                  <a:txBody>
                    <a:bodyPr/>
                    <a:lstStyle/>
                    <a:p>
                      <a:pPr algn="ctr"/>
                      <a:r>
                        <a:rPr lang="en-US" sz="2400" dirty="0" smtClean="0">
                          <a:latin typeface="Cambria" charset="0"/>
                          <a:ea typeface="Cambria" charset="0"/>
                          <a:cs typeface="Cambria" charset="0"/>
                        </a:rPr>
                        <a:t>[18,7,6]</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30 </a:t>
                      </a:r>
                      <a:r>
                        <a:rPr lang="vi-VN" sz="2400" dirty="0" smtClean="0">
                          <a:latin typeface="Cambria" charset="0"/>
                          <a:ea typeface="Cambria" charset="0"/>
                          <a:cs typeface="Cambria" charset="0"/>
                        </a:rPr>
                        <a:t>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19</a:t>
                      </a:r>
                      <a:r>
                        <a:rPr lang="vi-VN" sz="2400" dirty="0" smtClean="0">
                          <a:latin typeface="Cambria" charset="0"/>
                          <a:ea typeface="Cambria" charset="0"/>
                          <a:cs typeface="Cambria" charset="0"/>
                        </a:rPr>
                        <a:t>km</a:t>
                      </a:r>
                      <a:endParaRPr lang="en-US" sz="2400" dirty="0">
                        <a:latin typeface="Cambria" charset="0"/>
                        <a:ea typeface="Cambria" charset="0"/>
                        <a:cs typeface="Cambria" charset="0"/>
                      </a:endParaRPr>
                    </a:p>
                  </a:txBody>
                  <a:tcPr/>
                </a:tc>
                <a:extLst>
                  <a:ext uri="{0D108BD9-81ED-4DB2-BD59-A6C34878D82A}">
                    <a16:rowId xmlns:a16="http://schemas.microsoft.com/office/drawing/2014/main" xmlns="" val="10001"/>
                  </a:ext>
                </a:extLst>
              </a:tr>
              <a:tr h="777615">
                <a:tc>
                  <a:txBody>
                    <a:bodyPr/>
                    <a:lstStyle/>
                    <a:p>
                      <a:pPr algn="ctr"/>
                      <a:r>
                        <a:rPr lang="en-US" sz="2400" dirty="0" smtClean="0">
                          <a:latin typeface="Cambria" charset="0"/>
                          <a:ea typeface="Cambria" charset="0"/>
                          <a:cs typeface="Cambria" charset="0"/>
                        </a:rPr>
                        <a:t>[22,15,18</a:t>
                      </a:r>
                      <a:r>
                        <a:rPr lang="vi-VN" sz="2400" dirty="0" smtClean="0">
                          <a:latin typeface="Cambria" charset="0"/>
                          <a:ea typeface="Cambria" charset="0"/>
                          <a:cs typeface="Cambria" charset="0"/>
                        </a:rPr>
                        <a:t>]</a:t>
                      </a:r>
                      <a:endParaRPr lang="en-US" sz="2400" dirty="0">
                        <a:latin typeface="Cambria" charset="0"/>
                        <a:ea typeface="Cambria" charset="0"/>
                        <a:cs typeface="Cambria" charset="0"/>
                      </a:endParaRPr>
                    </a:p>
                  </a:txBody>
                  <a:tcPr/>
                </a:tc>
                <a:tc>
                  <a:txBody>
                    <a:bodyPr/>
                    <a:lstStyle/>
                    <a:p>
                      <a:pPr algn="ctr"/>
                      <a:r>
                        <a:rPr lang="en-US" sz="2400" baseline="0" dirty="0" smtClean="0">
                          <a:latin typeface="Cambria" charset="0"/>
                          <a:ea typeface="Cambria" charset="0"/>
                          <a:cs typeface="Cambria" charset="0"/>
                        </a:rPr>
                        <a:t>35 </a:t>
                      </a:r>
                      <a:r>
                        <a:rPr lang="vi-VN" sz="2400" baseline="0" dirty="0" smtClean="0">
                          <a:latin typeface="Cambria" charset="0"/>
                          <a:ea typeface="Cambria" charset="0"/>
                          <a:cs typeface="Cambria" charset="0"/>
                        </a:rPr>
                        <a:t>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20</a:t>
                      </a:r>
                      <a:r>
                        <a:rPr lang="vi-VN" sz="2400" dirty="0" smtClean="0">
                          <a:latin typeface="Cambria" charset="0"/>
                          <a:ea typeface="Cambria" charset="0"/>
                          <a:cs typeface="Cambria" charset="0"/>
                        </a:rPr>
                        <a:t>km</a:t>
                      </a:r>
                    </a:p>
                  </a:txBody>
                  <a:tcPr/>
                </a:tc>
                <a:extLst>
                  <a:ext uri="{0D108BD9-81ED-4DB2-BD59-A6C34878D82A}">
                    <a16:rowId xmlns:a16="http://schemas.microsoft.com/office/drawing/2014/main" xmlns="" val="10002"/>
                  </a:ext>
                </a:extLst>
              </a:tr>
              <a:tr h="777615">
                <a:tc>
                  <a:txBody>
                    <a:bodyPr/>
                    <a:lstStyle/>
                    <a:p>
                      <a:pPr algn="ctr"/>
                      <a:r>
                        <a:rPr lang="en-US" sz="2400" dirty="0" smtClean="0">
                          <a:latin typeface="Cambria" charset="0"/>
                          <a:ea typeface="Cambria" charset="0"/>
                          <a:cs typeface="Cambria" charset="0"/>
                        </a:rPr>
                        <a:t>[22,15,18]</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40 </a:t>
                      </a:r>
                      <a:r>
                        <a:rPr lang="vi-VN" sz="2400" baseline="0" dirty="0" smtClean="0">
                          <a:latin typeface="Cambria" charset="0"/>
                          <a:ea typeface="Cambria" charset="0"/>
                          <a:cs typeface="Cambria" charset="0"/>
                        </a:rPr>
                        <a:t>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20</a:t>
                      </a:r>
                      <a:r>
                        <a:rPr lang="vi-VN" sz="2400" dirty="0" smtClean="0">
                          <a:latin typeface="Cambria" charset="0"/>
                          <a:ea typeface="Cambria" charset="0"/>
                          <a:cs typeface="Cambria" charset="0"/>
                        </a:rPr>
                        <a:t>km</a:t>
                      </a:r>
                    </a:p>
                  </a:txBody>
                  <a:tcPr/>
                </a:tc>
                <a:extLst>
                  <a:ext uri="{0D108BD9-81ED-4DB2-BD59-A6C34878D82A}">
                    <a16:rowId xmlns:a16="http://schemas.microsoft.com/office/drawing/2014/main" xmlns="" val="10003"/>
                  </a:ext>
                </a:extLst>
              </a:tr>
              <a:tr h="777615">
                <a:tc>
                  <a:txBody>
                    <a:bodyPr/>
                    <a:lstStyle/>
                    <a:p>
                      <a:pPr algn="ctr"/>
                      <a:r>
                        <a:rPr lang="en-US" sz="2400" dirty="0" smtClean="0">
                          <a:latin typeface="Cambria" charset="0"/>
                          <a:ea typeface="Cambria" charset="0"/>
                          <a:cs typeface="Cambria" charset="0"/>
                        </a:rPr>
                        <a:t>[27,15,6]</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50 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25km</a:t>
                      </a:r>
                      <a:endParaRPr lang="en-US" sz="2400" dirty="0">
                        <a:latin typeface="Cambria" charset="0"/>
                        <a:ea typeface="Cambria" charset="0"/>
                        <a:cs typeface="Cambria" charset="0"/>
                      </a:endParaRPr>
                    </a:p>
                  </a:txBody>
                  <a:tcPr/>
                </a:tc>
                <a:extLst>
                  <a:ext uri="{0D108BD9-81ED-4DB2-BD59-A6C34878D82A}">
                    <a16:rowId xmlns:a16="http://schemas.microsoft.com/office/drawing/2014/main" xmlns="" val="10004"/>
                  </a:ext>
                </a:extLst>
              </a:tr>
            </a:tbl>
          </a:graphicData>
        </a:graphic>
      </p:graphicFrame>
      <p:sp>
        <p:nvSpPr>
          <p:cNvPr id="3" name="TextBox 2"/>
          <p:cNvSpPr txBox="1"/>
          <p:nvPr/>
        </p:nvSpPr>
        <p:spPr>
          <a:xfrm>
            <a:off x="2678435" y="545431"/>
            <a:ext cx="3929474"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Sorting again results by time</a:t>
            </a:r>
            <a:endParaRPr kumimoji="0" lang="en-US" sz="24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5" name="Slide Number Placeholder 4"/>
          <p:cNvSpPr>
            <a:spLocks noGrp="1"/>
          </p:cNvSpPr>
          <p:nvPr>
            <p:ph type="sldNum" sz="quarter" idx="12"/>
          </p:nvPr>
        </p:nvSpPr>
        <p:spPr/>
        <p:txBody>
          <a:bodyPr/>
          <a:lstStyle/>
          <a:p>
            <a:fld id="{0E8E0603-4C39-4EF1-A0FE-816FABFA11C3}" type="slidenum">
              <a:rPr lang="en-US" smtClean="0"/>
              <a:t>101</a:t>
            </a:fld>
            <a:endParaRPr lang="en-US"/>
          </a:p>
        </p:txBody>
      </p:sp>
    </p:spTree>
    <p:extLst>
      <p:ext uri="{BB962C8B-B14F-4D97-AF65-F5344CB8AC3E}">
        <p14:creationId xmlns:p14="http://schemas.microsoft.com/office/powerpoint/2010/main" val="2397865581"/>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417393417"/>
              </p:ext>
            </p:extLst>
          </p:nvPr>
        </p:nvGraphicFramePr>
        <p:xfrm>
          <a:off x="1860884" y="1876925"/>
          <a:ext cx="6882060" cy="3507864"/>
        </p:xfrm>
        <a:graphic>
          <a:graphicData uri="http://schemas.openxmlformats.org/drawingml/2006/table">
            <a:tbl>
              <a:tblPr firstRow="1" bandRow="1">
                <a:tableStyleId>{5C22544A-7EE6-4342-B048-85BDC9FD1C3A}</a:tableStyleId>
              </a:tblPr>
              <a:tblGrid>
                <a:gridCol w="1720515">
                  <a:extLst>
                    <a:ext uri="{9D8B030D-6E8A-4147-A177-3AD203B41FA5}">
                      <a16:colId xmlns:a16="http://schemas.microsoft.com/office/drawing/2014/main" xmlns="" val="20000"/>
                    </a:ext>
                  </a:extLst>
                </a:gridCol>
                <a:gridCol w="1720515">
                  <a:extLst>
                    <a:ext uri="{9D8B030D-6E8A-4147-A177-3AD203B41FA5}">
                      <a16:colId xmlns:a16="http://schemas.microsoft.com/office/drawing/2014/main" xmlns="" val="20001"/>
                    </a:ext>
                  </a:extLst>
                </a:gridCol>
                <a:gridCol w="1720515">
                  <a:extLst>
                    <a:ext uri="{9D8B030D-6E8A-4147-A177-3AD203B41FA5}">
                      <a16:colId xmlns:a16="http://schemas.microsoft.com/office/drawing/2014/main" xmlns="" val="20002"/>
                    </a:ext>
                  </a:extLst>
                </a:gridCol>
                <a:gridCol w="1720515">
                  <a:extLst>
                    <a:ext uri="{9D8B030D-6E8A-4147-A177-3AD203B41FA5}">
                      <a16:colId xmlns:a16="http://schemas.microsoft.com/office/drawing/2014/main" xmlns="" val="20003"/>
                    </a:ext>
                  </a:extLst>
                </a:gridCol>
              </a:tblGrid>
              <a:tr h="553892">
                <a:tc>
                  <a:txBody>
                    <a:bodyPr/>
                    <a:lstStyle/>
                    <a:p>
                      <a:pPr algn="ctr"/>
                      <a:r>
                        <a:rPr lang="en-US" sz="2400" u="none" dirty="0" smtClean="0">
                          <a:latin typeface="Cambria" charset="0"/>
                          <a:ea typeface="Cambria" charset="0"/>
                          <a:cs typeface="Cambria" charset="0"/>
                        </a:rPr>
                        <a:t>Index</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Bus Routes</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Time</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Distance</a:t>
                      </a:r>
                      <a:endParaRPr lang="en-US" sz="2400" u="none" dirty="0">
                        <a:latin typeface="Cambria" charset="0"/>
                        <a:ea typeface="Cambria" charset="0"/>
                        <a:cs typeface="Cambria" charset="0"/>
                      </a:endParaRPr>
                    </a:p>
                  </a:txBody>
                  <a:tcPr/>
                </a:tc>
                <a:extLst>
                  <a:ext uri="{0D108BD9-81ED-4DB2-BD59-A6C34878D82A}">
                    <a16:rowId xmlns:a16="http://schemas.microsoft.com/office/drawing/2014/main" xmlns="" val="10000"/>
                  </a:ext>
                </a:extLst>
              </a:tr>
              <a:tr h="671226">
                <a:tc>
                  <a:txBody>
                    <a:bodyPr/>
                    <a:lstStyle/>
                    <a:p>
                      <a:pPr algn="ctr"/>
                      <a:r>
                        <a:rPr lang="en-US" sz="2400" dirty="0" smtClean="0">
                          <a:latin typeface="Cambria" charset="0"/>
                          <a:ea typeface="Cambria" charset="0"/>
                          <a:cs typeface="Cambria" charset="0"/>
                        </a:rPr>
                        <a:t>0</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[18,7,6]</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30 </a:t>
                      </a:r>
                      <a:r>
                        <a:rPr lang="vi-VN" sz="2400" dirty="0" smtClean="0">
                          <a:latin typeface="Cambria" charset="0"/>
                          <a:ea typeface="Cambria" charset="0"/>
                          <a:cs typeface="Cambria" charset="0"/>
                        </a:rPr>
                        <a:t>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19</a:t>
                      </a:r>
                      <a:r>
                        <a:rPr lang="vi-VN" sz="2400" dirty="0" smtClean="0">
                          <a:latin typeface="Cambria" charset="0"/>
                          <a:ea typeface="Cambria" charset="0"/>
                          <a:cs typeface="Cambria" charset="0"/>
                        </a:rPr>
                        <a:t>km</a:t>
                      </a:r>
                      <a:endParaRPr lang="en-US" sz="2400" dirty="0">
                        <a:latin typeface="Cambria" charset="0"/>
                        <a:ea typeface="Cambria" charset="0"/>
                        <a:cs typeface="Cambria" charset="0"/>
                      </a:endParaRPr>
                    </a:p>
                  </a:txBody>
                  <a:tcPr/>
                </a:tc>
                <a:extLst>
                  <a:ext uri="{0D108BD9-81ED-4DB2-BD59-A6C34878D82A}">
                    <a16:rowId xmlns:a16="http://schemas.microsoft.com/office/drawing/2014/main" xmlns="" val="10001"/>
                  </a:ext>
                </a:extLst>
              </a:tr>
              <a:tr h="671226">
                <a:tc>
                  <a:txBody>
                    <a:bodyPr/>
                    <a:lstStyle/>
                    <a:p>
                      <a:pPr algn="ctr"/>
                      <a:r>
                        <a:rPr lang="en-US" sz="2400" dirty="0" smtClean="0">
                          <a:latin typeface="Cambria" charset="0"/>
                          <a:ea typeface="Cambria" charset="0"/>
                          <a:cs typeface="Cambria" charset="0"/>
                        </a:rPr>
                        <a:t>1</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[22,15,18</a:t>
                      </a:r>
                      <a:r>
                        <a:rPr lang="vi-VN" sz="2400" dirty="0" smtClean="0">
                          <a:latin typeface="Cambria" charset="0"/>
                          <a:ea typeface="Cambria" charset="0"/>
                          <a:cs typeface="Cambria" charset="0"/>
                        </a:rPr>
                        <a:t>]</a:t>
                      </a:r>
                      <a:endParaRPr lang="en-US" sz="2400" dirty="0">
                        <a:latin typeface="Cambria" charset="0"/>
                        <a:ea typeface="Cambria" charset="0"/>
                        <a:cs typeface="Cambria" charset="0"/>
                      </a:endParaRPr>
                    </a:p>
                  </a:txBody>
                  <a:tcPr/>
                </a:tc>
                <a:tc>
                  <a:txBody>
                    <a:bodyPr/>
                    <a:lstStyle/>
                    <a:p>
                      <a:pPr algn="ctr"/>
                      <a:r>
                        <a:rPr lang="en-US" sz="2400" baseline="0" dirty="0" smtClean="0">
                          <a:latin typeface="Cambria" charset="0"/>
                          <a:ea typeface="Cambria" charset="0"/>
                          <a:cs typeface="Cambria" charset="0"/>
                        </a:rPr>
                        <a:t>35 </a:t>
                      </a:r>
                      <a:r>
                        <a:rPr lang="vi-VN" sz="2400" baseline="0" dirty="0" smtClean="0">
                          <a:latin typeface="Cambria" charset="0"/>
                          <a:ea typeface="Cambria" charset="0"/>
                          <a:cs typeface="Cambria" charset="0"/>
                        </a:rPr>
                        <a:t>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20</a:t>
                      </a:r>
                      <a:r>
                        <a:rPr lang="vi-VN" sz="2400" dirty="0" smtClean="0">
                          <a:latin typeface="Cambria" charset="0"/>
                          <a:ea typeface="Cambria" charset="0"/>
                          <a:cs typeface="Cambria" charset="0"/>
                        </a:rPr>
                        <a:t>km</a:t>
                      </a:r>
                    </a:p>
                  </a:txBody>
                  <a:tcPr/>
                </a:tc>
                <a:extLst>
                  <a:ext uri="{0D108BD9-81ED-4DB2-BD59-A6C34878D82A}">
                    <a16:rowId xmlns:a16="http://schemas.microsoft.com/office/drawing/2014/main" xmlns="" val="10002"/>
                  </a:ext>
                </a:extLst>
              </a:tr>
              <a:tr h="671226">
                <a:tc>
                  <a:txBody>
                    <a:bodyPr/>
                    <a:lstStyle/>
                    <a:p>
                      <a:pPr algn="ctr"/>
                      <a:r>
                        <a:rPr lang="en-US" sz="2400" dirty="0" smtClean="0">
                          <a:latin typeface="Cambria" charset="0"/>
                          <a:ea typeface="Cambria" charset="0"/>
                          <a:cs typeface="Cambria" charset="0"/>
                        </a:rPr>
                        <a:t>2</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[22,15,18]</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40 </a:t>
                      </a:r>
                      <a:r>
                        <a:rPr lang="vi-VN" sz="2400" baseline="0" dirty="0" smtClean="0">
                          <a:latin typeface="Cambria" charset="0"/>
                          <a:ea typeface="Cambria" charset="0"/>
                          <a:cs typeface="Cambria" charset="0"/>
                        </a:rPr>
                        <a:t>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20</a:t>
                      </a:r>
                      <a:r>
                        <a:rPr lang="vi-VN" sz="2400" dirty="0" smtClean="0">
                          <a:latin typeface="Cambria" charset="0"/>
                          <a:ea typeface="Cambria" charset="0"/>
                          <a:cs typeface="Cambria" charset="0"/>
                        </a:rPr>
                        <a:t>km</a:t>
                      </a:r>
                    </a:p>
                  </a:txBody>
                  <a:tcPr/>
                </a:tc>
                <a:extLst>
                  <a:ext uri="{0D108BD9-81ED-4DB2-BD59-A6C34878D82A}">
                    <a16:rowId xmlns:a16="http://schemas.microsoft.com/office/drawing/2014/main" xmlns="" val="10003"/>
                  </a:ext>
                </a:extLst>
              </a:tr>
              <a:tr h="671226">
                <a:tc>
                  <a:txBody>
                    <a:bodyPr/>
                    <a:lstStyle/>
                    <a:p>
                      <a:pPr algn="ctr"/>
                      <a:r>
                        <a:rPr lang="en-US" sz="2400" dirty="0" smtClean="0">
                          <a:latin typeface="Cambria" charset="0"/>
                          <a:ea typeface="Cambria" charset="0"/>
                          <a:cs typeface="Cambria" charset="0"/>
                        </a:rPr>
                        <a:t>3</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[22,15,6]</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50 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25km</a:t>
                      </a:r>
                      <a:endParaRPr lang="en-US" sz="2400" dirty="0">
                        <a:latin typeface="Cambria" charset="0"/>
                        <a:ea typeface="Cambria" charset="0"/>
                        <a:cs typeface="Cambria" charset="0"/>
                      </a:endParaRPr>
                    </a:p>
                  </a:txBody>
                  <a:tcPr/>
                </a:tc>
                <a:extLst>
                  <a:ext uri="{0D108BD9-81ED-4DB2-BD59-A6C34878D82A}">
                    <a16:rowId xmlns:a16="http://schemas.microsoft.com/office/drawing/2014/main" xmlns="" val="10004"/>
                  </a:ext>
                </a:extLst>
              </a:tr>
            </a:tbl>
          </a:graphicData>
        </a:graphic>
      </p:graphicFrame>
      <p:sp>
        <p:nvSpPr>
          <p:cNvPr id="2" name="Right Arrow 1"/>
          <p:cNvSpPr/>
          <p:nvPr/>
        </p:nvSpPr>
        <p:spPr>
          <a:xfrm>
            <a:off x="401053" y="2775284"/>
            <a:ext cx="1026694" cy="33688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 name="TextBox 2"/>
          <p:cNvSpPr txBox="1"/>
          <p:nvPr/>
        </p:nvSpPr>
        <p:spPr>
          <a:xfrm>
            <a:off x="2854898" y="1058779"/>
            <a:ext cx="4894032"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First Element Of Array. Always Keep</a:t>
            </a:r>
            <a:endParaRPr kumimoji="0" lang="en-US" sz="24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5" name="TextBox 4"/>
          <p:cNvSpPr txBox="1"/>
          <p:nvPr/>
        </p:nvSpPr>
        <p:spPr>
          <a:xfrm>
            <a:off x="316127" y="2375174"/>
            <a:ext cx="119654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Index = 0</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7" name="Slide Number Placeholder 6"/>
          <p:cNvSpPr>
            <a:spLocks noGrp="1"/>
          </p:cNvSpPr>
          <p:nvPr>
            <p:ph type="sldNum" sz="quarter" idx="12"/>
          </p:nvPr>
        </p:nvSpPr>
        <p:spPr/>
        <p:txBody>
          <a:bodyPr/>
          <a:lstStyle/>
          <a:p>
            <a:fld id="{0E8E0603-4C39-4EF1-A0FE-816FABFA11C3}" type="slidenum">
              <a:rPr lang="en-US" smtClean="0"/>
              <a:t>102</a:t>
            </a:fld>
            <a:endParaRPr lang="en-US"/>
          </a:p>
        </p:txBody>
      </p:sp>
    </p:spTree>
    <p:extLst>
      <p:ext uri="{BB962C8B-B14F-4D97-AF65-F5344CB8AC3E}">
        <p14:creationId xmlns:p14="http://schemas.microsoft.com/office/powerpoint/2010/main" val="3682382283"/>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1860884" y="1876925"/>
          <a:ext cx="6882060" cy="3507864"/>
        </p:xfrm>
        <a:graphic>
          <a:graphicData uri="http://schemas.openxmlformats.org/drawingml/2006/table">
            <a:tbl>
              <a:tblPr firstRow="1" bandRow="1">
                <a:tableStyleId>{5C22544A-7EE6-4342-B048-85BDC9FD1C3A}</a:tableStyleId>
              </a:tblPr>
              <a:tblGrid>
                <a:gridCol w="1720515">
                  <a:extLst>
                    <a:ext uri="{9D8B030D-6E8A-4147-A177-3AD203B41FA5}">
                      <a16:colId xmlns:a16="http://schemas.microsoft.com/office/drawing/2014/main" xmlns="" val="20000"/>
                    </a:ext>
                  </a:extLst>
                </a:gridCol>
                <a:gridCol w="1720515">
                  <a:extLst>
                    <a:ext uri="{9D8B030D-6E8A-4147-A177-3AD203B41FA5}">
                      <a16:colId xmlns:a16="http://schemas.microsoft.com/office/drawing/2014/main" xmlns="" val="20001"/>
                    </a:ext>
                  </a:extLst>
                </a:gridCol>
                <a:gridCol w="1720515">
                  <a:extLst>
                    <a:ext uri="{9D8B030D-6E8A-4147-A177-3AD203B41FA5}">
                      <a16:colId xmlns:a16="http://schemas.microsoft.com/office/drawing/2014/main" xmlns="" val="20002"/>
                    </a:ext>
                  </a:extLst>
                </a:gridCol>
                <a:gridCol w="1720515">
                  <a:extLst>
                    <a:ext uri="{9D8B030D-6E8A-4147-A177-3AD203B41FA5}">
                      <a16:colId xmlns:a16="http://schemas.microsoft.com/office/drawing/2014/main" xmlns="" val="20003"/>
                    </a:ext>
                  </a:extLst>
                </a:gridCol>
              </a:tblGrid>
              <a:tr h="553892">
                <a:tc>
                  <a:txBody>
                    <a:bodyPr/>
                    <a:lstStyle/>
                    <a:p>
                      <a:pPr algn="ctr"/>
                      <a:r>
                        <a:rPr lang="en-US" sz="2400" u="none" dirty="0" smtClean="0">
                          <a:latin typeface="Cambria" charset="0"/>
                          <a:ea typeface="Cambria" charset="0"/>
                          <a:cs typeface="Cambria" charset="0"/>
                        </a:rPr>
                        <a:t>Index</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Bus Routes</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Time</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Distance</a:t>
                      </a:r>
                      <a:endParaRPr lang="en-US" sz="2400" u="none" dirty="0">
                        <a:latin typeface="Cambria" charset="0"/>
                        <a:ea typeface="Cambria" charset="0"/>
                        <a:cs typeface="Cambria" charset="0"/>
                      </a:endParaRPr>
                    </a:p>
                  </a:txBody>
                  <a:tcPr/>
                </a:tc>
                <a:extLst>
                  <a:ext uri="{0D108BD9-81ED-4DB2-BD59-A6C34878D82A}">
                    <a16:rowId xmlns:a16="http://schemas.microsoft.com/office/drawing/2014/main" xmlns="" val="10000"/>
                  </a:ext>
                </a:extLst>
              </a:tr>
              <a:tr h="671226">
                <a:tc>
                  <a:txBody>
                    <a:bodyPr/>
                    <a:lstStyle/>
                    <a:p>
                      <a:pPr algn="ctr"/>
                      <a:r>
                        <a:rPr lang="en-US" sz="2400" dirty="0" smtClean="0">
                          <a:latin typeface="Cambria" charset="0"/>
                          <a:ea typeface="Cambria" charset="0"/>
                          <a:cs typeface="Cambria" charset="0"/>
                        </a:rPr>
                        <a:t>0</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[18,7,6]</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30 </a:t>
                      </a:r>
                      <a:r>
                        <a:rPr lang="vi-VN" sz="2400" dirty="0" smtClean="0">
                          <a:latin typeface="Cambria" charset="0"/>
                          <a:ea typeface="Cambria" charset="0"/>
                          <a:cs typeface="Cambria" charset="0"/>
                        </a:rPr>
                        <a:t>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19</a:t>
                      </a:r>
                      <a:r>
                        <a:rPr lang="vi-VN" sz="2400" dirty="0" smtClean="0">
                          <a:latin typeface="Cambria" charset="0"/>
                          <a:ea typeface="Cambria" charset="0"/>
                          <a:cs typeface="Cambria" charset="0"/>
                        </a:rPr>
                        <a:t>km</a:t>
                      </a:r>
                      <a:endParaRPr lang="en-US" sz="2400" dirty="0">
                        <a:latin typeface="Cambria" charset="0"/>
                        <a:ea typeface="Cambria" charset="0"/>
                        <a:cs typeface="Cambria" charset="0"/>
                      </a:endParaRPr>
                    </a:p>
                  </a:txBody>
                  <a:tcPr/>
                </a:tc>
                <a:extLst>
                  <a:ext uri="{0D108BD9-81ED-4DB2-BD59-A6C34878D82A}">
                    <a16:rowId xmlns:a16="http://schemas.microsoft.com/office/drawing/2014/main" xmlns="" val="10001"/>
                  </a:ext>
                </a:extLst>
              </a:tr>
              <a:tr h="671226">
                <a:tc>
                  <a:txBody>
                    <a:bodyPr/>
                    <a:lstStyle/>
                    <a:p>
                      <a:pPr algn="ctr"/>
                      <a:r>
                        <a:rPr lang="en-US" sz="2400" dirty="0" smtClean="0">
                          <a:latin typeface="Cambria" charset="0"/>
                          <a:ea typeface="Cambria" charset="0"/>
                          <a:cs typeface="Cambria" charset="0"/>
                        </a:rPr>
                        <a:t>1</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[22,15,18</a:t>
                      </a:r>
                      <a:r>
                        <a:rPr lang="vi-VN" sz="2400" dirty="0" smtClean="0">
                          <a:latin typeface="Cambria" charset="0"/>
                          <a:ea typeface="Cambria" charset="0"/>
                          <a:cs typeface="Cambria" charset="0"/>
                        </a:rPr>
                        <a:t>]</a:t>
                      </a:r>
                      <a:endParaRPr lang="en-US" sz="2400" dirty="0">
                        <a:latin typeface="Cambria" charset="0"/>
                        <a:ea typeface="Cambria" charset="0"/>
                        <a:cs typeface="Cambria" charset="0"/>
                      </a:endParaRPr>
                    </a:p>
                  </a:txBody>
                  <a:tcPr/>
                </a:tc>
                <a:tc>
                  <a:txBody>
                    <a:bodyPr/>
                    <a:lstStyle/>
                    <a:p>
                      <a:pPr algn="ctr"/>
                      <a:r>
                        <a:rPr lang="en-US" sz="2400" baseline="0" dirty="0" smtClean="0">
                          <a:latin typeface="Cambria" charset="0"/>
                          <a:ea typeface="Cambria" charset="0"/>
                          <a:cs typeface="Cambria" charset="0"/>
                        </a:rPr>
                        <a:t>40 </a:t>
                      </a:r>
                      <a:r>
                        <a:rPr lang="vi-VN" sz="2400" baseline="0" dirty="0" smtClean="0">
                          <a:latin typeface="Cambria" charset="0"/>
                          <a:ea typeface="Cambria" charset="0"/>
                          <a:cs typeface="Cambria" charset="0"/>
                        </a:rPr>
                        <a:t>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20</a:t>
                      </a:r>
                      <a:r>
                        <a:rPr lang="vi-VN" sz="2400" dirty="0" smtClean="0">
                          <a:latin typeface="Cambria" charset="0"/>
                          <a:ea typeface="Cambria" charset="0"/>
                          <a:cs typeface="Cambria" charset="0"/>
                        </a:rPr>
                        <a:t>km</a:t>
                      </a:r>
                    </a:p>
                  </a:txBody>
                  <a:tcPr/>
                </a:tc>
                <a:extLst>
                  <a:ext uri="{0D108BD9-81ED-4DB2-BD59-A6C34878D82A}">
                    <a16:rowId xmlns:a16="http://schemas.microsoft.com/office/drawing/2014/main" xmlns="" val="10002"/>
                  </a:ext>
                </a:extLst>
              </a:tr>
              <a:tr h="671226">
                <a:tc>
                  <a:txBody>
                    <a:bodyPr/>
                    <a:lstStyle/>
                    <a:p>
                      <a:pPr algn="ctr"/>
                      <a:r>
                        <a:rPr lang="en-US" sz="2400" dirty="0" smtClean="0">
                          <a:latin typeface="Cambria" charset="0"/>
                          <a:ea typeface="Cambria" charset="0"/>
                          <a:cs typeface="Cambria" charset="0"/>
                        </a:rPr>
                        <a:t>2</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[22,15,18]</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35</a:t>
                      </a:r>
                      <a:r>
                        <a:rPr lang="en-US" sz="2400" baseline="0" dirty="0" smtClean="0">
                          <a:latin typeface="Cambria" charset="0"/>
                          <a:ea typeface="Cambria" charset="0"/>
                          <a:cs typeface="Cambria" charset="0"/>
                        </a:rPr>
                        <a:t> </a:t>
                      </a:r>
                      <a:r>
                        <a:rPr lang="vi-VN" sz="2400" baseline="0" dirty="0" smtClean="0">
                          <a:latin typeface="Cambria" charset="0"/>
                          <a:ea typeface="Cambria" charset="0"/>
                          <a:cs typeface="Cambria" charset="0"/>
                        </a:rPr>
                        <a:t>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20</a:t>
                      </a:r>
                      <a:r>
                        <a:rPr lang="vi-VN" sz="2400" dirty="0" smtClean="0">
                          <a:latin typeface="Cambria" charset="0"/>
                          <a:ea typeface="Cambria" charset="0"/>
                          <a:cs typeface="Cambria" charset="0"/>
                        </a:rPr>
                        <a:t>km</a:t>
                      </a:r>
                    </a:p>
                  </a:txBody>
                  <a:tcPr/>
                </a:tc>
                <a:extLst>
                  <a:ext uri="{0D108BD9-81ED-4DB2-BD59-A6C34878D82A}">
                    <a16:rowId xmlns:a16="http://schemas.microsoft.com/office/drawing/2014/main" xmlns="" val="10003"/>
                  </a:ext>
                </a:extLst>
              </a:tr>
              <a:tr h="671226">
                <a:tc>
                  <a:txBody>
                    <a:bodyPr/>
                    <a:lstStyle/>
                    <a:p>
                      <a:pPr algn="ctr"/>
                      <a:r>
                        <a:rPr lang="en-US" sz="2400" dirty="0" smtClean="0">
                          <a:latin typeface="Cambria" charset="0"/>
                          <a:ea typeface="Cambria" charset="0"/>
                          <a:cs typeface="Cambria" charset="0"/>
                        </a:rPr>
                        <a:t>3</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[22,15,6]</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50 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25km</a:t>
                      </a:r>
                      <a:endParaRPr lang="en-US" sz="2400" dirty="0">
                        <a:latin typeface="Cambria" charset="0"/>
                        <a:ea typeface="Cambria" charset="0"/>
                        <a:cs typeface="Cambria" charset="0"/>
                      </a:endParaRPr>
                    </a:p>
                  </a:txBody>
                  <a:tcPr/>
                </a:tc>
                <a:extLst>
                  <a:ext uri="{0D108BD9-81ED-4DB2-BD59-A6C34878D82A}">
                    <a16:rowId xmlns:a16="http://schemas.microsoft.com/office/drawing/2014/main" xmlns="" val="10004"/>
                  </a:ext>
                </a:extLst>
              </a:tr>
            </a:tbl>
          </a:graphicData>
        </a:graphic>
      </p:graphicFrame>
      <p:sp>
        <p:nvSpPr>
          <p:cNvPr id="2" name="Right Arrow 1"/>
          <p:cNvSpPr/>
          <p:nvPr/>
        </p:nvSpPr>
        <p:spPr>
          <a:xfrm>
            <a:off x="513348" y="3462415"/>
            <a:ext cx="1026694" cy="33688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 name="TextBox 2"/>
          <p:cNvSpPr txBox="1"/>
          <p:nvPr/>
        </p:nvSpPr>
        <p:spPr>
          <a:xfrm>
            <a:off x="2854898" y="1058779"/>
            <a:ext cx="4294894"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[1] vs [0]: [18,7,6] != [22,15,18]</a:t>
            </a:r>
            <a:endParaRPr kumimoji="0" lang="en-US" sz="24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5" name="TextBox 4"/>
          <p:cNvSpPr txBox="1"/>
          <p:nvPr/>
        </p:nvSpPr>
        <p:spPr>
          <a:xfrm>
            <a:off x="343496" y="3062305"/>
            <a:ext cx="119654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Index = 1</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7" name="Slide Number Placeholder 6"/>
          <p:cNvSpPr>
            <a:spLocks noGrp="1"/>
          </p:cNvSpPr>
          <p:nvPr>
            <p:ph type="sldNum" sz="quarter" idx="12"/>
          </p:nvPr>
        </p:nvSpPr>
        <p:spPr/>
        <p:txBody>
          <a:bodyPr/>
          <a:lstStyle/>
          <a:p>
            <a:fld id="{0E8E0603-4C39-4EF1-A0FE-816FABFA11C3}" type="slidenum">
              <a:rPr lang="en-US" smtClean="0"/>
              <a:t>103</a:t>
            </a:fld>
            <a:endParaRPr lang="en-US"/>
          </a:p>
        </p:txBody>
      </p:sp>
    </p:spTree>
    <p:extLst>
      <p:ext uri="{BB962C8B-B14F-4D97-AF65-F5344CB8AC3E}">
        <p14:creationId xmlns:p14="http://schemas.microsoft.com/office/powerpoint/2010/main" val="3524311577"/>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1860884" y="1876925"/>
          <a:ext cx="6882060" cy="3507864"/>
        </p:xfrm>
        <a:graphic>
          <a:graphicData uri="http://schemas.openxmlformats.org/drawingml/2006/table">
            <a:tbl>
              <a:tblPr firstRow="1" bandRow="1">
                <a:tableStyleId>{5C22544A-7EE6-4342-B048-85BDC9FD1C3A}</a:tableStyleId>
              </a:tblPr>
              <a:tblGrid>
                <a:gridCol w="1720515">
                  <a:extLst>
                    <a:ext uri="{9D8B030D-6E8A-4147-A177-3AD203B41FA5}">
                      <a16:colId xmlns:a16="http://schemas.microsoft.com/office/drawing/2014/main" xmlns="" val="20000"/>
                    </a:ext>
                  </a:extLst>
                </a:gridCol>
                <a:gridCol w="1720515">
                  <a:extLst>
                    <a:ext uri="{9D8B030D-6E8A-4147-A177-3AD203B41FA5}">
                      <a16:colId xmlns:a16="http://schemas.microsoft.com/office/drawing/2014/main" xmlns="" val="20001"/>
                    </a:ext>
                  </a:extLst>
                </a:gridCol>
                <a:gridCol w="1720515">
                  <a:extLst>
                    <a:ext uri="{9D8B030D-6E8A-4147-A177-3AD203B41FA5}">
                      <a16:colId xmlns:a16="http://schemas.microsoft.com/office/drawing/2014/main" xmlns="" val="20002"/>
                    </a:ext>
                  </a:extLst>
                </a:gridCol>
                <a:gridCol w="1720515">
                  <a:extLst>
                    <a:ext uri="{9D8B030D-6E8A-4147-A177-3AD203B41FA5}">
                      <a16:colId xmlns:a16="http://schemas.microsoft.com/office/drawing/2014/main" xmlns="" val="20003"/>
                    </a:ext>
                  </a:extLst>
                </a:gridCol>
              </a:tblGrid>
              <a:tr h="553892">
                <a:tc>
                  <a:txBody>
                    <a:bodyPr/>
                    <a:lstStyle/>
                    <a:p>
                      <a:pPr algn="ctr"/>
                      <a:r>
                        <a:rPr lang="en-US" sz="2400" u="none" dirty="0" smtClean="0">
                          <a:latin typeface="Cambria" charset="0"/>
                          <a:ea typeface="Cambria" charset="0"/>
                          <a:cs typeface="Cambria" charset="0"/>
                        </a:rPr>
                        <a:t>Index</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Bus Routes</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Time</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Distance</a:t>
                      </a:r>
                      <a:endParaRPr lang="en-US" sz="2400" u="none" dirty="0">
                        <a:latin typeface="Cambria" charset="0"/>
                        <a:ea typeface="Cambria" charset="0"/>
                        <a:cs typeface="Cambria" charset="0"/>
                      </a:endParaRPr>
                    </a:p>
                  </a:txBody>
                  <a:tcPr/>
                </a:tc>
                <a:extLst>
                  <a:ext uri="{0D108BD9-81ED-4DB2-BD59-A6C34878D82A}">
                    <a16:rowId xmlns:a16="http://schemas.microsoft.com/office/drawing/2014/main" xmlns="" val="10000"/>
                  </a:ext>
                </a:extLst>
              </a:tr>
              <a:tr h="671226">
                <a:tc>
                  <a:txBody>
                    <a:bodyPr/>
                    <a:lstStyle/>
                    <a:p>
                      <a:pPr algn="ctr"/>
                      <a:r>
                        <a:rPr lang="en-US" sz="2400" dirty="0" smtClean="0">
                          <a:latin typeface="Cambria" charset="0"/>
                          <a:ea typeface="Cambria" charset="0"/>
                          <a:cs typeface="Cambria" charset="0"/>
                        </a:rPr>
                        <a:t>0</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[18,7,6]</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30 </a:t>
                      </a:r>
                      <a:r>
                        <a:rPr lang="vi-VN" sz="2400" dirty="0" smtClean="0">
                          <a:latin typeface="Cambria" charset="0"/>
                          <a:ea typeface="Cambria" charset="0"/>
                          <a:cs typeface="Cambria" charset="0"/>
                        </a:rPr>
                        <a:t>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19</a:t>
                      </a:r>
                      <a:r>
                        <a:rPr lang="vi-VN" sz="2400" dirty="0" smtClean="0">
                          <a:latin typeface="Cambria" charset="0"/>
                          <a:ea typeface="Cambria" charset="0"/>
                          <a:cs typeface="Cambria" charset="0"/>
                        </a:rPr>
                        <a:t>km</a:t>
                      </a:r>
                      <a:endParaRPr lang="en-US" sz="2400" dirty="0">
                        <a:latin typeface="Cambria" charset="0"/>
                        <a:ea typeface="Cambria" charset="0"/>
                        <a:cs typeface="Cambria" charset="0"/>
                      </a:endParaRPr>
                    </a:p>
                  </a:txBody>
                  <a:tcPr/>
                </a:tc>
                <a:extLst>
                  <a:ext uri="{0D108BD9-81ED-4DB2-BD59-A6C34878D82A}">
                    <a16:rowId xmlns:a16="http://schemas.microsoft.com/office/drawing/2014/main" xmlns="" val="10001"/>
                  </a:ext>
                </a:extLst>
              </a:tr>
              <a:tr h="671226">
                <a:tc>
                  <a:txBody>
                    <a:bodyPr/>
                    <a:lstStyle/>
                    <a:p>
                      <a:pPr algn="ctr"/>
                      <a:r>
                        <a:rPr lang="en-US" sz="2400" dirty="0" smtClean="0">
                          <a:latin typeface="Cambria" charset="0"/>
                          <a:ea typeface="Cambria" charset="0"/>
                          <a:cs typeface="Cambria" charset="0"/>
                        </a:rPr>
                        <a:t>1</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[22,15,18</a:t>
                      </a:r>
                      <a:r>
                        <a:rPr lang="vi-VN" sz="2400" dirty="0" smtClean="0">
                          <a:latin typeface="Cambria" charset="0"/>
                          <a:ea typeface="Cambria" charset="0"/>
                          <a:cs typeface="Cambria" charset="0"/>
                        </a:rPr>
                        <a:t>]</a:t>
                      </a:r>
                      <a:endParaRPr lang="en-US" sz="2400" dirty="0">
                        <a:latin typeface="Cambria" charset="0"/>
                        <a:ea typeface="Cambria" charset="0"/>
                        <a:cs typeface="Cambria" charset="0"/>
                      </a:endParaRPr>
                    </a:p>
                  </a:txBody>
                  <a:tcPr/>
                </a:tc>
                <a:tc>
                  <a:txBody>
                    <a:bodyPr/>
                    <a:lstStyle/>
                    <a:p>
                      <a:pPr algn="ctr"/>
                      <a:r>
                        <a:rPr lang="en-US" sz="2400" baseline="0" dirty="0" smtClean="0">
                          <a:latin typeface="Cambria" charset="0"/>
                          <a:ea typeface="Cambria" charset="0"/>
                          <a:cs typeface="Cambria" charset="0"/>
                        </a:rPr>
                        <a:t>40 </a:t>
                      </a:r>
                      <a:r>
                        <a:rPr lang="vi-VN" sz="2400" baseline="0" dirty="0" smtClean="0">
                          <a:latin typeface="Cambria" charset="0"/>
                          <a:ea typeface="Cambria" charset="0"/>
                          <a:cs typeface="Cambria" charset="0"/>
                        </a:rPr>
                        <a:t>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20</a:t>
                      </a:r>
                      <a:r>
                        <a:rPr lang="vi-VN" sz="2400" dirty="0" smtClean="0">
                          <a:latin typeface="Cambria" charset="0"/>
                          <a:ea typeface="Cambria" charset="0"/>
                          <a:cs typeface="Cambria" charset="0"/>
                        </a:rPr>
                        <a:t>km</a:t>
                      </a:r>
                    </a:p>
                  </a:txBody>
                  <a:tcPr/>
                </a:tc>
                <a:extLst>
                  <a:ext uri="{0D108BD9-81ED-4DB2-BD59-A6C34878D82A}">
                    <a16:rowId xmlns:a16="http://schemas.microsoft.com/office/drawing/2014/main" xmlns="" val="10002"/>
                  </a:ext>
                </a:extLst>
              </a:tr>
              <a:tr h="671226">
                <a:tc>
                  <a:txBody>
                    <a:bodyPr/>
                    <a:lstStyle/>
                    <a:p>
                      <a:pPr algn="ctr"/>
                      <a:r>
                        <a:rPr lang="en-US" sz="2400" dirty="0" smtClean="0">
                          <a:latin typeface="Cambria" charset="0"/>
                          <a:ea typeface="Cambria" charset="0"/>
                          <a:cs typeface="Cambria" charset="0"/>
                        </a:rPr>
                        <a:t>2</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[22,15,18]</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35</a:t>
                      </a:r>
                      <a:r>
                        <a:rPr lang="en-US" sz="2400" baseline="0" dirty="0" smtClean="0">
                          <a:latin typeface="Cambria" charset="0"/>
                          <a:ea typeface="Cambria" charset="0"/>
                          <a:cs typeface="Cambria" charset="0"/>
                        </a:rPr>
                        <a:t> </a:t>
                      </a:r>
                      <a:r>
                        <a:rPr lang="vi-VN" sz="2400" baseline="0" dirty="0" smtClean="0">
                          <a:latin typeface="Cambria" charset="0"/>
                          <a:ea typeface="Cambria" charset="0"/>
                          <a:cs typeface="Cambria" charset="0"/>
                        </a:rPr>
                        <a:t>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20</a:t>
                      </a:r>
                      <a:r>
                        <a:rPr lang="vi-VN" sz="2400" dirty="0" smtClean="0">
                          <a:latin typeface="Cambria" charset="0"/>
                          <a:ea typeface="Cambria" charset="0"/>
                          <a:cs typeface="Cambria" charset="0"/>
                        </a:rPr>
                        <a:t>km</a:t>
                      </a:r>
                    </a:p>
                  </a:txBody>
                  <a:tcPr/>
                </a:tc>
                <a:extLst>
                  <a:ext uri="{0D108BD9-81ED-4DB2-BD59-A6C34878D82A}">
                    <a16:rowId xmlns:a16="http://schemas.microsoft.com/office/drawing/2014/main" xmlns="" val="10003"/>
                  </a:ext>
                </a:extLst>
              </a:tr>
              <a:tr h="671226">
                <a:tc>
                  <a:txBody>
                    <a:bodyPr/>
                    <a:lstStyle/>
                    <a:p>
                      <a:pPr algn="ctr"/>
                      <a:r>
                        <a:rPr lang="en-US" sz="2400" dirty="0" smtClean="0">
                          <a:latin typeface="Cambria" charset="0"/>
                          <a:ea typeface="Cambria" charset="0"/>
                          <a:cs typeface="Cambria" charset="0"/>
                        </a:rPr>
                        <a:t>3</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[22,15,6]</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50 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25km</a:t>
                      </a:r>
                      <a:endParaRPr lang="en-US" sz="2400" dirty="0">
                        <a:latin typeface="Cambria" charset="0"/>
                        <a:ea typeface="Cambria" charset="0"/>
                        <a:cs typeface="Cambria" charset="0"/>
                      </a:endParaRPr>
                    </a:p>
                  </a:txBody>
                  <a:tcPr/>
                </a:tc>
                <a:extLst>
                  <a:ext uri="{0D108BD9-81ED-4DB2-BD59-A6C34878D82A}">
                    <a16:rowId xmlns:a16="http://schemas.microsoft.com/office/drawing/2014/main" xmlns="" val="10004"/>
                  </a:ext>
                </a:extLst>
              </a:tr>
            </a:tbl>
          </a:graphicData>
        </a:graphic>
      </p:graphicFrame>
      <p:sp>
        <p:nvSpPr>
          <p:cNvPr id="2" name="Right Arrow 1"/>
          <p:cNvSpPr/>
          <p:nvPr/>
        </p:nvSpPr>
        <p:spPr>
          <a:xfrm>
            <a:off x="529390" y="4184310"/>
            <a:ext cx="1026694" cy="33688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 name="TextBox 2"/>
          <p:cNvSpPr txBox="1"/>
          <p:nvPr/>
        </p:nvSpPr>
        <p:spPr>
          <a:xfrm>
            <a:off x="2854898" y="1058779"/>
            <a:ext cx="4716484"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[2] vs [1]: [22,15,18] </a:t>
            </a:r>
            <a:r>
              <a:rPr kumimoji="0" lang="en-US" sz="2400" b="0" i="0" u="none" strike="noStrike" kern="0" cap="none" spc="0" normalizeH="0" baseline="0" noProof="0" dirty="0">
                <a:ln>
                  <a:noFill/>
                </a:ln>
                <a:solidFill>
                  <a:sysClr val="windowText" lastClr="000000"/>
                </a:solidFill>
                <a:effectLst/>
                <a:uLnTx/>
                <a:uFillTx/>
                <a:latin typeface="Cambria" charset="0"/>
                <a:ea typeface="Cambria" charset="0"/>
                <a:cs typeface="Cambria" charset="0"/>
              </a:rPr>
              <a:t>=</a:t>
            </a:r>
            <a:r>
              <a:rPr kumimoji="0" lang="en-US"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 [22,15,18]</a:t>
            </a:r>
            <a:endParaRPr kumimoji="0" lang="en-US" sz="24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5" name="TextBox 4"/>
          <p:cNvSpPr txBox="1"/>
          <p:nvPr/>
        </p:nvSpPr>
        <p:spPr>
          <a:xfrm>
            <a:off x="314717" y="3784200"/>
            <a:ext cx="119654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Index = 2</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7" name="Slide Number Placeholder 6"/>
          <p:cNvSpPr>
            <a:spLocks noGrp="1"/>
          </p:cNvSpPr>
          <p:nvPr>
            <p:ph type="sldNum" sz="quarter" idx="12"/>
          </p:nvPr>
        </p:nvSpPr>
        <p:spPr/>
        <p:txBody>
          <a:bodyPr/>
          <a:lstStyle/>
          <a:p>
            <a:fld id="{0E8E0603-4C39-4EF1-A0FE-816FABFA11C3}" type="slidenum">
              <a:rPr lang="en-US" smtClean="0"/>
              <a:t>104</a:t>
            </a:fld>
            <a:endParaRPr lang="en-US"/>
          </a:p>
        </p:txBody>
      </p:sp>
    </p:spTree>
    <p:extLst>
      <p:ext uri="{BB962C8B-B14F-4D97-AF65-F5344CB8AC3E}">
        <p14:creationId xmlns:p14="http://schemas.microsoft.com/office/powerpoint/2010/main" val="2581703731"/>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1860884" y="1876925"/>
          <a:ext cx="6882060" cy="3507864"/>
        </p:xfrm>
        <a:graphic>
          <a:graphicData uri="http://schemas.openxmlformats.org/drawingml/2006/table">
            <a:tbl>
              <a:tblPr firstRow="1" bandRow="1">
                <a:tableStyleId>{5C22544A-7EE6-4342-B048-85BDC9FD1C3A}</a:tableStyleId>
              </a:tblPr>
              <a:tblGrid>
                <a:gridCol w="1720515">
                  <a:extLst>
                    <a:ext uri="{9D8B030D-6E8A-4147-A177-3AD203B41FA5}">
                      <a16:colId xmlns:a16="http://schemas.microsoft.com/office/drawing/2014/main" xmlns="" val="20000"/>
                    </a:ext>
                  </a:extLst>
                </a:gridCol>
                <a:gridCol w="1720515">
                  <a:extLst>
                    <a:ext uri="{9D8B030D-6E8A-4147-A177-3AD203B41FA5}">
                      <a16:colId xmlns:a16="http://schemas.microsoft.com/office/drawing/2014/main" xmlns="" val="20001"/>
                    </a:ext>
                  </a:extLst>
                </a:gridCol>
                <a:gridCol w="1720515">
                  <a:extLst>
                    <a:ext uri="{9D8B030D-6E8A-4147-A177-3AD203B41FA5}">
                      <a16:colId xmlns:a16="http://schemas.microsoft.com/office/drawing/2014/main" xmlns="" val="20002"/>
                    </a:ext>
                  </a:extLst>
                </a:gridCol>
                <a:gridCol w="1720515">
                  <a:extLst>
                    <a:ext uri="{9D8B030D-6E8A-4147-A177-3AD203B41FA5}">
                      <a16:colId xmlns:a16="http://schemas.microsoft.com/office/drawing/2014/main" xmlns="" val="20003"/>
                    </a:ext>
                  </a:extLst>
                </a:gridCol>
              </a:tblGrid>
              <a:tr h="553892">
                <a:tc>
                  <a:txBody>
                    <a:bodyPr/>
                    <a:lstStyle/>
                    <a:p>
                      <a:pPr algn="ctr"/>
                      <a:r>
                        <a:rPr lang="en-US" sz="2400" u="none" dirty="0" smtClean="0">
                          <a:latin typeface="Cambria" charset="0"/>
                          <a:ea typeface="Cambria" charset="0"/>
                          <a:cs typeface="Cambria" charset="0"/>
                        </a:rPr>
                        <a:t>Index</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Bus Routes</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Time</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Distance</a:t>
                      </a:r>
                      <a:endParaRPr lang="en-US" sz="2400" u="none" dirty="0">
                        <a:latin typeface="Cambria" charset="0"/>
                        <a:ea typeface="Cambria" charset="0"/>
                        <a:cs typeface="Cambria" charset="0"/>
                      </a:endParaRPr>
                    </a:p>
                  </a:txBody>
                  <a:tcPr/>
                </a:tc>
                <a:extLst>
                  <a:ext uri="{0D108BD9-81ED-4DB2-BD59-A6C34878D82A}">
                    <a16:rowId xmlns:a16="http://schemas.microsoft.com/office/drawing/2014/main" xmlns="" val="10000"/>
                  </a:ext>
                </a:extLst>
              </a:tr>
              <a:tr h="671226">
                <a:tc>
                  <a:txBody>
                    <a:bodyPr/>
                    <a:lstStyle/>
                    <a:p>
                      <a:pPr algn="ctr"/>
                      <a:r>
                        <a:rPr lang="en-US" sz="2400" dirty="0" smtClean="0">
                          <a:latin typeface="Cambria" charset="0"/>
                          <a:ea typeface="Cambria" charset="0"/>
                          <a:cs typeface="Cambria" charset="0"/>
                        </a:rPr>
                        <a:t>0</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[18,7,6]</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30 </a:t>
                      </a:r>
                      <a:r>
                        <a:rPr lang="vi-VN" sz="2400" dirty="0" smtClean="0">
                          <a:latin typeface="Cambria" charset="0"/>
                          <a:ea typeface="Cambria" charset="0"/>
                          <a:cs typeface="Cambria" charset="0"/>
                        </a:rPr>
                        <a:t>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19</a:t>
                      </a:r>
                      <a:r>
                        <a:rPr lang="vi-VN" sz="2400" dirty="0" smtClean="0">
                          <a:latin typeface="Cambria" charset="0"/>
                          <a:ea typeface="Cambria" charset="0"/>
                          <a:cs typeface="Cambria" charset="0"/>
                        </a:rPr>
                        <a:t>km</a:t>
                      </a:r>
                      <a:endParaRPr lang="en-US" sz="2400" dirty="0">
                        <a:latin typeface="Cambria" charset="0"/>
                        <a:ea typeface="Cambria" charset="0"/>
                        <a:cs typeface="Cambria" charset="0"/>
                      </a:endParaRPr>
                    </a:p>
                  </a:txBody>
                  <a:tcPr/>
                </a:tc>
                <a:extLst>
                  <a:ext uri="{0D108BD9-81ED-4DB2-BD59-A6C34878D82A}">
                    <a16:rowId xmlns:a16="http://schemas.microsoft.com/office/drawing/2014/main" xmlns="" val="10001"/>
                  </a:ext>
                </a:extLst>
              </a:tr>
              <a:tr h="671226">
                <a:tc>
                  <a:txBody>
                    <a:bodyPr/>
                    <a:lstStyle/>
                    <a:p>
                      <a:pPr algn="ctr"/>
                      <a:r>
                        <a:rPr lang="en-US" sz="2400" dirty="0" smtClean="0">
                          <a:latin typeface="Cambria" charset="0"/>
                          <a:ea typeface="Cambria" charset="0"/>
                          <a:cs typeface="Cambria" charset="0"/>
                        </a:rPr>
                        <a:t>1</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[22,15,18</a:t>
                      </a:r>
                      <a:r>
                        <a:rPr lang="vi-VN" sz="2400" dirty="0" smtClean="0">
                          <a:latin typeface="Cambria" charset="0"/>
                          <a:ea typeface="Cambria" charset="0"/>
                          <a:cs typeface="Cambria" charset="0"/>
                        </a:rPr>
                        <a:t>]</a:t>
                      </a:r>
                      <a:endParaRPr lang="en-US" sz="2400" dirty="0">
                        <a:latin typeface="Cambria" charset="0"/>
                        <a:ea typeface="Cambria" charset="0"/>
                        <a:cs typeface="Cambria" charset="0"/>
                      </a:endParaRPr>
                    </a:p>
                  </a:txBody>
                  <a:tcPr/>
                </a:tc>
                <a:tc>
                  <a:txBody>
                    <a:bodyPr/>
                    <a:lstStyle/>
                    <a:p>
                      <a:pPr algn="ctr"/>
                      <a:r>
                        <a:rPr lang="en-US" sz="2400" baseline="0" dirty="0" smtClean="0">
                          <a:latin typeface="Cambria" charset="0"/>
                          <a:ea typeface="Cambria" charset="0"/>
                          <a:cs typeface="Cambria" charset="0"/>
                        </a:rPr>
                        <a:t>40 </a:t>
                      </a:r>
                      <a:r>
                        <a:rPr lang="vi-VN" sz="2400" baseline="0" dirty="0" smtClean="0">
                          <a:latin typeface="Cambria" charset="0"/>
                          <a:ea typeface="Cambria" charset="0"/>
                          <a:cs typeface="Cambria" charset="0"/>
                        </a:rPr>
                        <a:t>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20</a:t>
                      </a:r>
                      <a:r>
                        <a:rPr lang="vi-VN" sz="2400" dirty="0" smtClean="0">
                          <a:latin typeface="Cambria" charset="0"/>
                          <a:ea typeface="Cambria" charset="0"/>
                          <a:cs typeface="Cambria" charset="0"/>
                        </a:rPr>
                        <a:t>km</a:t>
                      </a:r>
                    </a:p>
                  </a:txBody>
                  <a:tcPr/>
                </a:tc>
                <a:extLst>
                  <a:ext uri="{0D108BD9-81ED-4DB2-BD59-A6C34878D82A}">
                    <a16:rowId xmlns:a16="http://schemas.microsoft.com/office/drawing/2014/main" xmlns="" val="10002"/>
                  </a:ext>
                </a:extLst>
              </a:tr>
              <a:tr h="671226">
                <a:tc>
                  <a:txBody>
                    <a:bodyPr/>
                    <a:lstStyle/>
                    <a:p>
                      <a:pPr algn="ctr"/>
                      <a:r>
                        <a:rPr lang="en-US" sz="2400" dirty="0" smtClean="0">
                          <a:solidFill>
                            <a:srgbClr val="FF0000"/>
                          </a:solidFill>
                          <a:latin typeface="Cambria" charset="0"/>
                          <a:ea typeface="Cambria" charset="0"/>
                          <a:cs typeface="Cambria" charset="0"/>
                        </a:rPr>
                        <a:t>2</a:t>
                      </a:r>
                      <a:endParaRPr lang="en-US" sz="2400" dirty="0">
                        <a:solidFill>
                          <a:srgbClr val="FF0000"/>
                        </a:solidFill>
                        <a:latin typeface="Cambria" charset="0"/>
                        <a:ea typeface="Cambria" charset="0"/>
                        <a:cs typeface="Cambria" charset="0"/>
                      </a:endParaRPr>
                    </a:p>
                  </a:txBody>
                  <a:tcPr/>
                </a:tc>
                <a:tc>
                  <a:txBody>
                    <a:bodyPr/>
                    <a:lstStyle/>
                    <a:p>
                      <a:pPr algn="ctr"/>
                      <a:r>
                        <a:rPr lang="en-US" sz="2400" dirty="0" smtClean="0">
                          <a:solidFill>
                            <a:srgbClr val="FF0000"/>
                          </a:solidFill>
                          <a:latin typeface="Cambria" charset="0"/>
                          <a:ea typeface="Cambria" charset="0"/>
                          <a:cs typeface="Cambria" charset="0"/>
                        </a:rPr>
                        <a:t>[22,15,18]</a:t>
                      </a:r>
                      <a:endParaRPr lang="en-US" sz="2400" dirty="0">
                        <a:solidFill>
                          <a:srgbClr val="FF0000"/>
                        </a:solidFill>
                        <a:latin typeface="Cambria" charset="0"/>
                        <a:ea typeface="Cambria" charset="0"/>
                        <a:cs typeface="Cambria" charset="0"/>
                      </a:endParaRPr>
                    </a:p>
                  </a:txBody>
                  <a:tcPr/>
                </a:tc>
                <a:tc>
                  <a:txBody>
                    <a:bodyPr/>
                    <a:lstStyle/>
                    <a:p>
                      <a:pPr algn="ctr"/>
                      <a:r>
                        <a:rPr lang="en-US" sz="2400" dirty="0" smtClean="0">
                          <a:solidFill>
                            <a:srgbClr val="FF0000"/>
                          </a:solidFill>
                          <a:latin typeface="Cambria" charset="0"/>
                          <a:ea typeface="Cambria" charset="0"/>
                          <a:cs typeface="Cambria" charset="0"/>
                        </a:rPr>
                        <a:t>35</a:t>
                      </a:r>
                      <a:r>
                        <a:rPr lang="en-US" sz="2400" baseline="0" dirty="0" smtClean="0">
                          <a:solidFill>
                            <a:srgbClr val="FF0000"/>
                          </a:solidFill>
                          <a:latin typeface="Cambria" charset="0"/>
                          <a:ea typeface="Cambria" charset="0"/>
                          <a:cs typeface="Cambria" charset="0"/>
                        </a:rPr>
                        <a:t> </a:t>
                      </a:r>
                      <a:r>
                        <a:rPr lang="vi-VN" sz="2400" baseline="0" dirty="0" smtClean="0">
                          <a:solidFill>
                            <a:srgbClr val="FF0000"/>
                          </a:solidFill>
                          <a:latin typeface="Cambria" charset="0"/>
                          <a:ea typeface="Cambria" charset="0"/>
                          <a:cs typeface="Cambria" charset="0"/>
                        </a:rPr>
                        <a:t>minutes</a:t>
                      </a:r>
                      <a:endParaRPr lang="en-US" sz="2400" dirty="0">
                        <a:solidFill>
                          <a:srgbClr val="FF0000"/>
                        </a:solidFill>
                        <a:latin typeface="Cambria" charset="0"/>
                        <a:ea typeface="Cambria" charset="0"/>
                        <a:cs typeface="Cambria" charset="0"/>
                      </a:endParaRPr>
                    </a:p>
                  </a:txBody>
                  <a:tcPr/>
                </a:tc>
                <a:tc>
                  <a:txBody>
                    <a:bodyPr/>
                    <a:lstStyle/>
                    <a:p>
                      <a:pPr algn="ctr"/>
                      <a:r>
                        <a:rPr lang="en-US" sz="2400" dirty="0" smtClean="0">
                          <a:solidFill>
                            <a:srgbClr val="FF0000"/>
                          </a:solidFill>
                          <a:latin typeface="Cambria" charset="0"/>
                          <a:ea typeface="Cambria" charset="0"/>
                          <a:cs typeface="Cambria" charset="0"/>
                        </a:rPr>
                        <a:t>20</a:t>
                      </a:r>
                      <a:r>
                        <a:rPr lang="vi-VN" sz="2400" dirty="0" smtClean="0">
                          <a:solidFill>
                            <a:srgbClr val="FF0000"/>
                          </a:solidFill>
                          <a:latin typeface="Cambria" charset="0"/>
                          <a:ea typeface="Cambria" charset="0"/>
                          <a:cs typeface="Cambria" charset="0"/>
                        </a:rPr>
                        <a:t>km</a:t>
                      </a:r>
                    </a:p>
                  </a:txBody>
                  <a:tcPr/>
                </a:tc>
                <a:extLst>
                  <a:ext uri="{0D108BD9-81ED-4DB2-BD59-A6C34878D82A}">
                    <a16:rowId xmlns:a16="http://schemas.microsoft.com/office/drawing/2014/main" xmlns="" val="10003"/>
                  </a:ext>
                </a:extLst>
              </a:tr>
              <a:tr h="671226">
                <a:tc>
                  <a:txBody>
                    <a:bodyPr/>
                    <a:lstStyle/>
                    <a:p>
                      <a:pPr algn="ctr"/>
                      <a:r>
                        <a:rPr lang="en-US" sz="2400" dirty="0" smtClean="0">
                          <a:latin typeface="Cambria" charset="0"/>
                          <a:ea typeface="Cambria" charset="0"/>
                          <a:cs typeface="Cambria" charset="0"/>
                        </a:rPr>
                        <a:t>3</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[22,15,6]</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50 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25km</a:t>
                      </a:r>
                      <a:endParaRPr lang="en-US" sz="2400" dirty="0">
                        <a:latin typeface="Cambria" charset="0"/>
                        <a:ea typeface="Cambria" charset="0"/>
                        <a:cs typeface="Cambria" charset="0"/>
                      </a:endParaRPr>
                    </a:p>
                  </a:txBody>
                  <a:tcPr/>
                </a:tc>
                <a:extLst>
                  <a:ext uri="{0D108BD9-81ED-4DB2-BD59-A6C34878D82A}">
                    <a16:rowId xmlns:a16="http://schemas.microsoft.com/office/drawing/2014/main" xmlns="" val="10004"/>
                  </a:ext>
                </a:extLst>
              </a:tr>
            </a:tbl>
          </a:graphicData>
        </a:graphic>
      </p:graphicFrame>
      <p:sp>
        <p:nvSpPr>
          <p:cNvPr id="2" name="Right Arrow 1"/>
          <p:cNvSpPr/>
          <p:nvPr/>
        </p:nvSpPr>
        <p:spPr>
          <a:xfrm>
            <a:off x="529390" y="4184310"/>
            <a:ext cx="1026694" cy="33688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 name="TextBox 2"/>
          <p:cNvSpPr txBox="1"/>
          <p:nvPr/>
        </p:nvSpPr>
        <p:spPr>
          <a:xfrm>
            <a:off x="2854898" y="1058779"/>
            <a:ext cx="2967864"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Remove that element</a:t>
            </a:r>
            <a:endParaRPr kumimoji="0" lang="en-US" sz="24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5" name="TextBox 4"/>
          <p:cNvSpPr txBox="1"/>
          <p:nvPr/>
        </p:nvSpPr>
        <p:spPr>
          <a:xfrm>
            <a:off x="314717" y="3784200"/>
            <a:ext cx="119654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Index = 2</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7" name="Slide Number Placeholder 6"/>
          <p:cNvSpPr>
            <a:spLocks noGrp="1"/>
          </p:cNvSpPr>
          <p:nvPr>
            <p:ph type="sldNum" sz="quarter" idx="12"/>
          </p:nvPr>
        </p:nvSpPr>
        <p:spPr/>
        <p:txBody>
          <a:bodyPr/>
          <a:lstStyle/>
          <a:p>
            <a:fld id="{0E8E0603-4C39-4EF1-A0FE-816FABFA11C3}" type="slidenum">
              <a:rPr lang="en-US" smtClean="0"/>
              <a:t>105</a:t>
            </a:fld>
            <a:endParaRPr lang="en-US"/>
          </a:p>
        </p:txBody>
      </p:sp>
    </p:spTree>
    <p:extLst>
      <p:ext uri="{BB962C8B-B14F-4D97-AF65-F5344CB8AC3E}">
        <p14:creationId xmlns:p14="http://schemas.microsoft.com/office/powerpoint/2010/main" val="108699471"/>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1860884" y="1876925"/>
          <a:ext cx="6882060" cy="2836638"/>
        </p:xfrm>
        <a:graphic>
          <a:graphicData uri="http://schemas.openxmlformats.org/drawingml/2006/table">
            <a:tbl>
              <a:tblPr firstRow="1" bandRow="1">
                <a:tableStyleId>{5C22544A-7EE6-4342-B048-85BDC9FD1C3A}</a:tableStyleId>
              </a:tblPr>
              <a:tblGrid>
                <a:gridCol w="1720515">
                  <a:extLst>
                    <a:ext uri="{9D8B030D-6E8A-4147-A177-3AD203B41FA5}">
                      <a16:colId xmlns:a16="http://schemas.microsoft.com/office/drawing/2014/main" xmlns="" val="20000"/>
                    </a:ext>
                  </a:extLst>
                </a:gridCol>
                <a:gridCol w="1720515">
                  <a:extLst>
                    <a:ext uri="{9D8B030D-6E8A-4147-A177-3AD203B41FA5}">
                      <a16:colId xmlns:a16="http://schemas.microsoft.com/office/drawing/2014/main" xmlns="" val="20001"/>
                    </a:ext>
                  </a:extLst>
                </a:gridCol>
                <a:gridCol w="1720515">
                  <a:extLst>
                    <a:ext uri="{9D8B030D-6E8A-4147-A177-3AD203B41FA5}">
                      <a16:colId xmlns:a16="http://schemas.microsoft.com/office/drawing/2014/main" xmlns="" val="20002"/>
                    </a:ext>
                  </a:extLst>
                </a:gridCol>
                <a:gridCol w="1720515">
                  <a:extLst>
                    <a:ext uri="{9D8B030D-6E8A-4147-A177-3AD203B41FA5}">
                      <a16:colId xmlns:a16="http://schemas.microsoft.com/office/drawing/2014/main" xmlns="" val="20003"/>
                    </a:ext>
                  </a:extLst>
                </a:gridCol>
              </a:tblGrid>
              <a:tr h="553892">
                <a:tc>
                  <a:txBody>
                    <a:bodyPr/>
                    <a:lstStyle/>
                    <a:p>
                      <a:pPr algn="ctr"/>
                      <a:r>
                        <a:rPr lang="en-US" sz="2400" u="none" dirty="0" smtClean="0">
                          <a:latin typeface="Cambria" charset="0"/>
                          <a:ea typeface="Cambria" charset="0"/>
                          <a:cs typeface="Cambria" charset="0"/>
                        </a:rPr>
                        <a:t>Index</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Bus Routes</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Time</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Distance</a:t>
                      </a:r>
                      <a:endParaRPr lang="en-US" sz="2400" u="none" dirty="0">
                        <a:latin typeface="Cambria" charset="0"/>
                        <a:ea typeface="Cambria" charset="0"/>
                        <a:cs typeface="Cambria" charset="0"/>
                      </a:endParaRPr>
                    </a:p>
                  </a:txBody>
                  <a:tcPr/>
                </a:tc>
                <a:extLst>
                  <a:ext uri="{0D108BD9-81ED-4DB2-BD59-A6C34878D82A}">
                    <a16:rowId xmlns:a16="http://schemas.microsoft.com/office/drawing/2014/main" xmlns="" val="10000"/>
                  </a:ext>
                </a:extLst>
              </a:tr>
              <a:tr h="671226">
                <a:tc>
                  <a:txBody>
                    <a:bodyPr/>
                    <a:lstStyle/>
                    <a:p>
                      <a:pPr algn="ctr"/>
                      <a:r>
                        <a:rPr lang="en-US" sz="2400" dirty="0" smtClean="0">
                          <a:latin typeface="Cambria" charset="0"/>
                          <a:ea typeface="Cambria" charset="0"/>
                          <a:cs typeface="Cambria" charset="0"/>
                        </a:rPr>
                        <a:t>0</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[18,7,6]</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30 </a:t>
                      </a:r>
                      <a:r>
                        <a:rPr lang="vi-VN" sz="2400" dirty="0" smtClean="0">
                          <a:latin typeface="Cambria" charset="0"/>
                          <a:ea typeface="Cambria" charset="0"/>
                          <a:cs typeface="Cambria" charset="0"/>
                        </a:rPr>
                        <a:t>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19</a:t>
                      </a:r>
                      <a:r>
                        <a:rPr lang="vi-VN" sz="2400" dirty="0" smtClean="0">
                          <a:latin typeface="Cambria" charset="0"/>
                          <a:ea typeface="Cambria" charset="0"/>
                          <a:cs typeface="Cambria" charset="0"/>
                        </a:rPr>
                        <a:t>km</a:t>
                      </a:r>
                      <a:endParaRPr lang="en-US" sz="2400" dirty="0">
                        <a:latin typeface="Cambria" charset="0"/>
                        <a:ea typeface="Cambria" charset="0"/>
                        <a:cs typeface="Cambria" charset="0"/>
                      </a:endParaRPr>
                    </a:p>
                  </a:txBody>
                  <a:tcPr/>
                </a:tc>
                <a:extLst>
                  <a:ext uri="{0D108BD9-81ED-4DB2-BD59-A6C34878D82A}">
                    <a16:rowId xmlns:a16="http://schemas.microsoft.com/office/drawing/2014/main" xmlns="" val="10001"/>
                  </a:ext>
                </a:extLst>
              </a:tr>
              <a:tr h="671226">
                <a:tc>
                  <a:txBody>
                    <a:bodyPr/>
                    <a:lstStyle/>
                    <a:p>
                      <a:pPr algn="ctr"/>
                      <a:r>
                        <a:rPr lang="en-US" sz="2400" dirty="0" smtClean="0">
                          <a:latin typeface="Cambria" charset="0"/>
                          <a:ea typeface="Cambria" charset="0"/>
                          <a:cs typeface="Cambria" charset="0"/>
                        </a:rPr>
                        <a:t>1</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[22,15,18</a:t>
                      </a:r>
                      <a:r>
                        <a:rPr lang="vi-VN" sz="2400" dirty="0" smtClean="0">
                          <a:latin typeface="Cambria" charset="0"/>
                          <a:ea typeface="Cambria" charset="0"/>
                          <a:cs typeface="Cambria" charset="0"/>
                        </a:rPr>
                        <a:t>]</a:t>
                      </a:r>
                      <a:endParaRPr lang="en-US" sz="2400" dirty="0">
                        <a:latin typeface="Cambria" charset="0"/>
                        <a:ea typeface="Cambria" charset="0"/>
                        <a:cs typeface="Cambria" charset="0"/>
                      </a:endParaRPr>
                    </a:p>
                  </a:txBody>
                  <a:tcPr/>
                </a:tc>
                <a:tc>
                  <a:txBody>
                    <a:bodyPr/>
                    <a:lstStyle/>
                    <a:p>
                      <a:pPr algn="ctr"/>
                      <a:r>
                        <a:rPr lang="en-US" sz="2400" baseline="0" dirty="0" smtClean="0">
                          <a:latin typeface="Cambria" charset="0"/>
                          <a:ea typeface="Cambria" charset="0"/>
                          <a:cs typeface="Cambria" charset="0"/>
                        </a:rPr>
                        <a:t>40 </a:t>
                      </a:r>
                      <a:r>
                        <a:rPr lang="vi-VN" sz="2400" baseline="0" dirty="0" smtClean="0">
                          <a:latin typeface="Cambria" charset="0"/>
                          <a:ea typeface="Cambria" charset="0"/>
                          <a:cs typeface="Cambria" charset="0"/>
                        </a:rPr>
                        <a:t>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20</a:t>
                      </a:r>
                      <a:r>
                        <a:rPr lang="vi-VN" sz="2400" dirty="0" smtClean="0">
                          <a:latin typeface="Cambria" charset="0"/>
                          <a:ea typeface="Cambria" charset="0"/>
                          <a:cs typeface="Cambria" charset="0"/>
                        </a:rPr>
                        <a:t>km</a:t>
                      </a:r>
                    </a:p>
                  </a:txBody>
                  <a:tcPr/>
                </a:tc>
                <a:extLst>
                  <a:ext uri="{0D108BD9-81ED-4DB2-BD59-A6C34878D82A}">
                    <a16:rowId xmlns:a16="http://schemas.microsoft.com/office/drawing/2014/main" xmlns="" val="10002"/>
                  </a:ext>
                </a:extLst>
              </a:tr>
              <a:tr h="671226">
                <a:tc>
                  <a:txBody>
                    <a:bodyPr/>
                    <a:lstStyle/>
                    <a:p>
                      <a:pPr algn="ctr"/>
                      <a:r>
                        <a:rPr lang="en-US" sz="2400" dirty="0" smtClean="0">
                          <a:latin typeface="Cambria" charset="0"/>
                          <a:ea typeface="Cambria" charset="0"/>
                          <a:cs typeface="Cambria" charset="0"/>
                        </a:rPr>
                        <a:t>2</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[22,15,6]</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50 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25km</a:t>
                      </a:r>
                      <a:endParaRPr lang="en-US" sz="2400" dirty="0">
                        <a:latin typeface="Cambria" charset="0"/>
                        <a:ea typeface="Cambria" charset="0"/>
                        <a:cs typeface="Cambria" charset="0"/>
                      </a:endParaRPr>
                    </a:p>
                  </a:txBody>
                  <a:tcPr/>
                </a:tc>
                <a:extLst>
                  <a:ext uri="{0D108BD9-81ED-4DB2-BD59-A6C34878D82A}">
                    <a16:rowId xmlns:a16="http://schemas.microsoft.com/office/drawing/2014/main" xmlns="" val="10003"/>
                  </a:ext>
                </a:extLst>
              </a:tr>
            </a:tbl>
          </a:graphicData>
        </a:graphic>
      </p:graphicFrame>
      <p:sp>
        <p:nvSpPr>
          <p:cNvPr id="2" name="Right Arrow 1"/>
          <p:cNvSpPr/>
          <p:nvPr/>
        </p:nvSpPr>
        <p:spPr>
          <a:xfrm>
            <a:off x="529390" y="4184310"/>
            <a:ext cx="1026694" cy="33688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 name="TextBox 2"/>
          <p:cNvSpPr txBox="1"/>
          <p:nvPr/>
        </p:nvSpPr>
        <p:spPr>
          <a:xfrm>
            <a:off x="2854898" y="1058779"/>
            <a:ext cx="5189947"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Keep current index value. No increase.</a:t>
            </a:r>
            <a:endParaRPr kumimoji="0" lang="en-US" sz="24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5" name="TextBox 4"/>
          <p:cNvSpPr txBox="1"/>
          <p:nvPr/>
        </p:nvSpPr>
        <p:spPr>
          <a:xfrm>
            <a:off x="314717" y="3784200"/>
            <a:ext cx="119654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Index = 2</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7" name="Slide Number Placeholder 6"/>
          <p:cNvSpPr>
            <a:spLocks noGrp="1"/>
          </p:cNvSpPr>
          <p:nvPr>
            <p:ph type="sldNum" sz="quarter" idx="12"/>
          </p:nvPr>
        </p:nvSpPr>
        <p:spPr/>
        <p:txBody>
          <a:bodyPr/>
          <a:lstStyle/>
          <a:p>
            <a:fld id="{0E8E0603-4C39-4EF1-A0FE-816FABFA11C3}" type="slidenum">
              <a:rPr lang="en-US" smtClean="0"/>
              <a:t>106</a:t>
            </a:fld>
            <a:endParaRPr lang="en-US"/>
          </a:p>
        </p:txBody>
      </p:sp>
    </p:spTree>
    <p:extLst>
      <p:ext uri="{BB962C8B-B14F-4D97-AF65-F5344CB8AC3E}">
        <p14:creationId xmlns:p14="http://schemas.microsoft.com/office/powerpoint/2010/main" val="960894840"/>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1860884" y="1876925"/>
          <a:ext cx="6882060" cy="2836638"/>
        </p:xfrm>
        <a:graphic>
          <a:graphicData uri="http://schemas.openxmlformats.org/drawingml/2006/table">
            <a:tbl>
              <a:tblPr firstRow="1" bandRow="1">
                <a:tableStyleId>{5C22544A-7EE6-4342-B048-85BDC9FD1C3A}</a:tableStyleId>
              </a:tblPr>
              <a:tblGrid>
                <a:gridCol w="1720515">
                  <a:extLst>
                    <a:ext uri="{9D8B030D-6E8A-4147-A177-3AD203B41FA5}">
                      <a16:colId xmlns:a16="http://schemas.microsoft.com/office/drawing/2014/main" xmlns="" val="20000"/>
                    </a:ext>
                  </a:extLst>
                </a:gridCol>
                <a:gridCol w="1720515">
                  <a:extLst>
                    <a:ext uri="{9D8B030D-6E8A-4147-A177-3AD203B41FA5}">
                      <a16:colId xmlns:a16="http://schemas.microsoft.com/office/drawing/2014/main" xmlns="" val="20001"/>
                    </a:ext>
                  </a:extLst>
                </a:gridCol>
                <a:gridCol w="1720515">
                  <a:extLst>
                    <a:ext uri="{9D8B030D-6E8A-4147-A177-3AD203B41FA5}">
                      <a16:colId xmlns:a16="http://schemas.microsoft.com/office/drawing/2014/main" xmlns="" val="20002"/>
                    </a:ext>
                  </a:extLst>
                </a:gridCol>
                <a:gridCol w="1720515">
                  <a:extLst>
                    <a:ext uri="{9D8B030D-6E8A-4147-A177-3AD203B41FA5}">
                      <a16:colId xmlns:a16="http://schemas.microsoft.com/office/drawing/2014/main" xmlns="" val="20003"/>
                    </a:ext>
                  </a:extLst>
                </a:gridCol>
              </a:tblGrid>
              <a:tr h="553892">
                <a:tc>
                  <a:txBody>
                    <a:bodyPr/>
                    <a:lstStyle/>
                    <a:p>
                      <a:pPr algn="ctr"/>
                      <a:r>
                        <a:rPr lang="en-US" sz="2400" u="none" dirty="0" smtClean="0">
                          <a:latin typeface="Cambria" charset="0"/>
                          <a:ea typeface="Cambria" charset="0"/>
                          <a:cs typeface="Cambria" charset="0"/>
                        </a:rPr>
                        <a:t>Index</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Bus Routes</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Time</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Distance</a:t>
                      </a:r>
                      <a:endParaRPr lang="en-US" sz="2400" u="none" dirty="0">
                        <a:latin typeface="Cambria" charset="0"/>
                        <a:ea typeface="Cambria" charset="0"/>
                        <a:cs typeface="Cambria" charset="0"/>
                      </a:endParaRPr>
                    </a:p>
                  </a:txBody>
                  <a:tcPr/>
                </a:tc>
                <a:extLst>
                  <a:ext uri="{0D108BD9-81ED-4DB2-BD59-A6C34878D82A}">
                    <a16:rowId xmlns:a16="http://schemas.microsoft.com/office/drawing/2014/main" xmlns="" val="10000"/>
                  </a:ext>
                </a:extLst>
              </a:tr>
              <a:tr h="671226">
                <a:tc>
                  <a:txBody>
                    <a:bodyPr/>
                    <a:lstStyle/>
                    <a:p>
                      <a:pPr algn="ctr"/>
                      <a:r>
                        <a:rPr lang="en-US" sz="2400" dirty="0" smtClean="0">
                          <a:latin typeface="Cambria" charset="0"/>
                          <a:ea typeface="Cambria" charset="0"/>
                          <a:cs typeface="Cambria" charset="0"/>
                        </a:rPr>
                        <a:t>0</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[18,7,6]</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30 </a:t>
                      </a:r>
                      <a:r>
                        <a:rPr lang="vi-VN" sz="2400" dirty="0" smtClean="0">
                          <a:latin typeface="Cambria" charset="0"/>
                          <a:ea typeface="Cambria" charset="0"/>
                          <a:cs typeface="Cambria" charset="0"/>
                        </a:rPr>
                        <a:t>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19</a:t>
                      </a:r>
                      <a:r>
                        <a:rPr lang="vi-VN" sz="2400" dirty="0" smtClean="0">
                          <a:latin typeface="Cambria" charset="0"/>
                          <a:ea typeface="Cambria" charset="0"/>
                          <a:cs typeface="Cambria" charset="0"/>
                        </a:rPr>
                        <a:t>km</a:t>
                      </a:r>
                      <a:endParaRPr lang="en-US" sz="2400" dirty="0">
                        <a:latin typeface="Cambria" charset="0"/>
                        <a:ea typeface="Cambria" charset="0"/>
                        <a:cs typeface="Cambria" charset="0"/>
                      </a:endParaRPr>
                    </a:p>
                  </a:txBody>
                  <a:tcPr/>
                </a:tc>
                <a:extLst>
                  <a:ext uri="{0D108BD9-81ED-4DB2-BD59-A6C34878D82A}">
                    <a16:rowId xmlns:a16="http://schemas.microsoft.com/office/drawing/2014/main" xmlns="" val="10001"/>
                  </a:ext>
                </a:extLst>
              </a:tr>
              <a:tr h="671226">
                <a:tc>
                  <a:txBody>
                    <a:bodyPr/>
                    <a:lstStyle/>
                    <a:p>
                      <a:pPr algn="ctr"/>
                      <a:r>
                        <a:rPr lang="en-US" sz="2400" dirty="0" smtClean="0">
                          <a:latin typeface="Cambria" charset="0"/>
                          <a:ea typeface="Cambria" charset="0"/>
                          <a:cs typeface="Cambria" charset="0"/>
                        </a:rPr>
                        <a:t>1</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[22,15,18</a:t>
                      </a:r>
                      <a:r>
                        <a:rPr lang="vi-VN" sz="2400" dirty="0" smtClean="0">
                          <a:latin typeface="Cambria" charset="0"/>
                          <a:ea typeface="Cambria" charset="0"/>
                          <a:cs typeface="Cambria" charset="0"/>
                        </a:rPr>
                        <a:t>]</a:t>
                      </a:r>
                      <a:endParaRPr lang="en-US" sz="2400" dirty="0">
                        <a:latin typeface="Cambria" charset="0"/>
                        <a:ea typeface="Cambria" charset="0"/>
                        <a:cs typeface="Cambria" charset="0"/>
                      </a:endParaRPr>
                    </a:p>
                  </a:txBody>
                  <a:tcPr/>
                </a:tc>
                <a:tc>
                  <a:txBody>
                    <a:bodyPr/>
                    <a:lstStyle/>
                    <a:p>
                      <a:pPr algn="ctr"/>
                      <a:r>
                        <a:rPr lang="en-US" sz="2400" baseline="0" dirty="0" smtClean="0">
                          <a:latin typeface="Cambria" charset="0"/>
                          <a:ea typeface="Cambria" charset="0"/>
                          <a:cs typeface="Cambria" charset="0"/>
                        </a:rPr>
                        <a:t>40 </a:t>
                      </a:r>
                      <a:r>
                        <a:rPr lang="vi-VN" sz="2400" baseline="0" dirty="0" smtClean="0">
                          <a:latin typeface="Cambria" charset="0"/>
                          <a:ea typeface="Cambria" charset="0"/>
                          <a:cs typeface="Cambria" charset="0"/>
                        </a:rPr>
                        <a:t>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20</a:t>
                      </a:r>
                      <a:r>
                        <a:rPr lang="vi-VN" sz="2400" dirty="0" smtClean="0">
                          <a:latin typeface="Cambria" charset="0"/>
                          <a:ea typeface="Cambria" charset="0"/>
                          <a:cs typeface="Cambria" charset="0"/>
                        </a:rPr>
                        <a:t>km</a:t>
                      </a:r>
                    </a:p>
                  </a:txBody>
                  <a:tcPr/>
                </a:tc>
                <a:extLst>
                  <a:ext uri="{0D108BD9-81ED-4DB2-BD59-A6C34878D82A}">
                    <a16:rowId xmlns:a16="http://schemas.microsoft.com/office/drawing/2014/main" xmlns="" val="10002"/>
                  </a:ext>
                </a:extLst>
              </a:tr>
              <a:tr h="671226">
                <a:tc>
                  <a:txBody>
                    <a:bodyPr/>
                    <a:lstStyle/>
                    <a:p>
                      <a:pPr algn="ctr"/>
                      <a:r>
                        <a:rPr lang="en-US" sz="2400" dirty="0" smtClean="0">
                          <a:latin typeface="Cambria" charset="0"/>
                          <a:ea typeface="Cambria" charset="0"/>
                          <a:cs typeface="Cambria" charset="0"/>
                        </a:rPr>
                        <a:t>2</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[22,15,6]</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50 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25km</a:t>
                      </a:r>
                      <a:endParaRPr lang="en-US" sz="2400" dirty="0">
                        <a:latin typeface="Cambria" charset="0"/>
                        <a:ea typeface="Cambria" charset="0"/>
                        <a:cs typeface="Cambria" charset="0"/>
                      </a:endParaRPr>
                    </a:p>
                  </a:txBody>
                  <a:tcPr/>
                </a:tc>
                <a:extLst>
                  <a:ext uri="{0D108BD9-81ED-4DB2-BD59-A6C34878D82A}">
                    <a16:rowId xmlns:a16="http://schemas.microsoft.com/office/drawing/2014/main" xmlns="" val="10003"/>
                  </a:ext>
                </a:extLst>
              </a:tr>
            </a:tbl>
          </a:graphicData>
        </a:graphic>
      </p:graphicFrame>
      <p:sp>
        <p:nvSpPr>
          <p:cNvPr id="2" name="Right Arrow 1"/>
          <p:cNvSpPr/>
          <p:nvPr/>
        </p:nvSpPr>
        <p:spPr>
          <a:xfrm>
            <a:off x="529390" y="4184310"/>
            <a:ext cx="1026694" cy="33688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 name="TextBox 2"/>
          <p:cNvSpPr txBox="1"/>
          <p:nvPr/>
        </p:nvSpPr>
        <p:spPr>
          <a:xfrm>
            <a:off x="2854898" y="1058779"/>
            <a:ext cx="4464812"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[2] vs [1]: [22,15,</a:t>
            </a:r>
            <a:r>
              <a:rPr kumimoji="0" lang="en-US" sz="2400" b="1" i="0" u="none" strike="noStrike" kern="0" cap="none" spc="0" normalizeH="0" baseline="0" noProof="0" dirty="0" smtClean="0">
                <a:ln>
                  <a:noFill/>
                </a:ln>
                <a:solidFill>
                  <a:srgbClr val="FF0000"/>
                </a:solidFill>
                <a:effectLst/>
                <a:uLnTx/>
                <a:uFillTx/>
                <a:latin typeface="Cambria" charset="0"/>
                <a:ea typeface="Cambria" charset="0"/>
                <a:cs typeface="Cambria" charset="0"/>
              </a:rPr>
              <a:t>6</a:t>
            </a:r>
            <a:r>
              <a:rPr kumimoji="0" lang="en-US"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 != [22,15,</a:t>
            </a:r>
            <a:r>
              <a:rPr kumimoji="0" lang="en-US" sz="2400" b="1" i="0" u="none" strike="noStrike" kern="0" cap="none" spc="0" normalizeH="0" baseline="0" noProof="0" dirty="0" smtClean="0">
                <a:ln>
                  <a:noFill/>
                </a:ln>
                <a:solidFill>
                  <a:srgbClr val="FF0000"/>
                </a:solidFill>
                <a:effectLst/>
                <a:uLnTx/>
                <a:uFillTx/>
                <a:latin typeface="Cambria" charset="0"/>
                <a:ea typeface="Cambria" charset="0"/>
                <a:cs typeface="Cambria" charset="0"/>
              </a:rPr>
              <a:t>18</a:t>
            </a:r>
            <a:r>
              <a:rPr kumimoji="0" lang="en-US"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a:t>
            </a:r>
            <a:endParaRPr kumimoji="0" lang="en-US" sz="24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5" name="TextBox 4"/>
          <p:cNvSpPr txBox="1"/>
          <p:nvPr/>
        </p:nvSpPr>
        <p:spPr>
          <a:xfrm>
            <a:off x="314717" y="3784200"/>
            <a:ext cx="119654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Index = 2</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7" name="Slide Number Placeholder 6"/>
          <p:cNvSpPr>
            <a:spLocks noGrp="1"/>
          </p:cNvSpPr>
          <p:nvPr>
            <p:ph type="sldNum" sz="quarter" idx="12"/>
          </p:nvPr>
        </p:nvSpPr>
        <p:spPr/>
        <p:txBody>
          <a:bodyPr/>
          <a:lstStyle/>
          <a:p>
            <a:fld id="{0E8E0603-4C39-4EF1-A0FE-816FABFA11C3}" type="slidenum">
              <a:rPr lang="en-US" smtClean="0"/>
              <a:t>107</a:t>
            </a:fld>
            <a:endParaRPr lang="en-US"/>
          </a:p>
        </p:txBody>
      </p:sp>
    </p:spTree>
    <p:extLst>
      <p:ext uri="{BB962C8B-B14F-4D97-AF65-F5344CB8AC3E}">
        <p14:creationId xmlns:p14="http://schemas.microsoft.com/office/powerpoint/2010/main" val="2758274657"/>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1860884" y="1876925"/>
          <a:ext cx="6882060" cy="2836638"/>
        </p:xfrm>
        <a:graphic>
          <a:graphicData uri="http://schemas.openxmlformats.org/drawingml/2006/table">
            <a:tbl>
              <a:tblPr firstRow="1" bandRow="1">
                <a:tableStyleId>{5C22544A-7EE6-4342-B048-85BDC9FD1C3A}</a:tableStyleId>
              </a:tblPr>
              <a:tblGrid>
                <a:gridCol w="1720515">
                  <a:extLst>
                    <a:ext uri="{9D8B030D-6E8A-4147-A177-3AD203B41FA5}">
                      <a16:colId xmlns:a16="http://schemas.microsoft.com/office/drawing/2014/main" xmlns="" val="20000"/>
                    </a:ext>
                  </a:extLst>
                </a:gridCol>
                <a:gridCol w="1720515">
                  <a:extLst>
                    <a:ext uri="{9D8B030D-6E8A-4147-A177-3AD203B41FA5}">
                      <a16:colId xmlns:a16="http://schemas.microsoft.com/office/drawing/2014/main" xmlns="" val="20001"/>
                    </a:ext>
                  </a:extLst>
                </a:gridCol>
                <a:gridCol w="1720515">
                  <a:extLst>
                    <a:ext uri="{9D8B030D-6E8A-4147-A177-3AD203B41FA5}">
                      <a16:colId xmlns:a16="http://schemas.microsoft.com/office/drawing/2014/main" xmlns="" val="20002"/>
                    </a:ext>
                  </a:extLst>
                </a:gridCol>
                <a:gridCol w="1720515">
                  <a:extLst>
                    <a:ext uri="{9D8B030D-6E8A-4147-A177-3AD203B41FA5}">
                      <a16:colId xmlns:a16="http://schemas.microsoft.com/office/drawing/2014/main" xmlns="" val="20003"/>
                    </a:ext>
                  </a:extLst>
                </a:gridCol>
              </a:tblGrid>
              <a:tr h="553892">
                <a:tc>
                  <a:txBody>
                    <a:bodyPr/>
                    <a:lstStyle/>
                    <a:p>
                      <a:pPr algn="ctr"/>
                      <a:r>
                        <a:rPr lang="en-US" sz="2400" u="none" dirty="0" smtClean="0">
                          <a:latin typeface="Cambria" charset="0"/>
                          <a:ea typeface="Cambria" charset="0"/>
                          <a:cs typeface="Cambria" charset="0"/>
                        </a:rPr>
                        <a:t>Index</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Bus Routes</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Time</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Distance</a:t>
                      </a:r>
                      <a:endParaRPr lang="en-US" sz="2400" u="none" dirty="0">
                        <a:latin typeface="Cambria" charset="0"/>
                        <a:ea typeface="Cambria" charset="0"/>
                        <a:cs typeface="Cambria" charset="0"/>
                      </a:endParaRPr>
                    </a:p>
                  </a:txBody>
                  <a:tcPr/>
                </a:tc>
                <a:extLst>
                  <a:ext uri="{0D108BD9-81ED-4DB2-BD59-A6C34878D82A}">
                    <a16:rowId xmlns:a16="http://schemas.microsoft.com/office/drawing/2014/main" xmlns="" val="10000"/>
                  </a:ext>
                </a:extLst>
              </a:tr>
              <a:tr h="671226">
                <a:tc>
                  <a:txBody>
                    <a:bodyPr/>
                    <a:lstStyle/>
                    <a:p>
                      <a:pPr algn="ctr"/>
                      <a:r>
                        <a:rPr lang="en-US" sz="2400" dirty="0" smtClean="0">
                          <a:latin typeface="Cambria" charset="0"/>
                          <a:ea typeface="Cambria" charset="0"/>
                          <a:cs typeface="Cambria" charset="0"/>
                        </a:rPr>
                        <a:t>0</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[18,7,6]</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30 </a:t>
                      </a:r>
                      <a:r>
                        <a:rPr lang="vi-VN" sz="2400" dirty="0" smtClean="0">
                          <a:latin typeface="Cambria" charset="0"/>
                          <a:ea typeface="Cambria" charset="0"/>
                          <a:cs typeface="Cambria" charset="0"/>
                        </a:rPr>
                        <a:t>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19</a:t>
                      </a:r>
                      <a:r>
                        <a:rPr lang="vi-VN" sz="2400" dirty="0" smtClean="0">
                          <a:latin typeface="Cambria" charset="0"/>
                          <a:ea typeface="Cambria" charset="0"/>
                          <a:cs typeface="Cambria" charset="0"/>
                        </a:rPr>
                        <a:t>km</a:t>
                      </a:r>
                      <a:endParaRPr lang="en-US" sz="2400" dirty="0">
                        <a:latin typeface="Cambria" charset="0"/>
                        <a:ea typeface="Cambria" charset="0"/>
                        <a:cs typeface="Cambria" charset="0"/>
                      </a:endParaRPr>
                    </a:p>
                  </a:txBody>
                  <a:tcPr/>
                </a:tc>
                <a:extLst>
                  <a:ext uri="{0D108BD9-81ED-4DB2-BD59-A6C34878D82A}">
                    <a16:rowId xmlns:a16="http://schemas.microsoft.com/office/drawing/2014/main" xmlns="" val="10001"/>
                  </a:ext>
                </a:extLst>
              </a:tr>
              <a:tr h="671226">
                <a:tc>
                  <a:txBody>
                    <a:bodyPr/>
                    <a:lstStyle/>
                    <a:p>
                      <a:pPr algn="ctr"/>
                      <a:r>
                        <a:rPr lang="en-US" sz="2400" dirty="0" smtClean="0">
                          <a:latin typeface="Cambria" charset="0"/>
                          <a:ea typeface="Cambria" charset="0"/>
                          <a:cs typeface="Cambria" charset="0"/>
                        </a:rPr>
                        <a:t>1</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[22,15,18</a:t>
                      </a:r>
                      <a:r>
                        <a:rPr lang="vi-VN" sz="2400" dirty="0" smtClean="0">
                          <a:latin typeface="Cambria" charset="0"/>
                          <a:ea typeface="Cambria" charset="0"/>
                          <a:cs typeface="Cambria" charset="0"/>
                        </a:rPr>
                        <a:t>]</a:t>
                      </a:r>
                      <a:endParaRPr lang="en-US" sz="2400" dirty="0">
                        <a:latin typeface="Cambria" charset="0"/>
                        <a:ea typeface="Cambria" charset="0"/>
                        <a:cs typeface="Cambria" charset="0"/>
                      </a:endParaRPr>
                    </a:p>
                  </a:txBody>
                  <a:tcPr/>
                </a:tc>
                <a:tc>
                  <a:txBody>
                    <a:bodyPr/>
                    <a:lstStyle/>
                    <a:p>
                      <a:pPr algn="ctr"/>
                      <a:r>
                        <a:rPr lang="en-US" sz="2400" baseline="0" dirty="0" smtClean="0">
                          <a:latin typeface="Cambria" charset="0"/>
                          <a:ea typeface="Cambria" charset="0"/>
                          <a:cs typeface="Cambria" charset="0"/>
                        </a:rPr>
                        <a:t>40 </a:t>
                      </a:r>
                      <a:r>
                        <a:rPr lang="vi-VN" sz="2400" baseline="0" dirty="0" smtClean="0">
                          <a:latin typeface="Cambria" charset="0"/>
                          <a:ea typeface="Cambria" charset="0"/>
                          <a:cs typeface="Cambria" charset="0"/>
                        </a:rPr>
                        <a:t>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20</a:t>
                      </a:r>
                      <a:r>
                        <a:rPr lang="vi-VN" sz="2400" dirty="0" smtClean="0">
                          <a:latin typeface="Cambria" charset="0"/>
                          <a:ea typeface="Cambria" charset="0"/>
                          <a:cs typeface="Cambria" charset="0"/>
                        </a:rPr>
                        <a:t>km</a:t>
                      </a:r>
                    </a:p>
                  </a:txBody>
                  <a:tcPr/>
                </a:tc>
                <a:extLst>
                  <a:ext uri="{0D108BD9-81ED-4DB2-BD59-A6C34878D82A}">
                    <a16:rowId xmlns:a16="http://schemas.microsoft.com/office/drawing/2014/main" xmlns="" val="10002"/>
                  </a:ext>
                </a:extLst>
              </a:tr>
              <a:tr h="671226">
                <a:tc>
                  <a:txBody>
                    <a:bodyPr/>
                    <a:lstStyle/>
                    <a:p>
                      <a:pPr algn="ctr"/>
                      <a:r>
                        <a:rPr lang="en-US" sz="2400" dirty="0" smtClean="0">
                          <a:latin typeface="Cambria" charset="0"/>
                          <a:ea typeface="Cambria" charset="0"/>
                          <a:cs typeface="Cambria" charset="0"/>
                        </a:rPr>
                        <a:t>2</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[22,15,6]</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50 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25km</a:t>
                      </a:r>
                      <a:endParaRPr lang="en-US" sz="2400" dirty="0">
                        <a:latin typeface="Cambria" charset="0"/>
                        <a:ea typeface="Cambria" charset="0"/>
                        <a:cs typeface="Cambria" charset="0"/>
                      </a:endParaRPr>
                    </a:p>
                  </a:txBody>
                  <a:tcPr/>
                </a:tc>
                <a:extLst>
                  <a:ext uri="{0D108BD9-81ED-4DB2-BD59-A6C34878D82A}">
                    <a16:rowId xmlns:a16="http://schemas.microsoft.com/office/drawing/2014/main" xmlns="" val="10003"/>
                  </a:ext>
                </a:extLst>
              </a:tr>
            </a:tbl>
          </a:graphicData>
        </a:graphic>
      </p:graphicFrame>
      <p:sp>
        <p:nvSpPr>
          <p:cNvPr id="3" name="TextBox 2"/>
          <p:cNvSpPr txBox="1"/>
          <p:nvPr/>
        </p:nvSpPr>
        <p:spPr>
          <a:xfrm>
            <a:off x="4186393" y="1090863"/>
            <a:ext cx="1800878"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smtClean="0">
                <a:ln>
                  <a:noFill/>
                </a:ln>
                <a:solidFill>
                  <a:sysClr val="windowText" lastClr="000000"/>
                </a:solidFill>
                <a:effectLst/>
                <a:uLnTx/>
                <a:uFillTx/>
                <a:latin typeface="Cambria" charset="0"/>
                <a:ea typeface="Cambria" charset="0"/>
                <a:cs typeface="Cambria" charset="0"/>
              </a:rPr>
              <a:t>Final Result.</a:t>
            </a:r>
            <a:endParaRPr kumimoji="0" lang="en-US" sz="24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5" name="Slide Number Placeholder 4"/>
          <p:cNvSpPr>
            <a:spLocks noGrp="1"/>
          </p:cNvSpPr>
          <p:nvPr>
            <p:ph type="sldNum" sz="quarter" idx="12"/>
          </p:nvPr>
        </p:nvSpPr>
        <p:spPr/>
        <p:txBody>
          <a:bodyPr/>
          <a:lstStyle/>
          <a:p>
            <a:fld id="{0E8E0603-4C39-4EF1-A0FE-816FABFA11C3}" type="slidenum">
              <a:rPr lang="en-US" smtClean="0"/>
              <a:t>108</a:t>
            </a:fld>
            <a:endParaRPr lang="en-US"/>
          </a:p>
        </p:txBody>
      </p:sp>
    </p:spTree>
    <p:extLst>
      <p:ext uri="{BB962C8B-B14F-4D97-AF65-F5344CB8AC3E}">
        <p14:creationId xmlns:p14="http://schemas.microsoft.com/office/powerpoint/2010/main" val="3447634561"/>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3046078" y="120994"/>
          <a:ext cx="1611879" cy="1714500"/>
        </p:xfrm>
        <a:graphic>
          <a:graphicData uri="http://schemas.openxmlformats.org/drawingml/2006/table">
            <a:tbl>
              <a:tblPr firstRow="1" bandRow="1">
                <a:tableStyleId>{5C22544A-7EE6-4342-B048-85BDC9FD1C3A}</a:tableStyleId>
              </a:tblPr>
              <a:tblGrid>
                <a:gridCol w="1611879">
                  <a:extLst>
                    <a:ext uri="{9D8B030D-6E8A-4147-A177-3AD203B41FA5}">
                      <a16:colId xmlns:a16="http://schemas.microsoft.com/office/drawing/2014/main" xmlns="" val="20000"/>
                    </a:ext>
                  </a:extLst>
                </a:gridCol>
              </a:tblGrid>
              <a:tr h="251460">
                <a:tc>
                  <a:txBody>
                    <a:bodyPr/>
                    <a:lstStyle/>
                    <a:p>
                      <a:pPr algn="ctr"/>
                      <a:r>
                        <a:rPr lang="en-US" sz="1800" dirty="0" smtClean="0">
                          <a:latin typeface="Cambria" panose="02040503050406030204" pitchFamily="18" charset="0"/>
                        </a:rPr>
                        <a:t>Journey</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51460">
                <a:tc>
                  <a:txBody>
                    <a:bodyPr/>
                    <a:lstStyle/>
                    <a:p>
                      <a:pPr algn="l"/>
                      <a:r>
                        <a:rPr lang="en-US" sz="1800" dirty="0" smtClean="0">
                          <a:latin typeface="Cambria" panose="02040503050406030204" pitchFamily="18" charset="0"/>
                        </a:rPr>
                        <a:t>-minutes</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totalDistance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bl>
          </a:graphicData>
        </a:graphic>
      </p:graphicFrame>
      <p:sp>
        <p:nvSpPr>
          <p:cNvPr id="3" name="Slide Number Placeholder 2"/>
          <p:cNvSpPr>
            <a:spLocks noGrp="1"/>
          </p:cNvSpPr>
          <p:nvPr>
            <p:ph type="sldNum" sz="quarter" idx="12"/>
          </p:nvPr>
        </p:nvSpPr>
        <p:spPr/>
        <p:txBody>
          <a:bodyPr/>
          <a:lstStyle/>
          <a:p>
            <a:fld id="{0E8E0603-4C39-4EF1-A0FE-816FABFA11C3}" type="slidenum">
              <a:rPr lang="en-US" smtClean="0"/>
              <a:t>109</a:t>
            </a:fld>
            <a:endParaRPr lang="en-US"/>
          </a:p>
        </p:txBody>
      </p:sp>
    </p:spTree>
    <p:extLst>
      <p:ext uri="{BB962C8B-B14F-4D97-AF65-F5344CB8AC3E}">
        <p14:creationId xmlns:p14="http://schemas.microsoft.com/office/powerpoint/2010/main" val="285046082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04834" y="2984759"/>
            <a:ext cx="5772150" cy="1325563"/>
          </a:xfrm>
        </p:spPr>
        <p:txBody>
          <a:bodyPr>
            <a:normAutofit/>
          </a:bodyPr>
          <a:lstStyle/>
          <a:p>
            <a:r>
              <a:rPr lang="en-US" sz="7200" dirty="0" smtClean="0"/>
              <a:t>Building Entity</a:t>
            </a:r>
            <a:endParaRPr lang="en-US" sz="7200" dirty="0"/>
          </a:p>
        </p:txBody>
      </p:sp>
      <p:sp>
        <p:nvSpPr>
          <p:cNvPr id="4" name="Slide Number Placeholder 3"/>
          <p:cNvSpPr>
            <a:spLocks noGrp="1"/>
          </p:cNvSpPr>
          <p:nvPr>
            <p:ph type="sldNum" sz="quarter" idx="12"/>
          </p:nvPr>
        </p:nvSpPr>
        <p:spPr/>
        <p:txBody>
          <a:bodyPr/>
          <a:lstStyle/>
          <a:p>
            <a:fld id="{0E8E0603-4C39-4EF1-A0FE-816FABFA11C3}" type="slidenum">
              <a:rPr lang="en-US" smtClean="0"/>
              <a:t>11</a:t>
            </a:fld>
            <a:endParaRPr lang="en-US" dirty="0"/>
          </a:p>
        </p:txBody>
      </p:sp>
    </p:spTree>
    <p:extLst>
      <p:ext uri="{BB962C8B-B14F-4D97-AF65-F5344CB8AC3E}">
        <p14:creationId xmlns:p14="http://schemas.microsoft.com/office/powerpoint/2010/main" val="3848593143"/>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183444512"/>
              </p:ext>
            </p:extLst>
          </p:nvPr>
        </p:nvGraphicFramePr>
        <p:xfrm>
          <a:off x="3350878" y="120994"/>
          <a:ext cx="1611879" cy="1714500"/>
        </p:xfrm>
        <a:graphic>
          <a:graphicData uri="http://schemas.openxmlformats.org/drawingml/2006/table">
            <a:tbl>
              <a:tblPr firstRow="1" bandRow="1">
                <a:tableStyleId>{5C22544A-7EE6-4342-B048-85BDC9FD1C3A}</a:tableStyleId>
              </a:tblPr>
              <a:tblGrid>
                <a:gridCol w="1611879">
                  <a:extLst>
                    <a:ext uri="{9D8B030D-6E8A-4147-A177-3AD203B41FA5}">
                      <a16:colId xmlns:a16="http://schemas.microsoft.com/office/drawing/2014/main" xmlns="" val="20000"/>
                    </a:ext>
                  </a:extLst>
                </a:gridCol>
              </a:tblGrid>
              <a:tr h="251460">
                <a:tc>
                  <a:txBody>
                    <a:bodyPr/>
                    <a:lstStyle/>
                    <a:p>
                      <a:pPr algn="ctr"/>
                      <a:r>
                        <a:rPr lang="en-US" sz="1800" dirty="0" smtClean="0">
                          <a:latin typeface="Cambria" panose="02040503050406030204" pitchFamily="18" charset="0"/>
                        </a:rPr>
                        <a:t>Journey</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51460">
                <a:tc>
                  <a:txBody>
                    <a:bodyPr/>
                    <a:lstStyle/>
                    <a:p>
                      <a:pPr algn="l"/>
                      <a:r>
                        <a:rPr lang="en-US" sz="1800" dirty="0" smtClean="0">
                          <a:latin typeface="Cambria" panose="02040503050406030204" pitchFamily="18" charset="0"/>
                        </a:rPr>
                        <a:t>-minutes</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totalDistance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1469287447"/>
              </p:ext>
            </p:extLst>
          </p:nvPr>
        </p:nvGraphicFramePr>
        <p:xfrm>
          <a:off x="469108" y="113872"/>
          <a:ext cx="1611879" cy="2057400"/>
        </p:xfrm>
        <a:graphic>
          <a:graphicData uri="http://schemas.openxmlformats.org/drawingml/2006/table">
            <a:tbl>
              <a:tblPr firstRow="1" bandRow="1">
                <a:tableStyleId>{5C22544A-7EE6-4342-B048-85BDC9FD1C3A}</a:tableStyleId>
              </a:tblPr>
              <a:tblGrid>
                <a:gridCol w="1611879">
                  <a:extLst>
                    <a:ext uri="{9D8B030D-6E8A-4147-A177-3AD203B41FA5}">
                      <a16:colId xmlns:a16="http://schemas.microsoft.com/office/drawing/2014/main" xmlns="" val="20000"/>
                    </a:ext>
                  </a:extLst>
                </a:gridCol>
              </a:tblGrid>
              <a:tr h="251460">
                <a:tc>
                  <a:txBody>
                    <a:bodyPr/>
                    <a:lstStyle/>
                    <a:p>
                      <a:pPr algn="ctr"/>
                      <a:r>
                        <a:rPr lang="en-US" sz="1800" dirty="0" smtClean="0">
                          <a:latin typeface="Cambria" panose="02040503050406030204" pitchFamily="18" charset="0"/>
                        </a:rPr>
                        <a:t>Result</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totalDistance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1460">
                <a:tc>
                  <a:txBody>
                    <a:bodyPr/>
                    <a:lstStyle/>
                    <a:p>
                      <a:pPr algn="l"/>
                      <a:r>
                        <a:rPr lang="en-US" sz="1800" dirty="0" smtClean="0">
                          <a:latin typeface="Cambria" panose="02040503050406030204" pitchFamily="18" charset="0"/>
                        </a:rPr>
                        <a:t>-minutes</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r h="27432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totalTransfer</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5"/>
                  </a:ext>
                </a:extLst>
              </a:tr>
            </a:tbl>
          </a:graphicData>
        </a:graphic>
      </p:graphicFrame>
      <p:cxnSp>
        <p:nvCxnSpPr>
          <p:cNvPr id="6" name="Straight Connector 5"/>
          <p:cNvCxnSpPr/>
          <p:nvPr/>
        </p:nvCxnSpPr>
        <p:spPr>
          <a:xfrm>
            <a:off x="2042160" y="975360"/>
            <a:ext cx="1308718" cy="2884"/>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2022566" y="646668"/>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8" name="TextBox 7"/>
          <p:cNvSpPr txBox="1"/>
          <p:nvPr/>
        </p:nvSpPr>
        <p:spPr>
          <a:xfrm>
            <a:off x="2842405" y="646668"/>
            <a:ext cx="5373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3" name="Slide Number Placeholder 2"/>
          <p:cNvSpPr>
            <a:spLocks noGrp="1"/>
          </p:cNvSpPr>
          <p:nvPr>
            <p:ph type="sldNum" sz="quarter" idx="12"/>
          </p:nvPr>
        </p:nvSpPr>
        <p:spPr/>
        <p:txBody>
          <a:bodyPr/>
          <a:lstStyle/>
          <a:p>
            <a:fld id="{0E8E0603-4C39-4EF1-A0FE-816FABFA11C3}" type="slidenum">
              <a:rPr lang="en-US" smtClean="0"/>
              <a:t>110</a:t>
            </a:fld>
            <a:endParaRPr lang="en-US"/>
          </a:p>
        </p:txBody>
      </p:sp>
    </p:spTree>
    <p:extLst>
      <p:ext uri="{BB962C8B-B14F-4D97-AF65-F5344CB8AC3E}">
        <p14:creationId xmlns:p14="http://schemas.microsoft.com/office/powerpoint/2010/main" val="1406997136"/>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821752864"/>
              </p:ext>
            </p:extLst>
          </p:nvPr>
        </p:nvGraphicFramePr>
        <p:xfrm>
          <a:off x="1942461" y="2791198"/>
          <a:ext cx="1611879" cy="929640"/>
        </p:xfrm>
        <a:graphic>
          <a:graphicData uri="http://schemas.openxmlformats.org/drawingml/2006/table">
            <a:tbl>
              <a:tblPr firstRow="1" bandRow="1">
                <a:tableStyleId>{5C22544A-7EE6-4342-B048-85BDC9FD1C3A}</a:tableStyleId>
              </a:tblPr>
              <a:tblGrid>
                <a:gridCol w="1611879">
                  <a:extLst>
                    <a:ext uri="{9D8B030D-6E8A-4147-A177-3AD203B41FA5}">
                      <a16:colId xmlns:a16="http://schemas.microsoft.com/office/drawing/2014/main" xmlns="" val="20000"/>
                    </a:ext>
                  </a:extLst>
                </a:gridCol>
              </a:tblGrid>
              <a:tr h="251460">
                <a:tc>
                  <a:txBody>
                    <a:bodyPr/>
                    <a:lstStyle/>
                    <a:p>
                      <a:pPr algn="ctr"/>
                      <a:r>
                        <a:rPr lang="en-US" sz="1600" dirty="0" smtClean="0">
                          <a:latin typeface="Cambria" panose="02040503050406030204" pitchFamily="18" charset="0"/>
                        </a:rPr>
                        <a:t>&lt;&lt;interface&gt;&gt;</a:t>
                      </a:r>
                    </a:p>
                    <a:p>
                      <a:pPr algn="ctr"/>
                      <a:r>
                        <a:rPr lang="en-US" sz="1800" dirty="0" err="1" smtClean="0">
                          <a:latin typeface="Cambria" panose="02040503050406030204" pitchFamily="18" charset="0"/>
                        </a:rPr>
                        <a:t>INode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ct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bl>
          </a:graphicData>
        </a:graphic>
      </p:graphicFrame>
      <p:cxnSp>
        <p:nvCxnSpPr>
          <p:cNvPr id="5" name="Elbow Connector 4"/>
          <p:cNvCxnSpPr/>
          <p:nvPr/>
        </p:nvCxnSpPr>
        <p:spPr>
          <a:xfrm rot="16200000" flipH="1">
            <a:off x="1164354" y="2477911"/>
            <a:ext cx="1084746" cy="471467"/>
          </a:xfrm>
          <a:prstGeom prst="bentConnector2">
            <a:avLst/>
          </a:prstGeom>
          <a:ln w="28575"/>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1228058" y="2094468"/>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7" name="TextBox 6"/>
          <p:cNvSpPr txBox="1"/>
          <p:nvPr/>
        </p:nvSpPr>
        <p:spPr>
          <a:xfrm>
            <a:off x="1540964" y="3206988"/>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aphicFrame>
        <p:nvGraphicFramePr>
          <p:cNvPr id="8" name="Table 7"/>
          <p:cNvGraphicFramePr>
            <a:graphicFrameLocks noGrp="1"/>
          </p:cNvGraphicFramePr>
          <p:nvPr>
            <p:extLst>
              <p:ext uri="{D42A27DB-BD31-4B8C-83A1-F6EECF244321}">
                <p14:modId xmlns:p14="http://schemas.microsoft.com/office/powerpoint/2010/main" val="2148542785"/>
              </p:ext>
            </p:extLst>
          </p:nvPr>
        </p:nvGraphicFramePr>
        <p:xfrm>
          <a:off x="3557711" y="120994"/>
          <a:ext cx="1611879" cy="1714500"/>
        </p:xfrm>
        <a:graphic>
          <a:graphicData uri="http://schemas.openxmlformats.org/drawingml/2006/table">
            <a:tbl>
              <a:tblPr firstRow="1" bandRow="1">
                <a:tableStyleId>{5C22544A-7EE6-4342-B048-85BDC9FD1C3A}</a:tableStyleId>
              </a:tblPr>
              <a:tblGrid>
                <a:gridCol w="1611879">
                  <a:extLst>
                    <a:ext uri="{9D8B030D-6E8A-4147-A177-3AD203B41FA5}">
                      <a16:colId xmlns:a16="http://schemas.microsoft.com/office/drawing/2014/main" xmlns="" val="20000"/>
                    </a:ext>
                  </a:extLst>
                </a:gridCol>
              </a:tblGrid>
              <a:tr h="251460">
                <a:tc>
                  <a:txBody>
                    <a:bodyPr/>
                    <a:lstStyle/>
                    <a:p>
                      <a:pPr algn="ctr"/>
                      <a:r>
                        <a:rPr lang="en-US" sz="1800" dirty="0" smtClean="0">
                          <a:latin typeface="Cambria" panose="02040503050406030204" pitchFamily="18" charset="0"/>
                        </a:rPr>
                        <a:t>Journey</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51460">
                <a:tc>
                  <a:txBody>
                    <a:bodyPr/>
                    <a:lstStyle/>
                    <a:p>
                      <a:pPr algn="l"/>
                      <a:r>
                        <a:rPr lang="en-US" sz="1800" dirty="0" smtClean="0">
                          <a:latin typeface="Cambria" panose="02040503050406030204" pitchFamily="18" charset="0"/>
                        </a:rPr>
                        <a:t>-minutes</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totalDistance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1967929080"/>
              </p:ext>
            </p:extLst>
          </p:nvPr>
        </p:nvGraphicFramePr>
        <p:xfrm>
          <a:off x="665055" y="113872"/>
          <a:ext cx="1611879" cy="2057400"/>
        </p:xfrm>
        <a:graphic>
          <a:graphicData uri="http://schemas.openxmlformats.org/drawingml/2006/table">
            <a:tbl>
              <a:tblPr firstRow="1" bandRow="1">
                <a:tableStyleId>{5C22544A-7EE6-4342-B048-85BDC9FD1C3A}</a:tableStyleId>
              </a:tblPr>
              <a:tblGrid>
                <a:gridCol w="1611879">
                  <a:extLst>
                    <a:ext uri="{9D8B030D-6E8A-4147-A177-3AD203B41FA5}">
                      <a16:colId xmlns:a16="http://schemas.microsoft.com/office/drawing/2014/main" xmlns="" val="20000"/>
                    </a:ext>
                  </a:extLst>
                </a:gridCol>
              </a:tblGrid>
              <a:tr h="251460">
                <a:tc>
                  <a:txBody>
                    <a:bodyPr/>
                    <a:lstStyle/>
                    <a:p>
                      <a:pPr algn="ctr"/>
                      <a:r>
                        <a:rPr lang="en-US" sz="1800" dirty="0" smtClean="0">
                          <a:latin typeface="Cambria" panose="02040503050406030204" pitchFamily="18" charset="0"/>
                        </a:rPr>
                        <a:t>Result</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totalDistance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1460">
                <a:tc>
                  <a:txBody>
                    <a:bodyPr/>
                    <a:lstStyle/>
                    <a:p>
                      <a:pPr algn="l"/>
                      <a:r>
                        <a:rPr lang="en-US" sz="1800" dirty="0" smtClean="0">
                          <a:latin typeface="Cambria" panose="02040503050406030204" pitchFamily="18" charset="0"/>
                        </a:rPr>
                        <a:t>-minutes</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r h="27432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totalTransfer</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5"/>
                  </a:ext>
                </a:extLst>
              </a:tr>
            </a:tbl>
          </a:graphicData>
        </a:graphic>
      </p:graphicFrame>
      <p:cxnSp>
        <p:nvCxnSpPr>
          <p:cNvPr id="10" name="Straight Connector 9"/>
          <p:cNvCxnSpPr/>
          <p:nvPr/>
        </p:nvCxnSpPr>
        <p:spPr>
          <a:xfrm>
            <a:off x="2248993" y="975360"/>
            <a:ext cx="1308718" cy="2884"/>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2218513" y="646668"/>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12" name="TextBox 11"/>
          <p:cNvSpPr txBox="1"/>
          <p:nvPr/>
        </p:nvSpPr>
        <p:spPr>
          <a:xfrm>
            <a:off x="3049238" y="646668"/>
            <a:ext cx="5373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3" name="Slide Number Placeholder 2"/>
          <p:cNvSpPr>
            <a:spLocks noGrp="1"/>
          </p:cNvSpPr>
          <p:nvPr>
            <p:ph type="sldNum" sz="quarter" idx="12"/>
          </p:nvPr>
        </p:nvSpPr>
        <p:spPr/>
        <p:txBody>
          <a:bodyPr/>
          <a:lstStyle/>
          <a:p>
            <a:fld id="{0E8E0603-4C39-4EF1-A0FE-816FABFA11C3}" type="slidenum">
              <a:rPr lang="en-US" smtClean="0"/>
              <a:t>111</a:t>
            </a:fld>
            <a:endParaRPr lang="en-US"/>
          </a:p>
        </p:txBody>
      </p:sp>
    </p:spTree>
    <p:extLst>
      <p:ext uri="{BB962C8B-B14F-4D97-AF65-F5344CB8AC3E}">
        <p14:creationId xmlns:p14="http://schemas.microsoft.com/office/powerpoint/2010/main" val="2654980506"/>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823466709"/>
              </p:ext>
            </p:extLst>
          </p:nvPr>
        </p:nvGraphicFramePr>
        <p:xfrm>
          <a:off x="649193" y="4678276"/>
          <a:ext cx="1611879" cy="2057400"/>
        </p:xfrm>
        <a:graphic>
          <a:graphicData uri="http://schemas.openxmlformats.org/drawingml/2006/table">
            <a:tbl>
              <a:tblPr firstRow="1" bandRow="1">
                <a:tableStyleId>{5C22544A-7EE6-4342-B048-85BDC9FD1C3A}</a:tableStyleId>
              </a:tblPr>
              <a:tblGrid>
                <a:gridCol w="1611879">
                  <a:extLst>
                    <a:ext uri="{9D8B030D-6E8A-4147-A177-3AD203B41FA5}">
                      <a16:colId xmlns:a16="http://schemas.microsoft.com/office/drawing/2014/main" xmlns="" val="20000"/>
                    </a:ext>
                  </a:extLst>
                </a:gridCol>
              </a:tblGrid>
              <a:tr h="251460">
                <a:tc>
                  <a:txBody>
                    <a:bodyPr/>
                    <a:lstStyle/>
                    <a:p>
                      <a:pPr algn="ctr"/>
                      <a:r>
                        <a:rPr lang="en-US" sz="1800" dirty="0" smtClean="0">
                          <a:latin typeface="Cambria" panose="02040503050406030204" pitchFamily="18" charset="0"/>
                        </a:rPr>
                        <a:t>Segment</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routeName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pathType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r h="27432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segmentTime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2993313821"/>
              </p:ext>
            </p:extLst>
          </p:nvPr>
        </p:nvGraphicFramePr>
        <p:xfrm>
          <a:off x="1942457" y="2791198"/>
          <a:ext cx="1611879" cy="929640"/>
        </p:xfrm>
        <a:graphic>
          <a:graphicData uri="http://schemas.openxmlformats.org/drawingml/2006/table">
            <a:tbl>
              <a:tblPr firstRow="1" bandRow="1">
                <a:tableStyleId>{5C22544A-7EE6-4342-B048-85BDC9FD1C3A}</a:tableStyleId>
              </a:tblPr>
              <a:tblGrid>
                <a:gridCol w="1611879">
                  <a:extLst>
                    <a:ext uri="{9D8B030D-6E8A-4147-A177-3AD203B41FA5}">
                      <a16:colId xmlns:a16="http://schemas.microsoft.com/office/drawing/2014/main" xmlns="" val="20000"/>
                    </a:ext>
                  </a:extLst>
                </a:gridCol>
              </a:tblGrid>
              <a:tr h="251460">
                <a:tc>
                  <a:txBody>
                    <a:bodyPr/>
                    <a:lstStyle/>
                    <a:p>
                      <a:pPr algn="ctr"/>
                      <a:r>
                        <a:rPr lang="en-US" sz="1600" dirty="0" smtClean="0">
                          <a:latin typeface="Cambria" panose="02040503050406030204" pitchFamily="18" charset="0"/>
                        </a:rPr>
                        <a:t>&lt;&lt;interface&gt;&gt;</a:t>
                      </a:r>
                    </a:p>
                    <a:p>
                      <a:pPr algn="ctr"/>
                      <a:r>
                        <a:rPr lang="en-US" sz="1800" dirty="0" err="1" smtClean="0">
                          <a:latin typeface="Cambria" panose="02040503050406030204" pitchFamily="18" charset="0"/>
                        </a:rPr>
                        <a:t>INode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ct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bl>
          </a:graphicData>
        </a:graphic>
      </p:graphicFrame>
      <p:cxnSp>
        <p:nvCxnSpPr>
          <p:cNvPr id="7" name="Elbow Connector 6"/>
          <p:cNvCxnSpPr>
            <a:endCxn id="6" idx="1"/>
          </p:cNvCxnSpPr>
          <p:nvPr/>
        </p:nvCxnSpPr>
        <p:spPr>
          <a:xfrm rot="16200000" flipH="1">
            <a:off x="1164350" y="2477911"/>
            <a:ext cx="1084746" cy="471467"/>
          </a:xfrm>
          <a:prstGeom prst="bentConnector2">
            <a:avLst/>
          </a:prstGeom>
          <a:ln w="28575"/>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1228054" y="2094468"/>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9" name="TextBox 8"/>
          <p:cNvSpPr txBox="1"/>
          <p:nvPr/>
        </p:nvSpPr>
        <p:spPr>
          <a:xfrm>
            <a:off x="1540960" y="3206988"/>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3081941052"/>
              </p:ext>
            </p:extLst>
          </p:nvPr>
        </p:nvGraphicFramePr>
        <p:xfrm>
          <a:off x="3557707" y="120994"/>
          <a:ext cx="1611879" cy="1714500"/>
        </p:xfrm>
        <a:graphic>
          <a:graphicData uri="http://schemas.openxmlformats.org/drawingml/2006/table">
            <a:tbl>
              <a:tblPr firstRow="1" bandRow="1">
                <a:tableStyleId>{5C22544A-7EE6-4342-B048-85BDC9FD1C3A}</a:tableStyleId>
              </a:tblPr>
              <a:tblGrid>
                <a:gridCol w="1611879">
                  <a:extLst>
                    <a:ext uri="{9D8B030D-6E8A-4147-A177-3AD203B41FA5}">
                      <a16:colId xmlns:a16="http://schemas.microsoft.com/office/drawing/2014/main" xmlns="" val="20000"/>
                    </a:ext>
                  </a:extLst>
                </a:gridCol>
              </a:tblGrid>
              <a:tr h="251460">
                <a:tc>
                  <a:txBody>
                    <a:bodyPr/>
                    <a:lstStyle/>
                    <a:p>
                      <a:pPr algn="ctr"/>
                      <a:r>
                        <a:rPr lang="en-US" sz="1800" dirty="0" smtClean="0">
                          <a:latin typeface="Cambria" panose="02040503050406030204" pitchFamily="18" charset="0"/>
                        </a:rPr>
                        <a:t>Journey</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51460">
                <a:tc>
                  <a:txBody>
                    <a:bodyPr/>
                    <a:lstStyle/>
                    <a:p>
                      <a:pPr algn="l"/>
                      <a:r>
                        <a:rPr lang="en-US" sz="1800" dirty="0" smtClean="0">
                          <a:latin typeface="Cambria" panose="02040503050406030204" pitchFamily="18" charset="0"/>
                        </a:rPr>
                        <a:t>-minutes</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totalDistance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bl>
          </a:graphicData>
        </a:graphic>
      </p:graphicFrame>
      <p:graphicFrame>
        <p:nvGraphicFramePr>
          <p:cNvPr id="11" name="Table 10"/>
          <p:cNvGraphicFramePr>
            <a:graphicFrameLocks noGrp="1"/>
          </p:cNvGraphicFramePr>
          <p:nvPr>
            <p:extLst>
              <p:ext uri="{D42A27DB-BD31-4B8C-83A1-F6EECF244321}">
                <p14:modId xmlns:p14="http://schemas.microsoft.com/office/powerpoint/2010/main" val="889860124"/>
              </p:ext>
            </p:extLst>
          </p:nvPr>
        </p:nvGraphicFramePr>
        <p:xfrm>
          <a:off x="665051" y="113872"/>
          <a:ext cx="1611879" cy="2057400"/>
        </p:xfrm>
        <a:graphic>
          <a:graphicData uri="http://schemas.openxmlformats.org/drawingml/2006/table">
            <a:tbl>
              <a:tblPr firstRow="1" bandRow="1">
                <a:tableStyleId>{5C22544A-7EE6-4342-B048-85BDC9FD1C3A}</a:tableStyleId>
              </a:tblPr>
              <a:tblGrid>
                <a:gridCol w="1611879">
                  <a:extLst>
                    <a:ext uri="{9D8B030D-6E8A-4147-A177-3AD203B41FA5}">
                      <a16:colId xmlns:a16="http://schemas.microsoft.com/office/drawing/2014/main" xmlns="" val="20000"/>
                    </a:ext>
                  </a:extLst>
                </a:gridCol>
              </a:tblGrid>
              <a:tr h="251460">
                <a:tc>
                  <a:txBody>
                    <a:bodyPr/>
                    <a:lstStyle/>
                    <a:p>
                      <a:pPr algn="ctr"/>
                      <a:r>
                        <a:rPr lang="en-US" sz="1800" dirty="0" smtClean="0">
                          <a:latin typeface="Cambria" panose="02040503050406030204" pitchFamily="18" charset="0"/>
                        </a:rPr>
                        <a:t>Result</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totalDistance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1460">
                <a:tc>
                  <a:txBody>
                    <a:bodyPr/>
                    <a:lstStyle/>
                    <a:p>
                      <a:pPr algn="l"/>
                      <a:r>
                        <a:rPr lang="en-US" sz="1800" dirty="0" smtClean="0">
                          <a:latin typeface="Cambria" panose="02040503050406030204" pitchFamily="18" charset="0"/>
                        </a:rPr>
                        <a:t>-minutes</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r h="27432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totalTransfer</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5"/>
                  </a:ext>
                </a:extLst>
              </a:tr>
            </a:tbl>
          </a:graphicData>
        </a:graphic>
      </p:graphicFrame>
      <p:cxnSp>
        <p:nvCxnSpPr>
          <p:cNvPr id="12" name="Straight Connector 11"/>
          <p:cNvCxnSpPr/>
          <p:nvPr/>
        </p:nvCxnSpPr>
        <p:spPr>
          <a:xfrm>
            <a:off x="2248989" y="975360"/>
            <a:ext cx="1308718" cy="2884"/>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218509" y="646668"/>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14" name="TextBox 13"/>
          <p:cNvSpPr txBox="1"/>
          <p:nvPr/>
        </p:nvSpPr>
        <p:spPr>
          <a:xfrm>
            <a:off x="3049234" y="646668"/>
            <a:ext cx="5373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cxnSp>
        <p:nvCxnSpPr>
          <p:cNvPr id="15" name="Straight Arrow Connector 14"/>
          <p:cNvCxnSpPr/>
          <p:nvPr/>
        </p:nvCxnSpPr>
        <p:spPr>
          <a:xfrm flipV="1">
            <a:off x="1706723" y="3672840"/>
            <a:ext cx="869926" cy="99060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 name="Slide Number Placeholder 2"/>
          <p:cNvSpPr>
            <a:spLocks noGrp="1"/>
          </p:cNvSpPr>
          <p:nvPr>
            <p:ph type="sldNum" sz="quarter" idx="12"/>
          </p:nvPr>
        </p:nvSpPr>
        <p:spPr/>
        <p:txBody>
          <a:bodyPr/>
          <a:lstStyle/>
          <a:p>
            <a:fld id="{0E8E0603-4C39-4EF1-A0FE-816FABFA11C3}" type="slidenum">
              <a:rPr lang="en-US" smtClean="0"/>
              <a:t>112</a:t>
            </a:fld>
            <a:endParaRPr lang="en-US"/>
          </a:p>
        </p:txBody>
      </p:sp>
    </p:spTree>
    <p:extLst>
      <p:ext uri="{BB962C8B-B14F-4D97-AF65-F5344CB8AC3E}">
        <p14:creationId xmlns:p14="http://schemas.microsoft.com/office/powerpoint/2010/main" val="639581661"/>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6676376" y="1111250"/>
          <a:ext cx="2431589" cy="2057400"/>
        </p:xfrm>
        <a:graphic>
          <a:graphicData uri="http://schemas.openxmlformats.org/drawingml/2006/table">
            <a:tbl>
              <a:tblPr firstRow="1" bandRow="1">
                <a:tableStyleId>{5C22544A-7EE6-4342-B048-85BDC9FD1C3A}</a:tableStyleId>
              </a:tblPr>
              <a:tblGrid>
                <a:gridCol w="2431589">
                  <a:extLst>
                    <a:ext uri="{9D8B030D-6E8A-4147-A177-3AD203B41FA5}">
                      <a16:colId xmlns:a16="http://schemas.microsoft.com/office/drawing/2014/main" xmlns="" val="20000"/>
                    </a:ext>
                  </a:extLst>
                </a:gridCol>
              </a:tblGrid>
              <a:tr h="251460">
                <a:tc>
                  <a:txBody>
                    <a:bodyPr/>
                    <a:lstStyle/>
                    <a:p>
                      <a:pPr algn="ctr"/>
                      <a:r>
                        <a:rPr lang="en-US" sz="1800" dirty="0" smtClean="0">
                          <a:latin typeface="Cambria" panose="02040503050406030204" pitchFamily="18" charset="0"/>
                        </a:rPr>
                        <a:t>Route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routeType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routeName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r h="27432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stationOrder</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5"/>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4170509993"/>
              </p:ext>
            </p:extLst>
          </p:nvPr>
        </p:nvGraphicFramePr>
        <p:xfrm>
          <a:off x="518566" y="4678276"/>
          <a:ext cx="1611879" cy="2057400"/>
        </p:xfrm>
        <a:graphic>
          <a:graphicData uri="http://schemas.openxmlformats.org/drawingml/2006/table">
            <a:tbl>
              <a:tblPr firstRow="1" bandRow="1">
                <a:tableStyleId>{5C22544A-7EE6-4342-B048-85BDC9FD1C3A}</a:tableStyleId>
              </a:tblPr>
              <a:tblGrid>
                <a:gridCol w="1611879">
                  <a:extLst>
                    <a:ext uri="{9D8B030D-6E8A-4147-A177-3AD203B41FA5}">
                      <a16:colId xmlns:a16="http://schemas.microsoft.com/office/drawing/2014/main" xmlns="" val="20000"/>
                    </a:ext>
                  </a:extLst>
                </a:gridCol>
              </a:tblGrid>
              <a:tr h="251460">
                <a:tc>
                  <a:txBody>
                    <a:bodyPr/>
                    <a:lstStyle/>
                    <a:p>
                      <a:pPr algn="ctr"/>
                      <a:r>
                        <a:rPr lang="en-US" sz="1800" dirty="0" smtClean="0">
                          <a:latin typeface="Cambria" panose="02040503050406030204" pitchFamily="18" charset="0"/>
                        </a:rPr>
                        <a:t>Segment</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routeName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pathType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r h="27432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segmentTime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5"/>
                  </a:ext>
                </a:extLst>
              </a:tr>
            </a:tbl>
          </a:graphicData>
        </a:graphic>
      </p:graphicFrame>
      <p:sp>
        <p:nvSpPr>
          <p:cNvPr id="6" name="TextBox 5"/>
          <p:cNvSpPr txBox="1"/>
          <p:nvPr/>
        </p:nvSpPr>
        <p:spPr>
          <a:xfrm>
            <a:off x="381002" y="4356854"/>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06438666"/>
              </p:ext>
            </p:extLst>
          </p:nvPr>
        </p:nvGraphicFramePr>
        <p:xfrm>
          <a:off x="1811830" y="2791198"/>
          <a:ext cx="1611879" cy="929640"/>
        </p:xfrm>
        <a:graphic>
          <a:graphicData uri="http://schemas.openxmlformats.org/drawingml/2006/table">
            <a:tbl>
              <a:tblPr firstRow="1" bandRow="1">
                <a:tableStyleId>{5C22544A-7EE6-4342-B048-85BDC9FD1C3A}</a:tableStyleId>
              </a:tblPr>
              <a:tblGrid>
                <a:gridCol w="1611879">
                  <a:extLst>
                    <a:ext uri="{9D8B030D-6E8A-4147-A177-3AD203B41FA5}">
                      <a16:colId xmlns:a16="http://schemas.microsoft.com/office/drawing/2014/main" xmlns="" val="20000"/>
                    </a:ext>
                  </a:extLst>
                </a:gridCol>
              </a:tblGrid>
              <a:tr h="251460">
                <a:tc>
                  <a:txBody>
                    <a:bodyPr/>
                    <a:lstStyle/>
                    <a:p>
                      <a:pPr algn="ctr"/>
                      <a:r>
                        <a:rPr lang="en-US" sz="1600" dirty="0" smtClean="0">
                          <a:latin typeface="Cambria" panose="02040503050406030204" pitchFamily="18" charset="0"/>
                        </a:rPr>
                        <a:t>&lt;&lt;interface&gt;&gt;</a:t>
                      </a:r>
                    </a:p>
                    <a:p>
                      <a:pPr algn="ctr"/>
                      <a:r>
                        <a:rPr lang="en-US" sz="1800" dirty="0" err="1" smtClean="0">
                          <a:latin typeface="Cambria" panose="02040503050406030204" pitchFamily="18" charset="0"/>
                        </a:rPr>
                        <a:t>INode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ct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bl>
          </a:graphicData>
        </a:graphic>
      </p:graphicFrame>
      <p:cxnSp>
        <p:nvCxnSpPr>
          <p:cNvPr id="8" name="Elbow Connector 7"/>
          <p:cNvCxnSpPr>
            <a:endCxn id="7" idx="1"/>
          </p:cNvCxnSpPr>
          <p:nvPr/>
        </p:nvCxnSpPr>
        <p:spPr>
          <a:xfrm rot="16200000" flipH="1">
            <a:off x="1033723" y="2477911"/>
            <a:ext cx="1084746" cy="471467"/>
          </a:xfrm>
          <a:prstGeom prst="bentConnector2">
            <a:avLst/>
          </a:prstGeom>
          <a:ln w="28575"/>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1097427" y="2094468"/>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10" name="TextBox 9"/>
          <p:cNvSpPr txBox="1"/>
          <p:nvPr/>
        </p:nvSpPr>
        <p:spPr>
          <a:xfrm>
            <a:off x="1410333" y="3206988"/>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2110778939"/>
              </p:ext>
            </p:extLst>
          </p:nvPr>
        </p:nvGraphicFramePr>
        <p:xfrm>
          <a:off x="3427080" y="120994"/>
          <a:ext cx="1611879" cy="1714500"/>
        </p:xfrm>
        <a:graphic>
          <a:graphicData uri="http://schemas.openxmlformats.org/drawingml/2006/table">
            <a:tbl>
              <a:tblPr firstRow="1" bandRow="1">
                <a:tableStyleId>{5C22544A-7EE6-4342-B048-85BDC9FD1C3A}</a:tableStyleId>
              </a:tblPr>
              <a:tblGrid>
                <a:gridCol w="1611879">
                  <a:extLst>
                    <a:ext uri="{9D8B030D-6E8A-4147-A177-3AD203B41FA5}">
                      <a16:colId xmlns:a16="http://schemas.microsoft.com/office/drawing/2014/main" xmlns="" val="20000"/>
                    </a:ext>
                  </a:extLst>
                </a:gridCol>
              </a:tblGrid>
              <a:tr h="251460">
                <a:tc>
                  <a:txBody>
                    <a:bodyPr/>
                    <a:lstStyle/>
                    <a:p>
                      <a:pPr algn="ctr"/>
                      <a:r>
                        <a:rPr lang="en-US" sz="1800" dirty="0" smtClean="0">
                          <a:latin typeface="Cambria" panose="02040503050406030204" pitchFamily="18" charset="0"/>
                        </a:rPr>
                        <a:t>Journey</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51460">
                <a:tc>
                  <a:txBody>
                    <a:bodyPr/>
                    <a:lstStyle/>
                    <a:p>
                      <a:pPr algn="l"/>
                      <a:r>
                        <a:rPr lang="en-US" sz="1800" dirty="0" smtClean="0">
                          <a:latin typeface="Cambria" panose="02040503050406030204" pitchFamily="18" charset="0"/>
                        </a:rPr>
                        <a:t>-minutes</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totalDistance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983166581"/>
              </p:ext>
            </p:extLst>
          </p:nvPr>
        </p:nvGraphicFramePr>
        <p:xfrm>
          <a:off x="534424" y="113872"/>
          <a:ext cx="1611879" cy="2057400"/>
        </p:xfrm>
        <a:graphic>
          <a:graphicData uri="http://schemas.openxmlformats.org/drawingml/2006/table">
            <a:tbl>
              <a:tblPr firstRow="1" bandRow="1">
                <a:tableStyleId>{5C22544A-7EE6-4342-B048-85BDC9FD1C3A}</a:tableStyleId>
              </a:tblPr>
              <a:tblGrid>
                <a:gridCol w="1611879">
                  <a:extLst>
                    <a:ext uri="{9D8B030D-6E8A-4147-A177-3AD203B41FA5}">
                      <a16:colId xmlns:a16="http://schemas.microsoft.com/office/drawing/2014/main" xmlns="" val="20000"/>
                    </a:ext>
                  </a:extLst>
                </a:gridCol>
              </a:tblGrid>
              <a:tr h="251460">
                <a:tc>
                  <a:txBody>
                    <a:bodyPr/>
                    <a:lstStyle/>
                    <a:p>
                      <a:pPr algn="ctr"/>
                      <a:r>
                        <a:rPr lang="en-US" sz="1800" dirty="0" smtClean="0">
                          <a:latin typeface="Cambria" panose="02040503050406030204" pitchFamily="18" charset="0"/>
                        </a:rPr>
                        <a:t>Result</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totalDistance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1460">
                <a:tc>
                  <a:txBody>
                    <a:bodyPr/>
                    <a:lstStyle/>
                    <a:p>
                      <a:pPr algn="l"/>
                      <a:r>
                        <a:rPr lang="en-US" sz="1800" dirty="0" smtClean="0">
                          <a:latin typeface="Cambria" panose="02040503050406030204" pitchFamily="18" charset="0"/>
                        </a:rPr>
                        <a:t>-minutes</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r h="27432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totalTransfer</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5"/>
                  </a:ext>
                </a:extLst>
              </a:tr>
            </a:tbl>
          </a:graphicData>
        </a:graphic>
      </p:graphicFrame>
      <p:cxnSp>
        <p:nvCxnSpPr>
          <p:cNvPr id="13" name="Straight Connector 12"/>
          <p:cNvCxnSpPr/>
          <p:nvPr/>
        </p:nvCxnSpPr>
        <p:spPr>
          <a:xfrm>
            <a:off x="2118362" y="975360"/>
            <a:ext cx="1308718" cy="2884"/>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087882" y="646668"/>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15" name="TextBox 14"/>
          <p:cNvSpPr txBox="1"/>
          <p:nvPr/>
        </p:nvSpPr>
        <p:spPr>
          <a:xfrm>
            <a:off x="2918607" y="646668"/>
            <a:ext cx="5373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cxnSp>
        <p:nvCxnSpPr>
          <p:cNvPr id="16" name="Straight Arrow Connector 15"/>
          <p:cNvCxnSpPr/>
          <p:nvPr/>
        </p:nvCxnSpPr>
        <p:spPr>
          <a:xfrm flipV="1">
            <a:off x="1576096" y="3672840"/>
            <a:ext cx="869926" cy="99060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7" name="Elbow Connector 16"/>
          <p:cNvCxnSpPr/>
          <p:nvPr/>
        </p:nvCxnSpPr>
        <p:spPr>
          <a:xfrm rot="10800000" flipV="1">
            <a:off x="889475" y="2606465"/>
            <a:ext cx="5818976" cy="2071811"/>
          </a:xfrm>
          <a:prstGeom prst="bentConnector3">
            <a:avLst>
              <a:gd name="adj1" fmla="val 100135"/>
            </a:avLst>
          </a:prstGeom>
          <a:ln w="28575"/>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6324114" y="2320528"/>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3" name="Slide Number Placeholder 2"/>
          <p:cNvSpPr>
            <a:spLocks noGrp="1"/>
          </p:cNvSpPr>
          <p:nvPr>
            <p:ph type="sldNum" sz="quarter" idx="12"/>
          </p:nvPr>
        </p:nvSpPr>
        <p:spPr/>
        <p:txBody>
          <a:bodyPr/>
          <a:lstStyle/>
          <a:p>
            <a:fld id="{0E8E0603-4C39-4EF1-A0FE-816FABFA11C3}" type="slidenum">
              <a:rPr lang="en-US" smtClean="0"/>
              <a:t>113</a:t>
            </a:fld>
            <a:endParaRPr lang="en-US"/>
          </a:p>
        </p:txBody>
      </p:sp>
    </p:spTree>
    <p:extLst>
      <p:ext uri="{BB962C8B-B14F-4D97-AF65-F5344CB8AC3E}">
        <p14:creationId xmlns:p14="http://schemas.microsoft.com/office/powerpoint/2010/main" val="1007185239"/>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026379585"/>
              </p:ext>
            </p:extLst>
          </p:nvPr>
        </p:nvGraphicFramePr>
        <p:xfrm>
          <a:off x="3588309" y="4023384"/>
          <a:ext cx="1611879" cy="2743200"/>
        </p:xfrm>
        <a:graphic>
          <a:graphicData uri="http://schemas.openxmlformats.org/drawingml/2006/table">
            <a:tbl>
              <a:tblPr firstRow="1" bandRow="1">
                <a:tableStyleId>{5C22544A-7EE6-4342-B048-85BDC9FD1C3A}</a:tableStyleId>
              </a:tblPr>
              <a:tblGrid>
                <a:gridCol w="1611879">
                  <a:extLst>
                    <a:ext uri="{9D8B030D-6E8A-4147-A177-3AD203B41FA5}">
                      <a16:colId xmlns:a16="http://schemas.microsoft.com/office/drawing/2014/main" xmlns="" val="20000"/>
                    </a:ext>
                  </a:extLst>
                </a:gridCol>
              </a:tblGrid>
              <a:tr h="251460">
                <a:tc>
                  <a:txBody>
                    <a:bodyPr/>
                    <a:lstStyle/>
                    <a:p>
                      <a:pPr algn="ctr"/>
                      <a:r>
                        <a:rPr lang="en-US" sz="1800" dirty="0" smtClean="0">
                          <a:latin typeface="Cambria" panose="02040503050406030204" pitchFamily="18" charset="0"/>
                        </a:rPr>
                        <a:t>Path</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stationFrom</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stationTo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transferTurn</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pathType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r h="274320">
                <a:tc>
                  <a:txBody>
                    <a:bodyPr/>
                    <a:lstStyle/>
                    <a:p>
                      <a:pPr algn="l"/>
                      <a:r>
                        <a:rPr lang="en-US" sz="1800" dirty="0" smtClean="0">
                          <a:latin typeface="Cambria" panose="02040503050406030204" pitchFamily="18" charset="0"/>
                        </a:rPr>
                        <a:t>-distance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5"/>
                  </a:ext>
                </a:extLst>
              </a:tr>
              <a:tr h="274320">
                <a:tc>
                  <a:txBody>
                    <a:bodyPr/>
                    <a:lstStyle/>
                    <a:p>
                      <a:pPr algn="l"/>
                      <a:r>
                        <a:rPr lang="en-US" sz="1800" dirty="0" smtClean="0">
                          <a:latin typeface="Cambria" panose="02040503050406030204" pitchFamily="18" charset="0"/>
                        </a:rPr>
                        <a:t>-time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6"/>
                  </a:ext>
                </a:extLst>
              </a:tr>
              <a:tr h="274320">
                <a:tc>
                  <a:txBody>
                    <a:bodyPr/>
                    <a:lstStyle/>
                    <a:p>
                      <a:pPr algn="l"/>
                      <a:r>
                        <a:rPr lang="en-US" sz="1800" dirty="0" smtClean="0">
                          <a:latin typeface="Cambria" panose="02040503050406030204" pitchFamily="18" charset="0"/>
                        </a:rPr>
                        <a:t>-points</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7"/>
                  </a:ext>
                </a:extLst>
              </a:tr>
            </a:tbl>
          </a:graphicData>
        </a:graphic>
      </p:graphicFrame>
      <p:graphicFrame>
        <p:nvGraphicFramePr>
          <p:cNvPr id="5" name="Table 4"/>
          <p:cNvGraphicFramePr>
            <a:graphicFrameLocks noGrp="1"/>
          </p:cNvGraphicFramePr>
          <p:nvPr>
            <p:extLst/>
          </p:nvPr>
        </p:nvGraphicFramePr>
        <p:xfrm>
          <a:off x="6676376" y="1111250"/>
          <a:ext cx="2431589" cy="2057400"/>
        </p:xfrm>
        <a:graphic>
          <a:graphicData uri="http://schemas.openxmlformats.org/drawingml/2006/table">
            <a:tbl>
              <a:tblPr firstRow="1" bandRow="1">
                <a:tableStyleId>{5C22544A-7EE6-4342-B048-85BDC9FD1C3A}</a:tableStyleId>
              </a:tblPr>
              <a:tblGrid>
                <a:gridCol w="2431589">
                  <a:extLst>
                    <a:ext uri="{9D8B030D-6E8A-4147-A177-3AD203B41FA5}">
                      <a16:colId xmlns:a16="http://schemas.microsoft.com/office/drawing/2014/main" xmlns="" val="20000"/>
                    </a:ext>
                  </a:extLst>
                </a:gridCol>
              </a:tblGrid>
              <a:tr h="251460">
                <a:tc>
                  <a:txBody>
                    <a:bodyPr/>
                    <a:lstStyle/>
                    <a:p>
                      <a:pPr algn="ctr"/>
                      <a:r>
                        <a:rPr lang="en-US" sz="1800" dirty="0" smtClean="0">
                          <a:latin typeface="Cambria" panose="02040503050406030204" pitchFamily="18" charset="0"/>
                        </a:rPr>
                        <a:t>Route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routeType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routeName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r h="27432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stationOrder</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252378310"/>
              </p:ext>
            </p:extLst>
          </p:nvPr>
        </p:nvGraphicFramePr>
        <p:xfrm>
          <a:off x="549044" y="4678276"/>
          <a:ext cx="1611879" cy="2057400"/>
        </p:xfrm>
        <a:graphic>
          <a:graphicData uri="http://schemas.openxmlformats.org/drawingml/2006/table">
            <a:tbl>
              <a:tblPr firstRow="1" bandRow="1">
                <a:tableStyleId>{5C22544A-7EE6-4342-B048-85BDC9FD1C3A}</a:tableStyleId>
              </a:tblPr>
              <a:tblGrid>
                <a:gridCol w="1611879">
                  <a:extLst>
                    <a:ext uri="{9D8B030D-6E8A-4147-A177-3AD203B41FA5}">
                      <a16:colId xmlns:a16="http://schemas.microsoft.com/office/drawing/2014/main" xmlns="" val="20000"/>
                    </a:ext>
                  </a:extLst>
                </a:gridCol>
              </a:tblGrid>
              <a:tr h="251460">
                <a:tc>
                  <a:txBody>
                    <a:bodyPr/>
                    <a:lstStyle/>
                    <a:p>
                      <a:pPr algn="ctr"/>
                      <a:r>
                        <a:rPr lang="en-US" sz="1800" dirty="0" smtClean="0">
                          <a:latin typeface="Cambria" panose="02040503050406030204" pitchFamily="18" charset="0"/>
                        </a:rPr>
                        <a:t>Segment</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routeName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pathType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r h="27432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segmentTime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5"/>
                  </a:ext>
                </a:extLst>
              </a:tr>
            </a:tbl>
          </a:graphicData>
        </a:graphic>
      </p:graphicFrame>
      <p:sp>
        <p:nvSpPr>
          <p:cNvPr id="7" name="TextBox 6"/>
          <p:cNvSpPr txBox="1"/>
          <p:nvPr/>
        </p:nvSpPr>
        <p:spPr>
          <a:xfrm>
            <a:off x="411480" y="4356854"/>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aphicFrame>
        <p:nvGraphicFramePr>
          <p:cNvPr id="8" name="Table 7"/>
          <p:cNvGraphicFramePr>
            <a:graphicFrameLocks noGrp="1"/>
          </p:cNvGraphicFramePr>
          <p:nvPr>
            <p:extLst>
              <p:ext uri="{D42A27DB-BD31-4B8C-83A1-F6EECF244321}">
                <p14:modId xmlns:p14="http://schemas.microsoft.com/office/powerpoint/2010/main" val="2994255381"/>
              </p:ext>
            </p:extLst>
          </p:nvPr>
        </p:nvGraphicFramePr>
        <p:xfrm>
          <a:off x="1842308" y="2791198"/>
          <a:ext cx="1611879" cy="929640"/>
        </p:xfrm>
        <a:graphic>
          <a:graphicData uri="http://schemas.openxmlformats.org/drawingml/2006/table">
            <a:tbl>
              <a:tblPr firstRow="1" bandRow="1">
                <a:tableStyleId>{5C22544A-7EE6-4342-B048-85BDC9FD1C3A}</a:tableStyleId>
              </a:tblPr>
              <a:tblGrid>
                <a:gridCol w="1611879">
                  <a:extLst>
                    <a:ext uri="{9D8B030D-6E8A-4147-A177-3AD203B41FA5}">
                      <a16:colId xmlns:a16="http://schemas.microsoft.com/office/drawing/2014/main" xmlns="" val="20000"/>
                    </a:ext>
                  </a:extLst>
                </a:gridCol>
              </a:tblGrid>
              <a:tr h="251460">
                <a:tc>
                  <a:txBody>
                    <a:bodyPr/>
                    <a:lstStyle/>
                    <a:p>
                      <a:pPr algn="ctr"/>
                      <a:r>
                        <a:rPr lang="en-US" sz="1600" dirty="0" smtClean="0">
                          <a:latin typeface="Cambria" panose="02040503050406030204" pitchFamily="18" charset="0"/>
                        </a:rPr>
                        <a:t>&lt;&lt;interface&gt;&gt;</a:t>
                      </a:r>
                    </a:p>
                    <a:p>
                      <a:pPr algn="ctr"/>
                      <a:r>
                        <a:rPr lang="en-US" sz="1800" dirty="0" err="1" smtClean="0">
                          <a:latin typeface="Cambria" panose="02040503050406030204" pitchFamily="18" charset="0"/>
                        </a:rPr>
                        <a:t>INode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ct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bl>
          </a:graphicData>
        </a:graphic>
      </p:graphicFrame>
      <p:cxnSp>
        <p:nvCxnSpPr>
          <p:cNvPr id="9" name="Elbow Connector 8"/>
          <p:cNvCxnSpPr>
            <a:endCxn id="8" idx="1"/>
          </p:cNvCxnSpPr>
          <p:nvPr/>
        </p:nvCxnSpPr>
        <p:spPr>
          <a:xfrm rot="16200000" flipH="1">
            <a:off x="1064201" y="2477911"/>
            <a:ext cx="1084746" cy="471467"/>
          </a:xfrm>
          <a:prstGeom prst="bentConnector2">
            <a:avLst/>
          </a:prstGeom>
          <a:ln w="28575"/>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1127905" y="2094468"/>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11" name="TextBox 10"/>
          <p:cNvSpPr txBox="1"/>
          <p:nvPr/>
        </p:nvSpPr>
        <p:spPr>
          <a:xfrm>
            <a:off x="1440811" y="3206988"/>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aphicFrame>
        <p:nvGraphicFramePr>
          <p:cNvPr id="12" name="Table 11"/>
          <p:cNvGraphicFramePr>
            <a:graphicFrameLocks noGrp="1"/>
          </p:cNvGraphicFramePr>
          <p:nvPr>
            <p:extLst>
              <p:ext uri="{D42A27DB-BD31-4B8C-83A1-F6EECF244321}">
                <p14:modId xmlns:p14="http://schemas.microsoft.com/office/powerpoint/2010/main" val="3289935785"/>
              </p:ext>
            </p:extLst>
          </p:nvPr>
        </p:nvGraphicFramePr>
        <p:xfrm>
          <a:off x="3457558" y="120994"/>
          <a:ext cx="1611879" cy="1714500"/>
        </p:xfrm>
        <a:graphic>
          <a:graphicData uri="http://schemas.openxmlformats.org/drawingml/2006/table">
            <a:tbl>
              <a:tblPr firstRow="1" bandRow="1">
                <a:tableStyleId>{5C22544A-7EE6-4342-B048-85BDC9FD1C3A}</a:tableStyleId>
              </a:tblPr>
              <a:tblGrid>
                <a:gridCol w="1611879">
                  <a:extLst>
                    <a:ext uri="{9D8B030D-6E8A-4147-A177-3AD203B41FA5}">
                      <a16:colId xmlns:a16="http://schemas.microsoft.com/office/drawing/2014/main" xmlns="" val="20000"/>
                    </a:ext>
                  </a:extLst>
                </a:gridCol>
              </a:tblGrid>
              <a:tr h="251460">
                <a:tc>
                  <a:txBody>
                    <a:bodyPr/>
                    <a:lstStyle/>
                    <a:p>
                      <a:pPr algn="ctr"/>
                      <a:r>
                        <a:rPr lang="en-US" sz="1800" dirty="0" smtClean="0">
                          <a:latin typeface="Cambria" panose="02040503050406030204" pitchFamily="18" charset="0"/>
                        </a:rPr>
                        <a:t>Journey</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51460">
                <a:tc>
                  <a:txBody>
                    <a:bodyPr/>
                    <a:lstStyle/>
                    <a:p>
                      <a:pPr algn="l"/>
                      <a:r>
                        <a:rPr lang="en-US" sz="1800" dirty="0" smtClean="0">
                          <a:latin typeface="Cambria" panose="02040503050406030204" pitchFamily="18" charset="0"/>
                        </a:rPr>
                        <a:t>-minutes</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totalDistance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bl>
          </a:graphicData>
        </a:graphic>
      </p:graphicFrame>
      <p:graphicFrame>
        <p:nvGraphicFramePr>
          <p:cNvPr id="13" name="Table 12"/>
          <p:cNvGraphicFramePr>
            <a:graphicFrameLocks noGrp="1"/>
          </p:cNvGraphicFramePr>
          <p:nvPr>
            <p:extLst>
              <p:ext uri="{D42A27DB-BD31-4B8C-83A1-F6EECF244321}">
                <p14:modId xmlns:p14="http://schemas.microsoft.com/office/powerpoint/2010/main" val="2066593221"/>
              </p:ext>
            </p:extLst>
          </p:nvPr>
        </p:nvGraphicFramePr>
        <p:xfrm>
          <a:off x="564902" y="113872"/>
          <a:ext cx="1611879" cy="2057400"/>
        </p:xfrm>
        <a:graphic>
          <a:graphicData uri="http://schemas.openxmlformats.org/drawingml/2006/table">
            <a:tbl>
              <a:tblPr firstRow="1" bandRow="1">
                <a:tableStyleId>{5C22544A-7EE6-4342-B048-85BDC9FD1C3A}</a:tableStyleId>
              </a:tblPr>
              <a:tblGrid>
                <a:gridCol w="1611879">
                  <a:extLst>
                    <a:ext uri="{9D8B030D-6E8A-4147-A177-3AD203B41FA5}">
                      <a16:colId xmlns:a16="http://schemas.microsoft.com/office/drawing/2014/main" xmlns="" val="20000"/>
                    </a:ext>
                  </a:extLst>
                </a:gridCol>
              </a:tblGrid>
              <a:tr h="251460">
                <a:tc>
                  <a:txBody>
                    <a:bodyPr/>
                    <a:lstStyle/>
                    <a:p>
                      <a:pPr algn="ctr"/>
                      <a:r>
                        <a:rPr lang="en-US" sz="1800" dirty="0" smtClean="0">
                          <a:latin typeface="Cambria" panose="02040503050406030204" pitchFamily="18" charset="0"/>
                        </a:rPr>
                        <a:t>Result</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totalDistance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1460">
                <a:tc>
                  <a:txBody>
                    <a:bodyPr/>
                    <a:lstStyle/>
                    <a:p>
                      <a:pPr algn="l"/>
                      <a:r>
                        <a:rPr lang="en-US" sz="1800" dirty="0" smtClean="0">
                          <a:latin typeface="Cambria" panose="02040503050406030204" pitchFamily="18" charset="0"/>
                        </a:rPr>
                        <a:t>-minutes</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r h="27432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totalTransfer</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5"/>
                  </a:ext>
                </a:extLst>
              </a:tr>
            </a:tbl>
          </a:graphicData>
        </a:graphic>
      </p:graphicFrame>
      <p:cxnSp>
        <p:nvCxnSpPr>
          <p:cNvPr id="14" name="Straight Connector 13"/>
          <p:cNvCxnSpPr/>
          <p:nvPr/>
        </p:nvCxnSpPr>
        <p:spPr>
          <a:xfrm>
            <a:off x="2148840" y="975360"/>
            <a:ext cx="1308718" cy="2884"/>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2118360" y="646668"/>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16" name="TextBox 15"/>
          <p:cNvSpPr txBox="1"/>
          <p:nvPr/>
        </p:nvSpPr>
        <p:spPr>
          <a:xfrm>
            <a:off x="2949085" y="646668"/>
            <a:ext cx="5373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cxnSp>
        <p:nvCxnSpPr>
          <p:cNvPr id="17" name="Straight Arrow Connector 16"/>
          <p:cNvCxnSpPr/>
          <p:nvPr/>
        </p:nvCxnSpPr>
        <p:spPr>
          <a:xfrm flipV="1">
            <a:off x="1606574" y="3672840"/>
            <a:ext cx="869926" cy="99060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8" name="Elbow Connector 17"/>
          <p:cNvCxnSpPr/>
          <p:nvPr/>
        </p:nvCxnSpPr>
        <p:spPr>
          <a:xfrm rot="10800000" flipV="1">
            <a:off x="1127905" y="2606466"/>
            <a:ext cx="5580546" cy="2071810"/>
          </a:xfrm>
          <a:prstGeom prst="bentConnector3">
            <a:avLst>
              <a:gd name="adj1" fmla="val 100912"/>
            </a:avLst>
          </a:prstGeom>
          <a:ln w="28575"/>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6324114" y="2320528"/>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cxnSp>
        <p:nvCxnSpPr>
          <p:cNvPr id="20" name="Straight Arrow Connector 19"/>
          <p:cNvCxnSpPr/>
          <p:nvPr/>
        </p:nvCxnSpPr>
        <p:spPr>
          <a:xfrm flipH="1" flipV="1">
            <a:off x="2803199" y="3672840"/>
            <a:ext cx="778202" cy="86868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 name="Slide Number Placeholder 2"/>
          <p:cNvSpPr>
            <a:spLocks noGrp="1"/>
          </p:cNvSpPr>
          <p:nvPr>
            <p:ph type="sldNum" sz="quarter" idx="12"/>
          </p:nvPr>
        </p:nvSpPr>
        <p:spPr/>
        <p:txBody>
          <a:bodyPr/>
          <a:lstStyle/>
          <a:p>
            <a:fld id="{0E8E0603-4C39-4EF1-A0FE-816FABFA11C3}" type="slidenum">
              <a:rPr lang="en-US" smtClean="0"/>
              <a:t>114</a:t>
            </a:fld>
            <a:endParaRPr lang="en-US"/>
          </a:p>
        </p:txBody>
      </p:sp>
    </p:spTree>
    <p:extLst>
      <p:ext uri="{BB962C8B-B14F-4D97-AF65-F5344CB8AC3E}">
        <p14:creationId xmlns:p14="http://schemas.microsoft.com/office/powerpoint/2010/main" val="2745023"/>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82641896"/>
              </p:ext>
            </p:extLst>
          </p:nvPr>
        </p:nvGraphicFramePr>
        <p:xfrm>
          <a:off x="3626881" y="4030506"/>
          <a:ext cx="1611879" cy="2743200"/>
        </p:xfrm>
        <a:graphic>
          <a:graphicData uri="http://schemas.openxmlformats.org/drawingml/2006/table">
            <a:tbl>
              <a:tblPr firstRow="1" bandRow="1">
                <a:tableStyleId>{5C22544A-7EE6-4342-B048-85BDC9FD1C3A}</a:tableStyleId>
              </a:tblPr>
              <a:tblGrid>
                <a:gridCol w="1611879">
                  <a:extLst>
                    <a:ext uri="{9D8B030D-6E8A-4147-A177-3AD203B41FA5}">
                      <a16:colId xmlns:a16="http://schemas.microsoft.com/office/drawing/2014/main" xmlns="" val="20000"/>
                    </a:ext>
                  </a:extLst>
                </a:gridCol>
              </a:tblGrid>
              <a:tr h="251460">
                <a:tc>
                  <a:txBody>
                    <a:bodyPr/>
                    <a:lstStyle/>
                    <a:p>
                      <a:pPr algn="ctr"/>
                      <a:r>
                        <a:rPr lang="en-US" sz="1800" dirty="0" smtClean="0">
                          <a:latin typeface="Cambria" panose="02040503050406030204" pitchFamily="18" charset="0"/>
                        </a:rPr>
                        <a:t>Path</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stationFrom</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stationTo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transferTurn</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pathType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r h="274320">
                <a:tc>
                  <a:txBody>
                    <a:bodyPr/>
                    <a:lstStyle/>
                    <a:p>
                      <a:pPr algn="l"/>
                      <a:r>
                        <a:rPr lang="en-US" sz="1800" dirty="0" smtClean="0">
                          <a:latin typeface="Cambria" panose="02040503050406030204" pitchFamily="18" charset="0"/>
                        </a:rPr>
                        <a:t>-distance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5"/>
                  </a:ext>
                </a:extLst>
              </a:tr>
              <a:tr h="274320">
                <a:tc>
                  <a:txBody>
                    <a:bodyPr/>
                    <a:lstStyle/>
                    <a:p>
                      <a:pPr algn="l"/>
                      <a:r>
                        <a:rPr lang="en-US" sz="1800" dirty="0" smtClean="0">
                          <a:latin typeface="Cambria" panose="02040503050406030204" pitchFamily="18" charset="0"/>
                        </a:rPr>
                        <a:t>-time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6"/>
                  </a:ext>
                </a:extLst>
              </a:tr>
              <a:tr h="274320">
                <a:tc>
                  <a:txBody>
                    <a:bodyPr/>
                    <a:lstStyle/>
                    <a:p>
                      <a:pPr algn="l"/>
                      <a:r>
                        <a:rPr lang="en-US" sz="1800" dirty="0" smtClean="0">
                          <a:latin typeface="Cambria" panose="02040503050406030204" pitchFamily="18" charset="0"/>
                        </a:rPr>
                        <a:t>-points</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7"/>
                  </a:ext>
                </a:extLst>
              </a:tr>
            </a:tbl>
          </a:graphicData>
        </a:graphic>
      </p:graphicFrame>
      <p:graphicFrame>
        <p:nvGraphicFramePr>
          <p:cNvPr id="5" name="Table 4"/>
          <p:cNvGraphicFramePr>
            <a:graphicFrameLocks noGrp="1"/>
          </p:cNvGraphicFramePr>
          <p:nvPr>
            <p:extLst/>
          </p:nvPr>
        </p:nvGraphicFramePr>
        <p:xfrm>
          <a:off x="6676376" y="1111250"/>
          <a:ext cx="2431589" cy="2057400"/>
        </p:xfrm>
        <a:graphic>
          <a:graphicData uri="http://schemas.openxmlformats.org/drawingml/2006/table">
            <a:tbl>
              <a:tblPr firstRow="1" bandRow="1">
                <a:tableStyleId>{5C22544A-7EE6-4342-B048-85BDC9FD1C3A}</a:tableStyleId>
              </a:tblPr>
              <a:tblGrid>
                <a:gridCol w="2431589">
                  <a:extLst>
                    <a:ext uri="{9D8B030D-6E8A-4147-A177-3AD203B41FA5}">
                      <a16:colId xmlns:a16="http://schemas.microsoft.com/office/drawing/2014/main" xmlns="" val="20000"/>
                    </a:ext>
                  </a:extLst>
                </a:gridCol>
              </a:tblGrid>
              <a:tr h="251460">
                <a:tc>
                  <a:txBody>
                    <a:bodyPr/>
                    <a:lstStyle/>
                    <a:p>
                      <a:pPr algn="ctr"/>
                      <a:r>
                        <a:rPr lang="en-US" sz="1800" dirty="0" smtClean="0">
                          <a:latin typeface="Cambria" panose="02040503050406030204" pitchFamily="18" charset="0"/>
                        </a:rPr>
                        <a:t>Route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routeType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routeName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r h="27432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stationOrder</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019839499"/>
              </p:ext>
            </p:extLst>
          </p:nvPr>
        </p:nvGraphicFramePr>
        <p:xfrm>
          <a:off x="587616" y="4685398"/>
          <a:ext cx="1611879" cy="2057400"/>
        </p:xfrm>
        <a:graphic>
          <a:graphicData uri="http://schemas.openxmlformats.org/drawingml/2006/table">
            <a:tbl>
              <a:tblPr firstRow="1" bandRow="1">
                <a:tableStyleId>{5C22544A-7EE6-4342-B048-85BDC9FD1C3A}</a:tableStyleId>
              </a:tblPr>
              <a:tblGrid>
                <a:gridCol w="1611879">
                  <a:extLst>
                    <a:ext uri="{9D8B030D-6E8A-4147-A177-3AD203B41FA5}">
                      <a16:colId xmlns:a16="http://schemas.microsoft.com/office/drawing/2014/main" xmlns="" val="20000"/>
                    </a:ext>
                  </a:extLst>
                </a:gridCol>
              </a:tblGrid>
              <a:tr h="251460">
                <a:tc>
                  <a:txBody>
                    <a:bodyPr/>
                    <a:lstStyle/>
                    <a:p>
                      <a:pPr algn="ctr"/>
                      <a:r>
                        <a:rPr lang="en-US" sz="1800" dirty="0" smtClean="0">
                          <a:latin typeface="Cambria" panose="02040503050406030204" pitchFamily="18" charset="0"/>
                        </a:rPr>
                        <a:t>Segment</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routeName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pathType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r h="27432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segmentTime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5"/>
                  </a:ext>
                </a:extLst>
              </a:tr>
            </a:tbl>
          </a:graphicData>
        </a:graphic>
      </p:graphicFrame>
      <p:sp>
        <p:nvSpPr>
          <p:cNvPr id="7" name="TextBox 6"/>
          <p:cNvSpPr txBox="1"/>
          <p:nvPr/>
        </p:nvSpPr>
        <p:spPr>
          <a:xfrm>
            <a:off x="450052" y="4363976"/>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aphicFrame>
        <p:nvGraphicFramePr>
          <p:cNvPr id="8" name="Table 7"/>
          <p:cNvGraphicFramePr>
            <a:graphicFrameLocks noGrp="1"/>
          </p:cNvGraphicFramePr>
          <p:nvPr>
            <p:extLst>
              <p:ext uri="{D42A27DB-BD31-4B8C-83A1-F6EECF244321}">
                <p14:modId xmlns:p14="http://schemas.microsoft.com/office/powerpoint/2010/main" val="2446745719"/>
              </p:ext>
            </p:extLst>
          </p:nvPr>
        </p:nvGraphicFramePr>
        <p:xfrm>
          <a:off x="1880880" y="2798320"/>
          <a:ext cx="1611879" cy="929640"/>
        </p:xfrm>
        <a:graphic>
          <a:graphicData uri="http://schemas.openxmlformats.org/drawingml/2006/table">
            <a:tbl>
              <a:tblPr firstRow="1" bandRow="1">
                <a:tableStyleId>{5C22544A-7EE6-4342-B048-85BDC9FD1C3A}</a:tableStyleId>
              </a:tblPr>
              <a:tblGrid>
                <a:gridCol w="1611879">
                  <a:extLst>
                    <a:ext uri="{9D8B030D-6E8A-4147-A177-3AD203B41FA5}">
                      <a16:colId xmlns:a16="http://schemas.microsoft.com/office/drawing/2014/main" xmlns="" val="20000"/>
                    </a:ext>
                  </a:extLst>
                </a:gridCol>
              </a:tblGrid>
              <a:tr h="251460">
                <a:tc>
                  <a:txBody>
                    <a:bodyPr/>
                    <a:lstStyle/>
                    <a:p>
                      <a:pPr algn="ctr"/>
                      <a:r>
                        <a:rPr lang="en-US" sz="1600" dirty="0" smtClean="0">
                          <a:latin typeface="Cambria" panose="02040503050406030204" pitchFamily="18" charset="0"/>
                        </a:rPr>
                        <a:t>&lt;&lt;interface&gt;&gt;</a:t>
                      </a:r>
                    </a:p>
                    <a:p>
                      <a:pPr algn="ctr"/>
                      <a:r>
                        <a:rPr lang="en-US" sz="1800" dirty="0" err="1" smtClean="0">
                          <a:latin typeface="Cambria" panose="02040503050406030204" pitchFamily="18" charset="0"/>
                        </a:rPr>
                        <a:t>INode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ct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bl>
          </a:graphicData>
        </a:graphic>
      </p:graphicFrame>
      <p:cxnSp>
        <p:nvCxnSpPr>
          <p:cNvPr id="9" name="Elbow Connector 8"/>
          <p:cNvCxnSpPr>
            <a:endCxn id="8" idx="1"/>
          </p:cNvCxnSpPr>
          <p:nvPr/>
        </p:nvCxnSpPr>
        <p:spPr>
          <a:xfrm rot="16200000" flipH="1">
            <a:off x="1102773" y="2485033"/>
            <a:ext cx="1084746" cy="471467"/>
          </a:xfrm>
          <a:prstGeom prst="bentConnector2">
            <a:avLst/>
          </a:prstGeom>
          <a:ln w="28575"/>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1166477" y="2101590"/>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11" name="TextBox 10"/>
          <p:cNvSpPr txBox="1"/>
          <p:nvPr/>
        </p:nvSpPr>
        <p:spPr>
          <a:xfrm>
            <a:off x="1479383" y="3214110"/>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aphicFrame>
        <p:nvGraphicFramePr>
          <p:cNvPr id="12" name="Table 11"/>
          <p:cNvGraphicFramePr>
            <a:graphicFrameLocks noGrp="1"/>
          </p:cNvGraphicFramePr>
          <p:nvPr>
            <p:extLst>
              <p:ext uri="{D42A27DB-BD31-4B8C-83A1-F6EECF244321}">
                <p14:modId xmlns:p14="http://schemas.microsoft.com/office/powerpoint/2010/main" val="4055644539"/>
              </p:ext>
            </p:extLst>
          </p:nvPr>
        </p:nvGraphicFramePr>
        <p:xfrm>
          <a:off x="3496130" y="128116"/>
          <a:ext cx="1611879" cy="1714500"/>
        </p:xfrm>
        <a:graphic>
          <a:graphicData uri="http://schemas.openxmlformats.org/drawingml/2006/table">
            <a:tbl>
              <a:tblPr firstRow="1" bandRow="1">
                <a:tableStyleId>{5C22544A-7EE6-4342-B048-85BDC9FD1C3A}</a:tableStyleId>
              </a:tblPr>
              <a:tblGrid>
                <a:gridCol w="1611879">
                  <a:extLst>
                    <a:ext uri="{9D8B030D-6E8A-4147-A177-3AD203B41FA5}">
                      <a16:colId xmlns:a16="http://schemas.microsoft.com/office/drawing/2014/main" xmlns="" val="20000"/>
                    </a:ext>
                  </a:extLst>
                </a:gridCol>
              </a:tblGrid>
              <a:tr h="251460">
                <a:tc>
                  <a:txBody>
                    <a:bodyPr/>
                    <a:lstStyle/>
                    <a:p>
                      <a:pPr algn="ctr"/>
                      <a:r>
                        <a:rPr lang="en-US" sz="1800" dirty="0" smtClean="0">
                          <a:latin typeface="Cambria" panose="02040503050406030204" pitchFamily="18" charset="0"/>
                        </a:rPr>
                        <a:t>Journey</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51460">
                <a:tc>
                  <a:txBody>
                    <a:bodyPr/>
                    <a:lstStyle/>
                    <a:p>
                      <a:pPr algn="l"/>
                      <a:r>
                        <a:rPr lang="en-US" sz="1800" dirty="0" smtClean="0">
                          <a:latin typeface="Cambria" panose="02040503050406030204" pitchFamily="18" charset="0"/>
                        </a:rPr>
                        <a:t>-minutes</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totalDistance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bl>
          </a:graphicData>
        </a:graphic>
      </p:graphicFrame>
      <p:graphicFrame>
        <p:nvGraphicFramePr>
          <p:cNvPr id="13" name="Table 12"/>
          <p:cNvGraphicFramePr>
            <a:graphicFrameLocks noGrp="1"/>
          </p:cNvGraphicFramePr>
          <p:nvPr>
            <p:extLst>
              <p:ext uri="{D42A27DB-BD31-4B8C-83A1-F6EECF244321}">
                <p14:modId xmlns:p14="http://schemas.microsoft.com/office/powerpoint/2010/main" val="3815947084"/>
              </p:ext>
            </p:extLst>
          </p:nvPr>
        </p:nvGraphicFramePr>
        <p:xfrm>
          <a:off x="603474" y="120994"/>
          <a:ext cx="1611879" cy="2057400"/>
        </p:xfrm>
        <a:graphic>
          <a:graphicData uri="http://schemas.openxmlformats.org/drawingml/2006/table">
            <a:tbl>
              <a:tblPr firstRow="1" bandRow="1">
                <a:tableStyleId>{5C22544A-7EE6-4342-B048-85BDC9FD1C3A}</a:tableStyleId>
              </a:tblPr>
              <a:tblGrid>
                <a:gridCol w="1611879">
                  <a:extLst>
                    <a:ext uri="{9D8B030D-6E8A-4147-A177-3AD203B41FA5}">
                      <a16:colId xmlns:a16="http://schemas.microsoft.com/office/drawing/2014/main" xmlns="" val="20000"/>
                    </a:ext>
                  </a:extLst>
                </a:gridCol>
              </a:tblGrid>
              <a:tr h="251460">
                <a:tc>
                  <a:txBody>
                    <a:bodyPr/>
                    <a:lstStyle/>
                    <a:p>
                      <a:pPr algn="ctr"/>
                      <a:r>
                        <a:rPr lang="en-US" sz="1800" dirty="0" smtClean="0">
                          <a:latin typeface="Cambria" panose="02040503050406030204" pitchFamily="18" charset="0"/>
                        </a:rPr>
                        <a:t>Result</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totalDistance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1460">
                <a:tc>
                  <a:txBody>
                    <a:bodyPr/>
                    <a:lstStyle/>
                    <a:p>
                      <a:pPr algn="l"/>
                      <a:r>
                        <a:rPr lang="en-US" sz="1800" dirty="0" smtClean="0">
                          <a:latin typeface="Cambria" panose="02040503050406030204" pitchFamily="18" charset="0"/>
                        </a:rPr>
                        <a:t>-minutes</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r h="27432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totalTransfer</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5"/>
                  </a:ext>
                </a:extLst>
              </a:tr>
            </a:tbl>
          </a:graphicData>
        </a:graphic>
      </p:graphicFrame>
      <p:cxnSp>
        <p:nvCxnSpPr>
          <p:cNvPr id="14" name="Straight Connector 13"/>
          <p:cNvCxnSpPr/>
          <p:nvPr/>
        </p:nvCxnSpPr>
        <p:spPr>
          <a:xfrm>
            <a:off x="2187412" y="982482"/>
            <a:ext cx="1308718" cy="2884"/>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2156932" y="653790"/>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16" name="TextBox 15"/>
          <p:cNvSpPr txBox="1"/>
          <p:nvPr/>
        </p:nvSpPr>
        <p:spPr>
          <a:xfrm>
            <a:off x="2987657" y="653790"/>
            <a:ext cx="5373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cxnSp>
        <p:nvCxnSpPr>
          <p:cNvPr id="17" name="Straight Arrow Connector 16"/>
          <p:cNvCxnSpPr/>
          <p:nvPr/>
        </p:nvCxnSpPr>
        <p:spPr>
          <a:xfrm flipV="1">
            <a:off x="1645146" y="3679962"/>
            <a:ext cx="869926" cy="99060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8" name="Elbow Connector 17"/>
          <p:cNvCxnSpPr/>
          <p:nvPr/>
        </p:nvCxnSpPr>
        <p:spPr>
          <a:xfrm rot="10800000" flipV="1">
            <a:off x="958525" y="2606466"/>
            <a:ext cx="5749926" cy="2078932"/>
          </a:xfrm>
          <a:prstGeom prst="bentConnector3">
            <a:avLst>
              <a:gd name="adj1" fmla="val 100359"/>
            </a:avLst>
          </a:prstGeom>
          <a:ln w="28575"/>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6324114" y="2320528"/>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cxnSp>
        <p:nvCxnSpPr>
          <p:cNvPr id="20" name="Straight Arrow Connector 19"/>
          <p:cNvCxnSpPr/>
          <p:nvPr/>
        </p:nvCxnSpPr>
        <p:spPr>
          <a:xfrm flipH="1" flipV="1">
            <a:off x="2841771" y="3679962"/>
            <a:ext cx="778202" cy="86868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2187412" y="5577342"/>
            <a:ext cx="1432561"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2140898" y="5263890"/>
            <a:ext cx="5373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23" name="TextBox 22"/>
          <p:cNvSpPr txBox="1"/>
          <p:nvPr/>
        </p:nvSpPr>
        <p:spPr>
          <a:xfrm>
            <a:off x="3111500" y="5263890"/>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3" name="Slide Number Placeholder 2"/>
          <p:cNvSpPr>
            <a:spLocks noGrp="1"/>
          </p:cNvSpPr>
          <p:nvPr>
            <p:ph type="sldNum" sz="quarter" idx="12"/>
          </p:nvPr>
        </p:nvSpPr>
        <p:spPr/>
        <p:txBody>
          <a:bodyPr/>
          <a:lstStyle/>
          <a:p>
            <a:fld id="{0E8E0603-4C39-4EF1-A0FE-816FABFA11C3}" type="slidenum">
              <a:rPr lang="en-US" smtClean="0"/>
              <a:t>115</a:t>
            </a:fld>
            <a:endParaRPr lang="en-US"/>
          </a:p>
        </p:txBody>
      </p:sp>
    </p:spTree>
    <p:extLst>
      <p:ext uri="{BB962C8B-B14F-4D97-AF65-F5344CB8AC3E}">
        <p14:creationId xmlns:p14="http://schemas.microsoft.com/office/powerpoint/2010/main" val="1776946841"/>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7301789" y="4328184"/>
          <a:ext cx="1611879" cy="2400300"/>
        </p:xfrm>
        <a:graphic>
          <a:graphicData uri="http://schemas.openxmlformats.org/drawingml/2006/table">
            <a:tbl>
              <a:tblPr firstRow="1" bandRow="1">
                <a:tableStyleId>{5C22544A-7EE6-4342-B048-85BDC9FD1C3A}</a:tableStyleId>
              </a:tblPr>
              <a:tblGrid>
                <a:gridCol w="1611879">
                  <a:extLst>
                    <a:ext uri="{9D8B030D-6E8A-4147-A177-3AD203B41FA5}">
                      <a16:colId xmlns:a16="http://schemas.microsoft.com/office/drawing/2014/main" xmlns="" val="20000"/>
                    </a:ext>
                  </a:extLst>
                </a:gridCol>
              </a:tblGrid>
              <a:tr h="251460">
                <a:tc>
                  <a:txBody>
                    <a:bodyPr/>
                    <a:lstStyle/>
                    <a:p>
                      <a:pPr algn="ctr"/>
                      <a:r>
                        <a:rPr lang="en-US" sz="1800" dirty="0" smtClean="0">
                          <a:latin typeface="Cambria" panose="02040503050406030204" pitchFamily="18" charset="0"/>
                        </a:rPr>
                        <a:t>Station</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1460">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51460">
                <a:tc>
                  <a:txBody>
                    <a:bodyPr/>
                    <a:lstStyle/>
                    <a:p>
                      <a:pPr algn="l"/>
                      <a:r>
                        <a:rPr lang="en-US" sz="1800" dirty="0" smtClean="0">
                          <a:latin typeface="Cambria" panose="02040503050406030204" pitchFamily="18" charset="0"/>
                        </a:rPr>
                        <a:t>-name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1460">
                <a:tc>
                  <a:txBody>
                    <a:bodyPr/>
                    <a:lstStyle/>
                    <a:p>
                      <a:pPr algn="l"/>
                      <a:r>
                        <a:rPr lang="en-US" sz="1800" dirty="0" smtClean="0">
                          <a:latin typeface="Cambria" panose="02040503050406030204" pitchFamily="18" charset="0"/>
                        </a:rPr>
                        <a:t>-street</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r h="274320">
                <a:tc>
                  <a:txBody>
                    <a:bodyPr/>
                    <a:lstStyle/>
                    <a:p>
                      <a:pPr algn="l"/>
                      <a:r>
                        <a:rPr lang="en-US" sz="1800" dirty="0" smtClean="0">
                          <a:latin typeface="Cambria" panose="02040503050406030204" pitchFamily="18" charset="0"/>
                        </a:rPr>
                        <a:t>-location</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5"/>
                  </a:ext>
                </a:extLst>
              </a:tr>
              <a:tr h="274320">
                <a:tc>
                  <a:txBody>
                    <a:bodyPr/>
                    <a:lstStyle/>
                    <a:p>
                      <a:pPr algn="l"/>
                      <a:r>
                        <a:rPr lang="en-US" sz="1800" dirty="0" smtClean="0">
                          <a:latin typeface="Cambria" panose="02040503050406030204" pitchFamily="18" charset="0"/>
                        </a:rPr>
                        <a:t>-routes</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6"/>
                  </a:ext>
                </a:extLst>
              </a:tr>
            </a:tbl>
          </a:graphicData>
        </a:graphic>
      </p:graphicFrame>
      <p:cxnSp>
        <p:nvCxnSpPr>
          <p:cNvPr id="5" name="Straight Connector 4"/>
          <p:cNvCxnSpPr/>
          <p:nvPr/>
        </p:nvCxnSpPr>
        <p:spPr>
          <a:xfrm>
            <a:off x="4762500" y="5105400"/>
            <a:ext cx="256794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5138167" y="4786649"/>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7" name="TextBox 6"/>
          <p:cNvSpPr txBox="1"/>
          <p:nvPr/>
        </p:nvSpPr>
        <p:spPr>
          <a:xfrm>
            <a:off x="7017534" y="4779527"/>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cxnSp>
        <p:nvCxnSpPr>
          <p:cNvPr id="8" name="Straight Connector 7"/>
          <p:cNvCxnSpPr/>
          <p:nvPr/>
        </p:nvCxnSpPr>
        <p:spPr>
          <a:xfrm>
            <a:off x="4762500" y="5547360"/>
            <a:ext cx="256794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5138167" y="5228609"/>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10" name="TextBox 9"/>
          <p:cNvSpPr txBox="1"/>
          <p:nvPr/>
        </p:nvSpPr>
        <p:spPr>
          <a:xfrm>
            <a:off x="7017534" y="5221487"/>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cxnSp>
        <p:nvCxnSpPr>
          <p:cNvPr id="11" name="Straight Connector 10"/>
          <p:cNvCxnSpPr/>
          <p:nvPr/>
        </p:nvCxnSpPr>
        <p:spPr>
          <a:xfrm flipH="1">
            <a:off x="7650480" y="3168650"/>
            <a:ext cx="3810" cy="1188204"/>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7173987" y="3983474"/>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13" name="TextBox 12"/>
          <p:cNvSpPr txBox="1"/>
          <p:nvPr/>
        </p:nvSpPr>
        <p:spPr>
          <a:xfrm>
            <a:off x="7157247" y="3134360"/>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aphicFrame>
        <p:nvGraphicFramePr>
          <p:cNvPr id="14" name="Table 13"/>
          <p:cNvGraphicFramePr>
            <a:graphicFrameLocks noGrp="1"/>
          </p:cNvGraphicFramePr>
          <p:nvPr>
            <p:extLst>
              <p:ext uri="{D42A27DB-BD31-4B8C-83A1-F6EECF244321}">
                <p14:modId xmlns:p14="http://schemas.microsoft.com/office/powerpoint/2010/main" val="3976752398"/>
              </p:ext>
            </p:extLst>
          </p:nvPr>
        </p:nvGraphicFramePr>
        <p:xfrm>
          <a:off x="3552496" y="4030506"/>
          <a:ext cx="1611879" cy="2743200"/>
        </p:xfrm>
        <a:graphic>
          <a:graphicData uri="http://schemas.openxmlformats.org/drawingml/2006/table">
            <a:tbl>
              <a:tblPr firstRow="1" bandRow="1">
                <a:tableStyleId>{5C22544A-7EE6-4342-B048-85BDC9FD1C3A}</a:tableStyleId>
              </a:tblPr>
              <a:tblGrid>
                <a:gridCol w="1611879">
                  <a:extLst>
                    <a:ext uri="{9D8B030D-6E8A-4147-A177-3AD203B41FA5}">
                      <a16:colId xmlns:a16="http://schemas.microsoft.com/office/drawing/2014/main" xmlns="" val="20000"/>
                    </a:ext>
                  </a:extLst>
                </a:gridCol>
              </a:tblGrid>
              <a:tr h="251460">
                <a:tc>
                  <a:txBody>
                    <a:bodyPr/>
                    <a:lstStyle/>
                    <a:p>
                      <a:pPr algn="ctr"/>
                      <a:r>
                        <a:rPr lang="en-US" sz="1800" dirty="0" smtClean="0">
                          <a:latin typeface="Cambria" panose="02040503050406030204" pitchFamily="18" charset="0"/>
                        </a:rPr>
                        <a:t>Path</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stationFrom</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stationTo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transferTurn</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pathType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r h="274320">
                <a:tc>
                  <a:txBody>
                    <a:bodyPr/>
                    <a:lstStyle/>
                    <a:p>
                      <a:pPr algn="l"/>
                      <a:r>
                        <a:rPr lang="en-US" sz="1800" dirty="0" smtClean="0">
                          <a:latin typeface="Cambria" panose="02040503050406030204" pitchFamily="18" charset="0"/>
                        </a:rPr>
                        <a:t>-distance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5"/>
                  </a:ext>
                </a:extLst>
              </a:tr>
              <a:tr h="274320">
                <a:tc>
                  <a:txBody>
                    <a:bodyPr/>
                    <a:lstStyle/>
                    <a:p>
                      <a:pPr algn="l"/>
                      <a:r>
                        <a:rPr lang="en-US" sz="1800" dirty="0" smtClean="0">
                          <a:latin typeface="Cambria" panose="02040503050406030204" pitchFamily="18" charset="0"/>
                        </a:rPr>
                        <a:t>-time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6"/>
                  </a:ext>
                </a:extLst>
              </a:tr>
              <a:tr h="274320">
                <a:tc>
                  <a:txBody>
                    <a:bodyPr/>
                    <a:lstStyle/>
                    <a:p>
                      <a:pPr algn="l"/>
                      <a:r>
                        <a:rPr lang="en-US" sz="1800" dirty="0" smtClean="0">
                          <a:latin typeface="Cambria" panose="02040503050406030204" pitchFamily="18" charset="0"/>
                        </a:rPr>
                        <a:t>-points</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7"/>
                  </a:ext>
                </a:extLst>
              </a:tr>
            </a:tbl>
          </a:graphicData>
        </a:graphic>
      </p:graphicFrame>
      <p:graphicFrame>
        <p:nvGraphicFramePr>
          <p:cNvPr id="15" name="Table 14"/>
          <p:cNvGraphicFramePr>
            <a:graphicFrameLocks noGrp="1"/>
          </p:cNvGraphicFramePr>
          <p:nvPr>
            <p:extLst/>
          </p:nvPr>
        </p:nvGraphicFramePr>
        <p:xfrm>
          <a:off x="6676376" y="1111250"/>
          <a:ext cx="2431589" cy="2057400"/>
        </p:xfrm>
        <a:graphic>
          <a:graphicData uri="http://schemas.openxmlformats.org/drawingml/2006/table">
            <a:tbl>
              <a:tblPr firstRow="1" bandRow="1">
                <a:tableStyleId>{5C22544A-7EE6-4342-B048-85BDC9FD1C3A}</a:tableStyleId>
              </a:tblPr>
              <a:tblGrid>
                <a:gridCol w="2431589">
                  <a:extLst>
                    <a:ext uri="{9D8B030D-6E8A-4147-A177-3AD203B41FA5}">
                      <a16:colId xmlns:a16="http://schemas.microsoft.com/office/drawing/2014/main" xmlns="" val="20000"/>
                    </a:ext>
                  </a:extLst>
                </a:gridCol>
              </a:tblGrid>
              <a:tr h="251460">
                <a:tc>
                  <a:txBody>
                    <a:bodyPr/>
                    <a:lstStyle/>
                    <a:p>
                      <a:pPr algn="ctr"/>
                      <a:r>
                        <a:rPr lang="en-US" sz="1800" dirty="0" smtClean="0">
                          <a:latin typeface="Cambria" panose="02040503050406030204" pitchFamily="18" charset="0"/>
                        </a:rPr>
                        <a:t>Route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routeType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routeName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r h="27432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stationOrder</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5"/>
                  </a:ext>
                </a:extLst>
              </a:tr>
            </a:tbl>
          </a:graphicData>
        </a:graphic>
      </p:graphicFrame>
      <p:graphicFrame>
        <p:nvGraphicFramePr>
          <p:cNvPr id="16" name="Table 15"/>
          <p:cNvGraphicFramePr>
            <a:graphicFrameLocks noGrp="1"/>
          </p:cNvGraphicFramePr>
          <p:nvPr>
            <p:extLst>
              <p:ext uri="{D42A27DB-BD31-4B8C-83A1-F6EECF244321}">
                <p14:modId xmlns:p14="http://schemas.microsoft.com/office/powerpoint/2010/main" val="396577213"/>
              </p:ext>
            </p:extLst>
          </p:nvPr>
        </p:nvGraphicFramePr>
        <p:xfrm>
          <a:off x="513231" y="4685398"/>
          <a:ext cx="1611879" cy="2057400"/>
        </p:xfrm>
        <a:graphic>
          <a:graphicData uri="http://schemas.openxmlformats.org/drawingml/2006/table">
            <a:tbl>
              <a:tblPr firstRow="1" bandRow="1">
                <a:tableStyleId>{5C22544A-7EE6-4342-B048-85BDC9FD1C3A}</a:tableStyleId>
              </a:tblPr>
              <a:tblGrid>
                <a:gridCol w="1611879">
                  <a:extLst>
                    <a:ext uri="{9D8B030D-6E8A-4147-A177-3AD203B41FA5}">
                      <a16:colId xmlns:a16="http://schemas.microsoft.com/office/drawing/2014/main" xmlns="" val="20000"/>
                    </a:ext>
                  </a:extLst>
                </a:gridCol>
              </a:tblGrid>
              <a:tr h="251460">
                <a:tc>
                  <a:txBody>
                    <a:bodyPr/>
                    <a:lstStyle/>
                    <a:p>
                      <a:pPr algn="ctr"/>
                      <a:r>
                        <a:rPr lang="en-US" sz="1800" dirty="0" smtClean="0">
                          <a:latin typeface="Cambria" panose="02040503050406030204" pitchFamily="18" charset="0"/>
                        </a:rPr>
                        <a:t>Segment</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routeName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pathType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r h="27432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segmentTime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5"/>
                  </a:ext>
                </a:extLst>
              </a:tr>
            </a:tbl>
          </a:graphicData>
        </a:graphic>
      </p:graphicFrame>
      <p:sp>
        <p:nvSpPr>
          <p:cNvPr id="17" name="TextBox 16"/>
          <p:cNvSpPr txBox="1"/>
          <p:nvPr/>
        </p:nvSpPr>
        <p:spPr>
          <a:xfrm>
            <a:off x="375667" y="4363976"/>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aphicFrame>
        <p:nvGraphicFramePr>
          <p:cNvPr id="18" name="Table 17"/>
          <p:cNvGraphicFramePr>
            <a:graphicFrameLocks noGrp="1"/>
          </p:cNvGraphicFramePr>
          <p:nvPr>
            <p:extLst>
              <p:ext uri="{D42A27DB-BD31-4B8C-83A1-F6EECF244321}">
                <p14:modId xmlns:p14="http://schemas.microsoft.com/office/powerpoint/2010/main" val="1417621295"/>
              </p:ext>
            </p:extLst>
          </p:nvPr>
        </p:nvGraphicFramePr>
        <p:xfrm>
          <a:off x="1806495" y="2798320"/>
          <a:ext cx="1611879" cy="929640"/>
        </p:xfrm>
        <a:graphic>
          <a:graphicData uri="http://schemas.openxmlformats.org/drawingml/2006/table">
            <a:tbl>
              <a:tblPr firstRow="1" bandRow="1">
                <a:tableStyleId>{5C22544A-7EE6-4342-B048-85BDC9FD1C3A}</a:tableStyleId>
              </a:tblPr>
              <a:tblGrid>
                <a:gridCol w="1611879">
                  <a:extLst>
                    <a:ext uri="{9D8B030D-6E8A-4147-A177-3AD203B41FA5}">
                      <a16:colId xmlns:a16="http://schemas.microsoft.com/office/drawing/2014/main" xmlns="" val="20000"/>
                    </a:ext>
                  </a:extLst>
                </a:gridCol>
              </a:tblGrid>
              <a:tr h="251460">
                <a:tc>
                  <a:txBody>
                    <a:bodyPr/>
                    <a:lstStyle/>
                    <a:p>
                      <a:pPr algn="ctr"/>
                      <a:r>
                        <a:rPr lang="en-US" sz="1600" dirty="0" smtClean="0">
                          <a:latin typeface="Cambria" panose="02040503050406030204" pitchFamily="18" charset="0"/>
                        </a:rPr>
                        <a:t>&lt;&lt;interface&gt;&gt;</a:t>
                      </a:r>
                    </a:p>
                    <a:p>
                      <a:pPr algn="ctr"/>
                      <a:r>
                        <a:rPr lang="en-US" sz="1800" dirty="0" err="1" smtClean="0">
                          <a:latin typeface="Cambria" panose="02040503050406030204" pitchFamily="18" charset="0"/>
                        </a:rPr>
                        <a:t>INode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ct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bl>
          </a:graphicData>
        </a:graphic>
      </p:graphicFrame>
      <p:cxnSp>
        <p:nvCxnSpPr>
          <p:cNvPr id="19" name="Elbow Connector 18"/>
          <p:cNvCxnSpPr>
            <a:endCxn id="18" idx="1"/>
          </p:cNvCxnSpPr>
          <p:nvPr/>
        </p:nvCxnSpPr>
        <p:spPr>
          <a:xfrm rot="16200000" flipH="1">
            <a:off x="1028388" y="2485033"/>
            <a:ext cx="1084746" cy="471467"/>
          </a:xfrm>
          <a:prstGeom prst="bentConnector2">
            <a:avLst/>
          </a:prstGeom>
          <a:ln w="28575"/>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1092092" y="2101590"/>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21" name="TextBox 20"/>
          <p:cNvSpPr txBox="1"/>
          <p:nvPr/>
        </p:nvSpPr>
        <p:spPr>
          <a:xfrm>
            <a:off x="1404998" y="3214110"/>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aphicFrame>
        <p:nvGraphicFramePr>
          <p:cNvPr id="22" name="Table 21"/>
          <p:cNvGraphicFramePr>
            <a:graphicFrameLocks noGrp="1"/>
          </p:cNvGraphicFramePr>
          <p:nvPr>
            <p:extLst>
              <p:ext uri="{D42A27DB-BD31-4B8C-83A1-F6EECF244321}">
                <p14:modId xmlns:p14="http://schemas.microsoft.com/office/powerpoint/2010/main" val="3590988870"/>
              </p:ext>
            </p:extLst>
          </p:nvPr>
        </p:nvGraphicFramePr>
        <p:xfrm>
          <a:off x="3421745" y="128116"/>
          <a:ext cx="1611879" cy="1714500"/>
        </p:xfrm>
        <a:graphic>
          <a:graphicData uri="http://schemas.openxmlformats.org/drawingml/2006/table">
            <a:tbl>
              <a:tblPr firstRow="1" bandRow="1">
                <a:tableStyleId>{5C22544A-7EE6-4342-B048-85BDC9FD1C3A}</a:tableStyleId>
              </a:tblPr>
              <a:tblGrid>
                <a:gridCol w="1611879">
                  <a:extLst>
                    <a:ext uri="{9D8B030D-6E8A-4147-A177-3AD203B41FA5}">
                      <a16:colId xmlns:a16="http://schemas.microsoft.com/office/drawing/2014/main" xmlns="" val="20000"/>
                    </a:ext>
                  </a:extLst>
                </a:gridCol>
              </a:tblGrid>
              <a:tr h="251460">
                <a:tc>
                  <a:txBody>
                    <a:bodyPr/>
                    <a:lstStyle/>
                    <a:p>
                      <a:pPr algn="ctr"/>
                      <a:r>
                        <a:rPr lang="en-US" sz="1800" dirty="0" smtClean="0">
                          <a:latin typeface="Cambria" panose="02040503050406030204" pitchFamily="18" charset="0"/>
                        </a:rPr>
                        <a:t>Journey</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51460">
                <a:tc>
                  <a:txBody>
                    <a:bodyPr/>
                    <a:lstStyle/>
                    <a:p>
                      <a:pPr algn="l"/>
                      <a:r>
                        <a:rPr lang="en-US" sz="1800" dirty="0" smtClean="0">
                          <a:latin typeface="Cambria" panose="02040503050406030204" pitchFamily="18" charset="0"/>
                        </a:rPr>
                        <a:t>-minutes</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totalDistance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bl>
          </a:graphicData>
        </a:graphic>
      </p:graphicFrame>
      <p:graphicFrame>
        <p:nvGraphicFramePr>
          <p:cNvPr id="23" name="Table 22"/>
          <p:cNvGraphicFramePr>
            <a:graphicFrameLocks noGrp="1"/>
          </p:cNvGraphicFramePr>
          <p:nvPr>
            <p:extLst>
              <p:ext uri="{D42A27DB-BD31-4B8C-83A1-F6EECF244321}">
                <p14:modId xmlns:p14="http://schemas.microsoft.com/office/powerpoint/2010/main" val="1753741532"/>
              </p:ext>
            </p:extLst>
          </p:nvPr>
        </p:nvGraphicFramePr>
        <p:xfrm>
          <a:off x="529089" y="120994"/>
          <a:ext cx="1611879" cy="2057400"/>
        </p:xfrm>
        <a:graphic>
          <a:graphicData uri="http://schemas.openxmlformats.org/drawingml/2006/table">
            <a:tbl>
              <a:tblPr firstRow="1" bandRow="1">
                <a:tableStyleId>{5C22544A-7EE6-4342-B048-85BDC9FD1C3A}</a:tableStyleId>
              </a:tblPr>
              <a:tblGrid>
                <a:gridCol w="1611879">
                  <a:extLst>
                    <a:ext uri="{9D8B030D-6E8A-4147-A177-3AD203B41FA5}">
                      <a16:colId xmlns:a16="http://schemas.microsoft.com/office/drawing/2014/main" xmlns="" val="20000"/>
                    </a:ext>
                  </a:extLst>
                </a:gridCol>
              </a:tblGrid>
              <a:tr h="251460">
                <a:tc>
                  <a:txBody>
                    <a:bodyPr/>
                    <a:lstStyle/>
                    <a:p>
                      <a:pPr algn="ctr"/>
                      <a:r>
                        <a:rPr lang="en-US" sz="1800" dirty="0" smtClean="0">
                          <a:latin typeface="Cambria" panose="02040503050406030204" pitchFamily="18" charset="0"/>
                        </a:rPr>
                        <a:t>Result</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totalDistance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1460">
                <a:tc>
                  <a:txBody>
                    <a:bodyPr/>
                    <a:lstStyle/>
                    <a:p>
                      <a:pPr algn="l"/>
                      <a:r>
                        <a:rPr lang="en-US" sz="1800" dirty="0" smtClean="0">
                          <a:latin typeface="Cambria" panose="02040503050406030204" pitchFamily="18" charset="0"/>
                        </a:rPr>
                        <a:t>-minutes</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r h="27432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totalTransfer</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5"/>
                  </a:ext>
                </a:extLst>
              </a:tr>
            </a:tbl>
          </a:graphicData>
        </a:graphic>
      </p:graphicFrame>
      <p:cxnSp>
        <p:nvCxnSpPr>
          <p:cNvPr id="24" name="Straight Connector 23"/>
          <p:cNvCxnSpPr/>
          <p:nvPr/>
        </p:nvCxnSpPr>
        <p:spPr>
          <a:xfrm>
            <a:off x="2113027" y="982482"/>
            <a:ext cx="1308718" cy="2884"/>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2082547" y="653790"/>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26" name="TextBox 25"/>
          <p:cNvSpPr txBox="1"/>
          <p:nvPr/>
        </p:nvSpPr>
        <p:spPr>
          <a:xfrm>
            <a:off x="2913272" y="653790"/>
            <a:ext cx="5373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cxnSp>
        <p:nvCxnSpPr>
          <p:cNvPr id="27" name="Straight Arrow Connector 26"/>
          <p:cNvCxnSpPr/>
          <p:nvPr/>
        </p:nvCxnSpPr>
        <p:spPr>
          <a:xfrm flipV="1">
            <a:off x="1570761" y="3679962"/>
            <a:ext cx="869926" cy="99060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8" name="Elbow Connector 27"/>
          <p:cNvCxnSpPr/>
          <p:nvPr/>
        </p:nvCxnSpPr>
        <p:spPr>
          <a:xfrm rot="10800000" flipV="1">
            <a:off x="884141" y="2606466"/>
            <a:ext cx="5824311" cy="2078932"/>
          </a:xfrm>
          <a:prstGeom prst="bentConnector3">
            <a:avLst>
              <a:gd name="adj1" fmla="val 99716"/>
            </a:avLst>
          </a:prstGeom>
          <a:ln w="28575"/>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6324114" y="2320528"/>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cxnSp>
        <p:nvCxnSpPr>
          <p:cNvPr id="30" name="Straight Arrow Connector 29"/>
          <p:cNvCxnSpPr/>
          <p:nvPr/>
        </p:nvCxnSpPr>
        <p:spPr>
          <a:xfrm flipH="1" flipV="1">
            <a:off x="2767386" y="3679962"/>
            <a:ext cx="778202" cy="86868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2113027" y="5577342"/>
            <a:ext cx="1432561"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2066513" y="5263890"/>
            <a:ext cx="5373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33" name="TextBox 32"/>
          <p:cNvSpPr txBox="1"/>
          <p:nvPr/>
        </p:nvSpPr>
        <p:spPr>
          <a:xfrm>
            <a:off x="3037115" y="5263890"/>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3" name="Slide Number Placeholder 2"/>
          <p:cNvSpPr>
            <a:spLocks noGrp="1"/>
          </p:cNvSpPr>
          <p:nvPr>
            <p:ph type="sldNum" sz="quarter" idx="12"/>
          </p:nvPr>
        </p:nvSpPr>
        <p:spPr/>
        <p:txBody>
          <a:bodyPr/>
          <a:lstStyle/>
          <a:p>
            <a:fld id="{0E8E0603-4C39-4EF1-A0FE-816FABFA11C3}" type="slidenum">
              <a:rPr lang="en-US" smtClean="0"/>
              <a:t>116</a:t>
            </a:fld>
            <a:endParaRPr lang="en-US"/>
          </a:p>
        </p:txBody>
      </p:sp>
    </p:spTree>
    <p:extLst>
      <p:ext uri="{BB962C8B-B14F-4D97-AF65-F5344CB8AC3E}">
        <p14:creationId xmlns:p14="http://schemas.microsoft.com/office/powerpoint/2010/main" val="327620655"/>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a:latin typeface="Cambria" charset="0"/>
                <a:ea typeface="Cambria" charset="0"/>
                <a:cs typeface="Cambria" charset="0"/>
              </a:rPr>
              <a:t>Architecture: Bus Routing</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20" name="Picture 2" descr="C:\Users\ngoan\Desktop\bus.png"/>
          <p:cNvPicPr>
            <a:picLocks noChangeAspect="1" noChangeArrowheads="1"/>
          </p:cNvPicPr>
          <p:nvPr/>
        </p:nvPicPr>
        <p:blipFill rotWithShape="1">
          <a:blip r:embed="rId3">
            <a:extLst>
              <a:ext uri="{28A0092B-C50C-407E-A947-70E740481C1C}">
                <a14:useLocalDpi xmlns:a14="http://schemas.microsoft.com/office/drawing/2010/main" val="0"/>
              </a:ext>
            </a:extLst>
          </a:blip>
          <a:srcRect l="41653" t="43647" r="50398" b="42181"/>
          <a:stretch/>
        </p:blipFill>
        <p:spPr bwMode="auto">
          <a:xfrm>
            <a:off x="4008508" y="3493094"/>
            <a:ext cx="597043" cy="92541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8010" y="3475470"/>
            <a:ext cx="789246" cy="789246"/>
          </a:xfrm>
          <a:prstGeom prst="rect">
            <a:avLst/>
          </a:prstGeom>
        </p:spPr>
      </p:pic>
      <p:sp>
        <p:nvSpPr>
          <p:cNvPr id="4" name="Slide Number Placeholder 3"/>
          <p:cNvSpPr>
            <a:spLocks noGrp="1"/>
          </p:cNvSpPr>
          <p:nvPr>
            <p:ph type="sldNum" sz="quarter" idx="12"/>
          </p:nvPr>
        </p:nvSpPr>
        <p:spPr/>
        <p:txBody>
          <a:bodyPr/>
          <a:lstStyle/>
          <a:p>
            <a:fld id="{A5E2EACC-D4B0-3045-B4AB-6B247433880E}" type="slidenum">
              <a:rPr lang="en-US" smtClean="0">
                <a:solidFill>
                  <a:prstClr val="black">
                    <a:tint val="75000"/>
                  </a:prstClr>
                </a:solidFill>
              </a:rPr>
              <a:pPr/>
              <a:t>117</a:t>
            </a:fld>
            <a:endParaRPr lang="en-US">
              <a:solidFill>
                <a:prstClr val="black">
                  <a:tint val="75000"/>
                </a:prstClr>
              </a:solidFill>
            </a:endParaRPr>
          </a:p>
        </p:txBody>
      </p:sp>
    </p:spTree>
    <p:extLst>
      <p:ext uri="{BB962C8B-B14F-4D97-AF65-F5344CB8AC3E}">
        <p14:creationId xmlns:p14="http://schemas.microsoft.com/office/powerpoint/2010/main" val="4052325626"/>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a:latin typeface="Cambria" charset="0"/>
                <a:ea typeface="Cambria" charset="0"/>
                <a:cs typeface="Cambria" charset="0"/>
              </a:rPr>
              <a:t>Architecture: Bus Routing</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20" name="Picture 2" descr="C:\Users\ngoan\Desktop\bus.png"/>
          <p:cNvPicPr>
            <a:picLocks noChangeAspect="1" noChangeArrowheads="1"/>
          </p:cNvPicPr>
          <p:nvPr/>
        </p:nvPicPr>
        <p:blipFill rotWithShape="1">
          <a:blip r:embed="rId3">
            <a:extLst>
              <a:ext uri="{28A0092B-C50C-407E-A947-70E740481C1C}">
                <a14:useLocalDpi xmlns:a14="http://schemas.microsoft.com/office/drawing/2010/main" val="0"/>
              </a:ext>
            </a:extLst>
          </a:blip>
          <a:srcRect l="41653" t="43647" r="50398" b="42181"/>
          <a:stretch/>
        </p:blipFill>
        <p:spPr bwMode="auto">
          <a:xfrm>
            <a:off x="4008508" y="3493094"/>
            <a:ext cx="597043" cy="92541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8010" y="3475470"/>
            <a:ext cx="789246" cy="789246"/>
          </a:xfrm>
          <a:prstGeom prst="rect">
            <a:avLst/>
          </a:prstGeom>
        </p:spPr>
      </p:pic>
      <p:sp>
        <p:nvSpPr>
          <p:cNvPr id="22" name="Right Arrow 21"/>
          <p:cNvSpPr/>
          <p:nvPr/>
        </p:nvSpPr>
        <p:spPr>
          <a:xfrm>
            <a:off x="1570322" y="4089312"/>
            <a:ext cx="2315002" cy="199706"/>
          </a:xfrm>
          <a:prstGeom prst="rightArrow">
            <a:avLst/>
          </a:prstGeom>
          <a:solidFill>
            <a:srgbClr val="2388DB"/>
          </a:solidFill>
          <a:ln w="25400" cap="flat" cmpd="sng" algn="ctr">
            <a:solidFill>
              <a:srgbClr val="2388DB"/>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3" name="TextBox 22"/>
          <p:cNvSpPr txBox="1"/>
          <p:nvPr/>
        </p:nvSpPr>
        <p:spPr>
          <a:xfrm>
            <a:off x="1899628" y="3755748"/>
            <a:ext cx="1954333"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1a. Text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4" name="Slide Number Placeholder 3"/>
          <p:cNvSpPr>
            <a:spLocks noGrp="1"/>
          </p:cNvSpPr>
          <p:nvPr>
            <p:ph type="sldNum" sz="quarter" idx="12"/>
          </p:nvPr>
        </p:nvSpPr>
        <p:spPr/>
        <p:txBody>
          <a:bodyPr/>
          <a:lstStyle/>
          <a:p>
            <a:fld id="{A5E2EACC-D4B0-3045-B4AB-6B247433880E}" type="slidenum">
              <a:rPr lang="en-US" smtClean="0">
                <a:solidFill>
                  <a:prstClr val="black">
                    <a:tint val="75000"/>
                  </a:prstClr>
                </a:solidFill>
              </a:rPr>
              <a:pPr/>
              <a:t>118</a:t>
            </a:fld>
            <a:endParaRPr lang="en-US">
              <a:solidFill>
                <a:prstClr val="black">
                  <a:tint val="75000"/>
                </a:prstClr>
              </a:solidFill>
            </a:endParaRPr>
          </a:p>
        </p:txBody>
      </p:sp>
    </p:spTree>
    <p:extLst>
      <p:ext uri="{BB962C8B-B14F-4D97-AF65-F5344CB8AC3E}">
        <p14:creationId xmlns:p14="http://schemas.microsoft.com/office/powerpoint/2010/main" val="913682419"/>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a:latin typeface="Cambria" charset="0"/>
                <a:ea typeface="Cambria" charset="0"/>
                <a:cs typeface="Cambria" charset="0"/>
              </a:rPr>
              <a:t>Architecture: Bus Routing</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20" name="Picture 2" descr="C:\Users\ngoan\Desktop\bus.png"/>
          <p:cNvPicPr>
            <a:picLocks noChangeAspect="1" noChangeArrowheads="1"/>
          </p:cNvPicPr>
          <p:nvPr/>
        </p:nvPicPr>
        <p:blipFill rotWithShape="1">
          <a:blip r:embed="rId3">
            <a:extLst>
              <a:ext uri="{28A0092B-C50C-407E-A947-70E740481C1C}">
                <a14:useLocalDpi xmlns:a14="http://schemas.microsoft.com/office/drawing/2010/main" val="0"/>
              </a:ext>
            </a:extLst>
          </a:blip>
          <a:srcRect l="41653" t="43647" r="50398" b="42181"/>
          <a:stretch/>
        </p:blipFill>
        <p:spPr bwMode="auto">
          <a:xfrm>
            <a:off x="4008508" y="3493094"/>
            <a:ext cx="597043" cy="92541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8010" y="3475470"/>
            <a:ext cx="789246" cy="789246"/>
          </a:xfrm>
          <a:prstGeom prst="rect">
            <a:avLst/>
          </a:prstGeom>
        </p:spPr>
      </p:pic>
      <p:sp>
        <p:nvSpPr>
          <p:cNvPr id="22" name="Right Arrow 21"/>
          <p:cNvSpPr/>
          <p:nvPr/>
        </p:nvSpPr>
        <p:spPr>
          <a:xfrm>
            <a:off x="1570322" y="4089312"/>
            <a:ext cx="2315002" cy="199706"/>
          </a:xfrm>
          <a:prstGeom prst="rightArrow">
            <a:avLst/>
          </a:prstGeom>
          <a:solidFill>
            <a:srgbClr val="2388DB"/>
          </a:solidFill>
          <a:ln w="25400" cap="flat" cmpd="sng" algn="ctr">
            <a:solidFill>
              <a:srgbClr val="2388DB"/>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3" name="TextBox 22"/>
          <p:cNvSpPr txBox="1"/>
          <p:nvPr/>
        </p:nvSpPr>
        <p:spPr>
          <a:xfrm>
            <a:off x="1899628" y="3755748"/>
            <a:ext cx="1954333"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1a. Text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pic>
        <p:nvPicPr>
          <p:cNvPr id="24" name="Picture 2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05987" y="926929"/>
            <a:ext cx="850290" cy="839004"/>
          </a:xfrm>
          <a:prstGeom prst="rect">
            <a:avLst/>
          </a:prstGeom>
        </p:spPr>
      </p:pic>
      <p:sp>
        <p:nvSpPr>
          <p:cNvPr id="25" name="Up Arrow 24"/>
          <p:cNvSpPr/>
          <p:nvPr/>
        </p:nvSpPr>
        <p:spPr>
          <a:xfrm rot="3098377">
            <a:off x="2654530" y="1166486"/>
            <a:ext cx="217957" cy="3046974"/>
          </a:xfrm>
          <a:prstGeom prst="up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7" name="TextBox 26"/>
          <p:cNvSpPr txBox="1"/>
          <p:nvPr/>
        </p:nvSpPr>
        <p:spPr>
          <a:xfrm rot="19217945">
            <a:off x="1687897" y="2167635"/>
            <a:ext cx="195098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1b. Voice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4" name="Slide Number Placeholder 3"/>
          <p:cNvSpPr>
            <a:spLocks noGrp="1"/>
          </p:cNvSpPr>
          <p:nvPr>
            <p:ph type="sldNum" sz="quarter" idx="12"/>
          </p:nvPr>
        </p:nvSpPr>
        <p:spPr/>
        <p:txBody>
          <a:bodyPr/>
          <a:lstStyle/>
          <a:p>
            <a:fld id="{A5E2EACC-D4B0-3045-B4AB-6B247433880E}" type="slidenum">
              <a:rPr lang="en-US" smtClean="0">
                <a:solidFill>
                  <a:prstClr val="black">
                    <a:tint val="75000"/>
                  </a:prstClr>
                </a:solidFill>
              </a:rPr>
              <a:pPr/>
              <a:t>119</a:t>
            </a:fld>
            <a:endParaRPr lang="en-US">
              <a:solidFill>
                <a:prstClr val="black">
                  <a:tint val="75000"/>
                </a:prstClr>
              </a:solidFill>
            </a:endParaRPr>
          </a:p>
        </p:txBody>
      </p:sp>
    </p:spTree>
    <p:extLst>
      <p:ext uri="{BB962C8B-B14F-4D97-AF65-F5344CB8AC3E}">
        <p14:creationId xmlns:p14="http://schemas.microsoft.com/office/powerpoint/2010/main" val="378100419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427752" y="1256044"/>
            <a:ext cx="8400422" cy="454185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5404" y="1446963"/>
            <a:ext cx="7943946" cy="3607358"/>
          </a:xfrm>
          <a:prstGeom prst="rect">
            <a:avLst/>
          </a:prstGeom>
        </p:spPr>
      </p:pic>
      <p:sp>
        <p:nvSpPr>
          <p:cNvPr id="8" name="TextBox 7"/>
          <p:cNvSpPr txBox="1"/>
          <p:nvPr/>
        </p:nvSpPr>
        <p:spPr>
          <a:xfrm>
            <a:off x="0" y="141795"/>
            <a:ext cx="10136117" cy="92333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5400" b="0" i="0" u="none" strike="noStrike" kern="0" cap="none" spc="0" normalizeH="0" baseline="0" noProof="0" dirty="0" smtClean="0">
                <a:ln>
                  <a:noFill/>
                </a:ln>
                <a:effectLst/>
                <a:uLnTx/>
                <a:uFillTx/>
                <a:latin typeface="Cambria" charset="0"/>
                <a:ea typeface="Cambria" charset="0"/>
                <a:cs typeface="Cambria" charset="0"/>
              </a:rPr>
              <a:t>BUSES ROUTE INFORMATION</a:t>
            </a:r>
            <a:endParaRPr kumimoji="0" lang="en-US" sz="5400" b="0" i="0" u="none" strike="noStrike" kern="0" cap="none" spc="0" normalizeH="0" baseline="0" noProof="0" dirty="0">
              <a:ln>
                <a:noFill/>
              </a:ln>
              <a:effectLst/>
              <a:uLnTx/>
              <a:uFillTx/>
              <a:latin typeface="Cambria" charset="0"/>
              <a:ea typeface="Cambria" charset="0"/>
              <a:cs typeface="Cambria" charset="0"/>
            </a:endParaRPr>
          </a:p>
        </p:txBody>
      </p:sp>
      <p:sp>
        <p:nvSpPr>
          <p:cNvPr id="9" name="TextBox 8"/>
          <p:cNvSpPr txBox="1"/>
          <p:nvPr/>
        </p:nvSpPr>
        <p:spPr>
          <a:xfrm>
            <a:off x="1196575" y="5245240"/>
            <a:ext cx="6862776"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chemeClr val="accent4"/>
                </a:solidFill>
                <a:effectLst/>
                <a:uLnTx/>
                <a:uFillTx/>
                <a:latin typeface="Cambria" panose="02040503050406030204" pitchFamily="18" charset="0"/>
              </a:rPr>
              <a:t>http://route.buyttphcm.com.vn/routeoftrunk.aspx</a:t>
            </a:r>
            <a:endParaRPr kumimoji="0" lang="en-US" sz="2400" b="0" i="0" u="none" strike="noStrike" kern="0" cap="none" spc="0" normalizeH="0" baseline="0" noProof="0" dirty="0">
              <a:ln>
                <a:noFill/>
              </a:ln>
              <a:solidFill>
                <a:schemeClr val="accent4"/>
              </a:solidFill>
              <a:effectLst/>
              <a:uLnTx/>
              <a:uFillTx/>
              <a:latin typeface="Cambria" panose="02040503050406030204" pitchFamily="18" charset="0"/>
            </a:endParaRPr>
          </a:p>
        </p:txBody>
      </p:sp>
      <p:sp>
        <p:nvSpPr>
          <p:cNvPr id="3" name="Slide Number Placeholder 2"/>
          <p:cNvSpPr>
            <a:spLocks noGrp="1"/>
          </p:cNvSpPr>
          <p:nvPr>
            <p:ph type="sldNum" sz="quarter" idx="12"/>
          </p:nvPr>
        </p:nvSpPr>
        <p:spPr/>
        <p:txBody>
          <a:bodyPr/>
          <a:lstStyle/>
          <a:p>
            <a:fld id="{0E8E0603-4C39-4EF1-A0FE-816FABFA11C3}" type="slidenum">
              <a:rPr lang="en-US" smtClean="0"/>
              <a:t>12</a:t>
            </a:fld>
            <a:endParaRPr lang="en-US"/>
          </a:p>
        </p:txBody>
      </p:sp>
    </p:spTree>
    <p:extLst>
      <p:ext uri="{BB962C8B-B14F-4D97-AF65-F5344CB8AC3E}">
        <p14:creationId xmlns:p14="http://schemas.microsoft.com/office/powerpoint/2010/main" val="1335209738"/>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a:latin typeface="Cambria" charset="0"/>
                <a:ea typeface="Cambria" charset="0"/>
                <a:cs typeface="Cambria" charset="0"/>
              </a:rPr>
              <a:t>Architecture: Bus Routing</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20" name="Picture 2" descr="C:\Users\ngoan\Desktop\bus.png"/>
          <p:cNvPicPr>
            <a:picLocks noChangeAspect="1" noChangeArrowheads="1"/>
          </p:cNvPicPr>
          <p:nvPr/>
        </p:nvPicPr>
        <p:blipFill rotWithShape="1">
          <a:blip r:embed="rId3">
            <a:extLst>
              <a:ext uri="{28A0092B-C50C-407E-A947-70E740481C1C}">
                <a14:useLocalDpi xmlns:a14="http://schemas.microsoft.com/office/drawing/2010/main" val="0"/>
              </a:ext>
            </a:extLst>
          </a:blip>
          <a:srcRect l="41653" t="43647" r="50398" b="42181"/>
          <a:stretch/>
        </p:blipFill>
        <p:spPr bwMode="auto">
          <a:xfrm>
            <a:off x="4008508" y="3493094"/>
            <a:ext cx="597043" cy="92541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8010" y="3475470"/>
            <a:ext cx="789246" cy="789246"/>
          </a:xfrm>
          <a:prstGeom prst="rect">
            <a:avLst/>
          </a:prstGeom>
        </p:spPr>
      </p:pic>
      <p:sp>
        <p:nvSpPr>
          <p:cNvPr id="22" name="Right Arrow 21"/>
          <p:cNvSpPr/>
          <p:nvPr/>
        </p:nvSpPr>
        <p:spPr>
          <a:xfrm>
            <a:off x="1570322" y="4089312"/>
            <a:ext cx="2315002" cy="199706"/>
          </a:xfrm>
          <a:prstGeom prst="rightArrow">
            <a:avLst/>
          </a:prstGeom>
          <a:solidFill>
            <a:srgbClr val="2388DB"/>
          </a:solidFill>
          <a:ln w="25400" cap="flat" cmpd="sng" algn="ctr">
            <a:solidFill>
              <a:srgbClr val="2388DB"/>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3" name="TextBox 22"/>
          <p:cNvSpPr txBox="1"/>
          <p:nvPr/>
        </p:nvSpPr>
        <p:spPr>
          <a:xfrm>
            <a:off x="1899628" y="3755748"/>
            <a:ext cx="1954333"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1a. Text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pic>
        <p:nvPicPr>
          <p:cNvPr id="24" name="Picture 2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05987" y="926929"/>
            <a:ext cx="850290" cy="839004"/>
          </a:xfrm>
          <a:prstGeom prst="rect">
            <a:avLst/>
          </a:prstGeom>
        </p:spPr>
      </p:pic>
      <p:sp>
        <p:nvSpPr>
          <p:cNvPr id="25" name="Up Arrow 24"/>
          <p:cNvSpPr/>
          <p:nvPr/>
        </p:nvSpPr>
        <p:spPr>
          <a:xfrm rot="3098377">
            <a:off x="2654530" y="1166486"/>
            <a:ext cx="217957" cy="3046974"/>
          </a:xfrm>
          <a:prstGeom prst="up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6" name="Down Arrow 25"/>
          <p:cNvSpPr/>
          <p:nvPr/>
        </p:nvSpPr>
        <p:spPr>
          <a:xfrm>
            <a:off x="4218170" y="1865915"/>
            <a:ext cx="213100" cy="1501766"/>
          </a:xfrm>
          <a:prstGeom prst="down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7" name="TextBox 26"/>
          <p:cNvSpPr txBox="1"/>
          <p:nvPr/>
        </p:nvSpPr>
        <p:spPr>
          <a:xfrm rot="19217945">
            <a:off x="1687897" y="2167635"/>
            <a:ext cx="195098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1b. Voice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28" name="TextBox 27"/>
          <p:cNvSpPr txBox="1"/>
          <p:nvPr/>
        </p:nvSpPr>
        <p:spPr>
          <a:xfrm>
            <a:off x="3494104" y="2486659"/>
            <a:ext cx="648383" cy="70788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1c.</a:t>
            </a:r>
            <a:b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b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Text</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4" name="Slide Number Placeholder 3"/>
          <p:cNvSpPr>
            <a:spLocks noGrp="1"/>
          </p:cNvSpPr>
          <p:nvPr>
            <p:ph type="sldNum" sz="quarter" idx="12"/>
          </p:nvPr>
        </p:nvSpPr>
        <p:spPr/>
        <p:txBody>
          <a:bodyPr/>
          <a:lstStyle/>
          <a:p>
            <a:fld id="{A5E2EACC-D4B0-3045-B4AB-6B247433880E}" type="slidenum">
              <a:rPr lang="en-US" smtClean="0">
                <a:solidFill>
                  <a:prstClr val="black">
                    <a:tint val="75000"/>
                  </a:prstClr>
                </a:solidFill>
              </a:rPr>
              <a:pPr/>
              <a:t>120</a:t>
            </a:fld>
            <a:endParaRPr lang="en-US">
              <a:solidFill>
                <a:prstClr val="black">
                  <a:tint val="75000"/>
                </a:prstClr>
              </a:solidFill>
            </a:endParaRPr>
          </a:p>
        </p:txBody>
      </p:sp>
    </p:spTree>
    <p:extLst>
      <p:ext uri="{BB962C8B-B14F-4D97-AF65-F5344CB8AC3E}">
        <p14:creationId xmlns:p14="http://schemas.microsoft.com/office/powerpoint/2010/main" val="1645911920"/>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a:latin typeface="Cambria" charset="0"/>
                <a:ea typeface="Cambria" charset="0"/>
                <a:cs typeface="Cambria" charset="0"/>
              </a:rPr>
              <a:t>Architecture: Bus Routing</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20" name="Picture 2" descr="C:\Users\ngoan\Desktop\bus.png"/>
          <p:cNvPicPr>
            <a:picLocks noChangeAspect="1" noChangeArrowheads="1"/>
          </p:cNvPicPr>
          <p:nvPr/>
        </p:nvPicPr>
        <p:blipFill rotWithShape="1">
          <a:blip r:embed="rId3">
            <a:extLst>
              <a:ext uri="{28A0092B-C50C-407E-A947-70E740481C1C}">
                <a14:useLocalDpi xmlns:a14="http://schemas.microsoft.com/office/drawing/2010/main" val="0"/>
              </a:ext>
            </a:extLst>
          </a:blip>
          <a:srcRect l="41653" t="43647" r="50398" b="42181"/>
          <a:stretch/>
        </p:blipFill>
        <p:spPr bwMode="auto">
          <a:xfrm>
            <a:off x="4008508" y="3493094"/>
            <a:ext cx="597043" cy="92541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8010" y="3475470"/>
            <a:ext cx="789246" cy="789246"/>
          </a:xfrm>
          <a:prstGeom prst="rect">
            <a:avLst/>
          </a:prstGeom>
        </p:spPr>
      </p:pic>
      <p:sp>
        <p:nvSpPr>
          <p:cNvPr id="22" name="Right Arrow 21"/>
          <p:cNvSpPr/>
          <p:nvPr/>
        </p:nvSpPr>
        <p:spPr>
          <a:xfrm>
            <a:off x="1570322" y="4089312"/>
            <a:ext cx="2315002" cy="199706"/>
          </a:xfrm>
          <a:prstGeom prst="rightArrow">
            <a:avLst/>
          </a:prstGeom>
          <a:solidFill>
            <a:srgbClr val="2388DB"/>
          </a:solidFill>
          <a:ln w="25400" cap="flat" cmpd="sng" algn="ctr">
            <a:solidFill>
              <a:srgbClr val="2388DB"/>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3" name="TextBox 22"/>
          <p:cNvSpPr txBox="1"/>
          <p:nvPr/>
        </p:nvSpPr>
        <p:spPr>
          <a:xfrm>
            <a:off x="1899628" y="3755748"/>
            <a:ext cx="1954333"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1a. Text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pic>
        <p:nvPicPr>
          <p:cNvPr id="24" name="Picture 2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05987" y="926929"/>
            <a:ext cx="850290" cy="839004"/>
          </a:xfrm>
          <a:prstGeom prst="rect">
            <a:avLst/>
          </a:prstGeom>
        </p:spPr>
      </p:pic>
      <p:sp>
        <p:nvSpPr>
          <p:cNvPr id="25" name="Up Arrow 24"/>
          <p:cNvSpPr/>
          <p:nvPr/>
        </p:nvSpPr>
        <p:spPr>
          <a:xfrm rot="3098377">
            <a:off x="2654530" y="1166486"/>
            <a:ext cx="217957" cy="3046974"/>
          </a:xfrm>
          <a:prstGeom prst="up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6" name="Down Arrow 25"/>
          <p:cNvSpPr/>
          <p:nvPr/>
        </p:nvSpPr>
        <p:spPr>
          <a:xfrm>
            <a:off x="4218170" y="1865915"/>
            <a:ext cx="213100" cy="1501766"/>
          </a:xfrm>
          <a:prstGeom prst="down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7" name="TextBox 26"/>
          <p:cNvSpPr txBox="1"/>
          <p:nvPr/>
        </p:nvSpPr>
        <p:spPr>
          <a:xfrm rot="19217945">
            <a:off x="1687897" y="2167635"/>
            <a:ext cx="195098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1b. Voice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28" name="TextBox 27"/>
          <p:cNvSpPr txBox="1"/>
          <p:nvPr/>
        </p:nvSpPr>
        <p:spPr>
          <a:xfrm>
            <a:off x="3494104" y="2486659"/>
            <a:ext cx="648383" cy="70788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1c.</a:t>
            </a:r>
            <a:b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b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Text</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pic>
        <p:nvPicPr>
          <p:cNvPr id="34" name="Picture 33"/>
          <p:cNvPicPr>
            <a:picLocks noChangeAspect="1"/>
          </p:cNvPicPr>
          <p:nvPr/>
        </p:nvPicPr>
        <p:blipFill rotWithShape="1">
          <a:blip r:embed="rId6">
            <a:extLst>
              <a:ext uri="{28A0092B-C50C-407E-A947-70E740481C1C}">
                <a14:useLocalDpi xmlns:a14="http://schemas.microsoft.com/office/drawing/2010/main" val="0"/>
              </a:ext>
            </a:extLst>
          </a:blip>
          <a:srcRect l="22301" r="22655" b="23406"/>
          <a:stretch/>
        </p:blipFill>
        <p:spPr>
          <a:xfrm>
            <a:off x="7507047" y="754102"/>
            <a:ext cx="914400" cy="954286"/>
          </a:xfrm>
          <a:prstGeom prst="rect">
            <a:avLst/>
          </a:prstGeom>
        </p:spPr>
      </p:pic>
      <p:sp>
        <p:nvSpPr>
          <p:cNvPr id="36" name="TextBox 35"/>
          <p:cNvSpPr txBox="1"/>
          <p:nvPr/>
        </p:nvSpPr>
        <p:spPr>
          <a:xfrm>
            <a:off x="7282134" y="1903129"/>
            <a:ext cx="1537857"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latin typeface="Cambria" charset="0"/>
                <a:ea typeface="Cambria" charset="0"/>
                <a:cs typeface="Cambria" charset="0"/>
              </a:rPr>
              <a:t>Bus Service</a:t>
            </a:r>
            <a:endParaRPr kumimoji="0" lang="en-US" sz="2000" b="1" i="0" u="none" strike="noStrike" kern="0" cap="none" spc="0" normalizeH="0" baseline="0" noProof="0" dirty="0">
              <a:ln>
                <a:noFill/>
              </a:ln>
              <a:solidFill>
                <a:srgbClr val="FF0000"/>
              </a:solidFill>
              <a:effectLst/>
              <a:uLnTx/>
              <a:uFillTx/>
              <a:latin typeface="Cambria" charset="0"/>
              <a:ea typeface="Cambria" charset="0"/>
              <a:cs typeface="Cambria" charset="0"/>
            </a:endParaRPr>
          </a:p>
        </p:txBody>
      </p:sp>
      <p:sp>
        <p:nvSpPr>
          <p:cNvPr id="4" name="Slide Number Placeholder 3"/>
          <p:cNvSpPr>
            <a:spLocks noGrp="1"/>
          </p:cNvSpPr>
          <p:nvPr>
            <p:ph type="sldNum" sz="quarter" idx="12"/>
          </p:nvPr>
        </p:nvSpPr>
        <p:spPr/>
        <p:txBody>
          <a:bodyPr/>
          <a:lstStyle/>
          <a:p>
            <a:fld id="{A5E2EACC-D4B0-3045-B4AB-6B247433880E}" type="slidenum">
              <a:rPr lang="en-US" smtClean="0">
                <a:solidFill>
                  <a:prstClr val="black">
                    <a:tint val="75000"/>
                  </a:prstClr>
                </a:solidFill>
              </a:rPr>
              <a:pPr/>
              <a:t>121</a:t>
            </a:fld>
            <a:endParaRPr lang="en-US">
              <a:solidFill>
                <a:prstClr val="black">
                  <a:tint val="75000"/>
                </a:prstClr>
              </a:solidFill>
            </a:endParaRPr>
          </a:p>
        </p:txBody>
      </p:sp>
    </p:spTree>
    <p:extLst>
      <p:ext uri="{BB962C8B-B14F-4D97-AF65-F5344CB8AC3E}">
        <p14:creationId xmlns:p14="http://schemas.microsoft.com/office/powerpoint/2010/main" val="1054429755"/>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a:latin typeface="Cambria" charset="0"/>
                <a:ea typeface="Cambria" charset="0"/>
                <a:cs typeface="Cambria" charset="0"/>
              </a:rPr>
              <a:t>Architecture: Bus Routing</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20" name="Picture 2" descr="C:\Users\ngoan\Desktop\bus.png"/>
          <p:cNvPicPr>
            <a:picLocks noChangeAspect="1" noChangeArrowheads="1"/>
          </p:cNvPicPr>
          <p:nvPr/>
        </p:nvPicPr>
        <p:blipFill rotWithShape="1">
          <a:blip r:embed="rId3">
            <a:extLst>
              <a:ext uri="{28A0092B-C50C-407E-A947-70E740481C1C}">
                <a14:useLocalDpi xmlns:a14="http://schemas.microsoft.com/office/drawing/2010/main" val="0"/>
              </a:ext>
            </a:extLst>
          </a:blip>
          <a:srcRect l="41653" t="43647" r="50398" b="42181"/>
          <a:stretch/>
        </p:blipFill>
        <p:spPr bwMode="auto">
          <a:xfrm>
            <a:off x="4008508" y="3493094"/>
            <a:ext cx="597043" cy="92541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8010" y="3475470"/>
            <a:ext cx="789246" cy="789246"/>
          </a:xfrm>
          <a:prstGeom prst="rect">
            <a:avLst/>
          </a:prstGeom>
        </p:spPr>
      </p:pic>
      <p:sp>
        <p:nvSpPr>
          <p:cNvPr id="22" name="Right Arrow 21"/>
          <p:cNvSpPr/>
          <p:nvPr/>
        </p:nvSpPr>
        <p:spPr>
          <a:xfrm>
            <a:off x="1570322" y="4089312"/>
            <a:ext cx="2315002" cy="199706"/>
          </a:xfrm>
          <a:prstGeom prst="rightArrow">
            <a:avLst/>
          </a:prstGeom>
          <a:solidFill>
            <a:srgbClr val="2388DB"/>
          </a:solidFill>
          <a:ln w="25400" cap="flat" cmpd="sng" algn="ctr">
            <a:solidFill>
              <a:srgbClr val="2388DB"/>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3" name="TextBox 22"/>
          <p:cNvSpPr txBox="1"/>
          <p:nvPr/>
        </p:nvSpPr>
        <p:spPr>
          <a:xfrm>
            <a:off x="1899628" y="3755748"/>
            <a:ext cx="1954333"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1a. Text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pic>
        <p:nvPicPr>
          <p:cNvPr id="24" name="Picture 2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05987" y="926929"/>
            <a:ext cx="850290" cy="839004"/>
          </a:xfrm>
          <a:prstGeom prst="rect">
            <a:avLst/>
          </a:prstGeom>
        </p:spPr>
      </p:pic>
      <p:sp>
        <p:nvSpPr>
          <p:cNvPr id="25" name="Up Arrow 24"/>
          <p:cNvSpPr/>
          <p:nvPr/>
        </p:nvSpPr>
        <p:spPr>
          <a:xfrm rot="3098377">
            <a:off x="2654530" y="1166486"/>
            <a:ext cx="217957" cy="3046974"/>
          </a:xfrm>
          <a:prstGeom prst="up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6" name="Down Arrow 25"/>
          <p:cNvSpPr/>
          <p:nvPr/>
        </p:nvSpPr>
        <p:spPr>
          <a:xfrm>
            <a:off x="4218170" y="1865915"/>
            <a:ext cx="213100" cy="1501766"/>
          </a:xfrm>
          <a:prstGeom prst="down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7" name="TextBox 26"/>
          <p:cNvSpPr txBox="1"/>
          <p:nvPr/>
        </p:nvSpPr>
        <p:spPr>
          <a:xfrm rot="19217945">
            <a:off x="1687897" y="2167635"/>
            <a:ext cx="195098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1b. Voice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28" name="TextBox 27"/>
          <p:cNvSpPr txBox="1"/>
          <p:nvPr/>
        </p:nvSpPr>
        <p:spPr>
          <a:xfrm>
            <a:off x="3494104" y="2486659"/>
            <a:ext cx="648383" cy="70788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1c.</a:t>
            </a:r>
            <a:b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b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Text</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29" name="Up Arrow 28"/>
          <p:cNvSpPr/>
          <p:nvPr/>
        </p:nvSpPr>
        <p:spPr>
          <a:xfrm rot="2900683">
            <a:off x="5766506" y="1382582"/>
            <a:ext cx="222582" cy="2782163"/>
          </a:xfrm>
          <a:prstGeom prst="up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31" name="TextBox 30"/>
          <p:cNvSpPr txBox="1"/>
          <p:nvPr/>
        </p:nvSpPr>
        <p:spPr>
          <a:xfrm rot="19042530">
            <a:off x="4462326" y="2355094"/>
            <a:ext cx="241380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2. Request bus route</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pic>
        <p:nvPicPr>
          <p:cNvPr id="34" name="Picture 33"/>
          <p:cNvPicPr>
            <a:picLocks noChangeAspect="1"/>
          </p:cNvPicPr>
          <p:nvPr/>
        </p:nvPicPr>
        <p:blipFill rotWithShape="1">
          <a:blip r:embed="rId6">
            <a:extLst>
              <a:ext uri="{28A0092B-C50C-407E-A947-70E740481C1C}">
                <a14:useLocalDpi xmlns:a14="http://schemas.microsoft.com/office/drawing/2010/main" val="0"/>
              </a:ext>
            </a:extLst>
          </a:blip>
          <a:srcRect l="22301" r="22655" b="23406"/>
          <a:stretch/>
        </p:blipFill>
        <p:spPr>
          <a:xfrm>
            <a:off x="7507047" y="754102"/>
            <a:ext cx="914400" cy="954286"/>
          </a:xfrm>
          <a:prstGeom prst="rect">
            <a:avLst/>
          </a:prstGeom>
        </p:spPr>
      </p:pic>
      <p:sp>
        <p:nvSpPr>
          <p:cNvPr id="36" name="TextBox 35"/>
          <p:cNvSpPr txBox="1"/>
          <p:nvPr/>
        </p:nvSpPr>
        <p:spPr>
          <a:xfrm>
            <a:off x="7282134" y="1903129"/>
            <a:ext cx="1537857"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latin typeface="Cambria" charset="0"/>
                <a:ea typeface="Cambria" charset="0"/>
                <a:cs typeface="Cambria" charset="0"/>
              </a:rPr>
              <a:t>Bus Service</a:t>
            </a:r>
            <a:endParaRPr kumimoji="0" lang="en-US" sz="2000" b="1" i="0" u="none" strike="noStrike" kern="0" cap="none" spc="0" normalizeH="0" baseline="0" noProof="0" dirty="0">
              <a:ln>
                <a:noFill/>
              </a:ln>
              <a:solidFill>
                <a:srgbClr val="FF0000"/>
              </a:solidFill>
              <a:effectLst/>
              <a:uLnTx/>
              <a:uFillTx/>
              <a:latin typeface="Cambria" charset="0"/>
              <a:ea typeface="Cambria" charset="0"/>
              <a:cs typeface="Cambria" charset="0"/>
            </a:endParaRPr>
          </a:p>
        </p:txBody>
      </p:sp>
      <p:sp>
        <p:nvSpPr>
          <p:cNvPr id="4" name="Slide Number Placeholder 3"/>
          <p:cNvSpPr>
            <a:spLocks noGrp="1"/>
          </p:cNvSpPr>
          <p:nvPr>
            <p:ph type="sldNum" sz="quarter" idx="12"/>
          </p:nvPr>
        </p:nvSpPr>
        <p:spPr/>
        <p:txBody>
          <a:bodyPr/>
          <a:lstStyle/>
          <a:p>
            <a:fld id="{A5E2EACC-D4B0-3045-B4AB-6B247433880E}" type="slidenum">
              <a:rPr lang="en-US" smtClean="0">
                <a:solidFill>
                  <a:prstClr val="black">
                    <a:tint val="75000"/>
                  </a:prstClr>
                </a:solidFill>
              </a:rPr>
              <a:pPr/>
              <a:t>122</a:t>
            </a:fld>
            <a:endParaRPr lang="en-US">
              <a:solidFill>
                <a:prstClr val="black">
                  <a:tint val="75000"/>
                </a:prstClr>
              </a:solidFill>
            </a:endParaRPr>
          </a:p>
        </p:txBody>
      </p:sp>
    </p:spTree>
    <p:extLst>
      <p:ext uri="{BB962C8B-B14F-4D97-AF65-F5344CB8AC3E}">
        <p14:creationId xmlns:p14="http://schemas.microsoft.com/office/powerpoint/2010/main" val="295413626"/>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a:latin typeface="Cambria" charset="0"/>
                <a:ea typeface="Cambria" charset="0"/>
                <a:cs typeface="Cambria" charset="0"/>
              </a:rPr>
              <a:t>Architecture: Bus Routing</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20" name="Picture 2" descr="C:\Users\ngoan\Desktop\bus.png"/>
          <p:cNvPicPr>
            <a:picLocks noChangeAspect="1" noChangeArrowheads="1"/>
          </p:cNvPicPr>
          <p:nvPr/>
        </p:nvPicPr>
        <p:blipFill rotWithShape="1">
          <a:blip r:embed="rId3">
            <a:extLst>
              <a:ext uri="{28A0092B-C50C-407E-A947-70E740481C1C}">
                <a14:useLocalDpi xmlns:a14="http://schemas.microsoft.com/office/drawing/2010/main" val="0"/>
              </a:ext>
            </a:extLst>
          </a:blip>
          <a:srcRect l="41653" t="43647" r="50398" b="42181"/>
          <a:stretch/>
        </p:blipFill>
        <p:spPr bwMode="auto">
          <a:xfrm>
            <a:off x="4008508" y="3493094"/>
            <a:ext cx="597043" cy="92541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8010" y="3475470"/>
            <a:ext cx="789246" cy="789246"/>
          </a:xfrm>
          <a:prstGeom prst="rect">
            <a:avLst/>
          </a:prstGeom>
        </p:spPr>
      </p:pic>
      <p:sp>
        <p:nvSpPr>
          <p:cNvPr id="22" name="Right Arrow 21"/>
          <p:cNvSpPr/>
          <p:nvPr/>
        </p:nvSpPr>
        <p:spPr>
          <a:xfrm>
            <a:off x="1570322" y="4089312"/>
            <a:ext cx="2315002" cy="199706"/>
          </a:xfrm>
          <a:prstGeom prst="rightArrow">
            <a:avLst/>
          </a:prstGeom>
          <a:solidFill>
            <a:srgbClr val="2388DB"/>
          </a:solidFill>
          <a:ln w="25400" cap="flat" cmpd="sng" algn="ctr">
            <a:solidFill>
              <a:srgbClr val="2388DB"/>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3" name="TextBox 22"/>
          <p:cNvSpPr txBox="1"/>
          <p:nvPr/>
        </p:nvSpPr>
        <p:spPr>
          <a:xfrm>
            <a:off x="1899628" y="3755748"/>
            <a:ext cx="1954333"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1a. Text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pic>
        <p:nvPicPr>
          <p:cNvPr id="24" name="Picture 2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05987" y="926929"/>
            <a:ext cx="850290" cy="839004"/>
          </a:xfrm>
          <a:prstGeom prst="rect">
            <a:avLst/>
          </a:prstGeom>
        </p:spPr>
      </p:pic>
      <p:sp>
        <p:nvSpPr>
          <p:cNvPr id="25" name="Up Arrow 24"/>
          <p:cNvSpPr/>
          <p:nvPr/>
        </p:nvSpPr>
        <p:spPr>
          <a:xfrm rot="3098377">
            <a:off x="2654530" y="1166486"/>
            <a:ext cx="217957" cy="3046974"/>
          </a:xfrm>
          <a:prstGeom prst="up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6" name="Down Arrow 25"/>
          <p:cNvSpPr/>
          <p:nvPr/>
        </p:nvSpPr>
        <p:spPr>
          <a:xfrm>
            <a:off x="4218170" y="1865915"/>
            <a:ext cx="213100" cy="1501766"/>
          </a:xfrm>
          <a:prstGeom prst="down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7" name="TextBox 26"/>
          <p:cNvSpPr txBox="1"/>
          <p:nvPr/>
        </p:nvSpPr>
        <p:spPr>
          <a:xfrm rot="19217945">
            <a:off x="1687897" y="2167635"/>
            <a:ext cx="195098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1b. Voice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28" name="TextBox 27"/>
          <p:cNvSpPr txBox="1"/>
          <p:nvPr/>
        </p:nvSpPr>
        <p:spPr>
          <a:xfrm>
            <a:off x="3494104" y="2486659"/>
            <a:ext cx="648383" cy="70788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1c.</a:t>
            </a:r>
            <a:b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b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Text</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29" name="Up Arrow 28"/>
          <p:cNvSpPr/>
          <p:nvPr/>
        </p:nvSpPr>
        <p:spPr>
          <a:xfrm rot="2900683">
            <a:off x="5766506" y="1382582"/>
            <a:ext cx="222582" cy="2782163"/>
          </a:xfrm>
          <a:prstGeom prst="up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30" name="Down Arrow 29"/>
          <p:cNvSpPr/>
          <p:nvPr/>
        </p:nvSpPr>
        <p:spPr>
          <a:xfrm rot="2821443">
            <a:off x="5939791" y="1640652"/>
            <a:ext cx="232700" cy="2725205"/>
          </a:xfrm>
          <a:prstGeom prst="down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31" name="TextBox 30"/>
          <p:cNvSpPr txBox="1"/>
          <p:nvPr/>
        </p:nvSpPr>
        <p:spPr>
          <a:xfrm rot="19042530">
            <a:off x="4462326" y="2355094"/>
            <a:ext cx="241380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2. Request bus route</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32" name="TextBox 31"/>
          <p:cNvSpPr txBox="1"/>
          <p:nvPr/>
        </p:nvSpPr>
        <p:spPr>
          <a:xfrm rot="19042530">
            <a:off x="5533071" y="2877821"/>
            <a:ext cx="1643014"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3. List results</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pic>
        <p:nvPicPr>
          <p:cNvPr id="34" name="Picture 33"/>
          <p:cNvPicPr>
            <a:picLocks noChangeAspect="1"/>
          </p:cNvPicPr>
          <p:nvPr/>
        </p:nvPicPr>
        <p:blipFill rotWithShape="1">
          <a:blip r:embed="rId6">
            <a:extLst>
              <a:ext uri="{28A0092B-C50C-407E-A947-70E740481C1C}">
                <a14:useLocalDpi xmlns:a14="http://schemas.microsoft.com/office/drawing/2010/main" val="0"/>
              </a:ext>
            </a:extLst>
          </a:blip>
          <a:srcRect l="22301" r="22655" b="23406"/>
          <a:stretch/>
        </p:blipFill>
        <p:spPr>
          <a:xfrm>
            <a:off x="7507047" y="754102"/>
            <a:ext cx="914400" cy="954286"/>
          </a:xfrm>
          <a:prstGeom prst="rect">
            <a:avLst/>
          </a:prstGeom>
        </p:spPr>
      </p:pic>
      <p:sp>
        <p:nvSpPr>
          <p:cNvPr id="36" name="TextBox 35"/>
          <p:cNvSpPr txBox="1"/>
          <p:nvPr/>
        </p:nvSpPr>
        <p:spPr>
          <a:xfrm>
            <a:off x="7282134" y="1903129"/>
            <a:ext cx="1537857"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latin typeface="Cambria" charset="0"/>
                <a:ea typeface="Cambria" charset="0"/>
                <a:cs typeface="Cambria" charset="0"/>
              </a:rPr>
              <a:t>Bus Service</a:t>
            </a:r>
            <a:endParaRPr kumimoji="0" lang="en-US" sz="2000" b="1" i="0" u="none" strike="noStrike" kern="0" cap="none" spc="0" normalizeH="0" baseline="0" noProof="0" dirty="0">
              <a:ln>
                <a:noFill/>
              </a:ln>
              <a:solidFill>
                <a:srgbClr val="FF0000"/>
              </a:solidFill>
              <a:effectLst/>
              <a:uLnTx/>
              <a:uFillTx/>
              <a:latin typeface="Cambria" charset="0"/>
              <a:ea typeface="Cambria" charset="0"/>
              <a:cs typeface="Cambria" charset="0"/>
            </a:endParaRPr>
          </a:p>
        </p:txBody>
      </p:sp>
      <p:sp>
        <p:nvSpPr>
          <p:cNvPr id="4" name="Slide Number Placeholder 3"/>
          <p:cNvSpPr>
            <a:spLocks noGrp="1"/>
          </p:cNvSpPr>
          <p:nvPr>
            <p:ph type="sldNum" sz="quarter" idx="12"/>
          </p:nvPr>
        </p:nvSpPr>
        <p:spPr/>
        <p:txBody>
          <a:bodyPr/>
          <a:lstStyle/>
          <a:p>
            <a:fld id="{A5E2EACC-D4B0-3045-B4AB-6B247433880E}" type="slidenum">
              <a:rPr lang="en-US" smtClean="0">
                <a:solidFill>
                  <a:prstClr val="black">
                    <a:tint val="75000"/>
                  </a:prstClr>
                </a:solidFill>
              </a:rPr>
              <a:pPr/>
              <a:t>123</a:t>
            </a:fld>
            <a:endParaRPr lang="en-US">
              <a:solidFill>
                <a:prstClr val="black">
                  <a:tint val="75000"/>
                </a:prstClr>
              </a:solidFill>
            </a:endParaRPr>
          </a:p>
        </p:txBody>
      </p:sp>
    </p:spTree>
    <p:extLst>
      <p:ext uri="{BB962C8B-B14F-4D97-AF65-F5344CB8AC3E}">
        <p14:creationId xmlns:p14="http://schemas.microsoft.com/office/powerpoint/2010/main" val="3987230351"/>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ambria" pitchFamily="18" charset="0"/>
              </a:rPr>
              <a:t>Demo bus four points optimize</a:t>
            </a:r>
            <a:endParaRPr lang="en-US" dirty="0">
              <a:latin typeface="Cambria" pitchFamily="18" charset="0"/>
            </a:endParaRPr>
          </a:p>
        </p:txBody>
      </p:sp>
      <p:sp>
        <p:nvSpPr>
          <p:cNvPr id="5" name="Rectangle 4"/>
          <p:cNvSpPr/>
          <p:nvPr/>
        </p:nvSpPr>
        <p:spPr>
          <a:xfrm>
            <a:off x="457200" y="2527462"/>
            <a:ext cx="8503920" cy="1969770"/>
          </a:xfrm>
          <a:prstGeom prst="rect">
            <a:avLst/>
          </a:prstGeom>
        </p:spPr>
        <p:txBody>
          <a:bodyPr wrap="square">
            <a:spAutoFit/>
          </a:bodyPr>
          <a:lstStyle/>
          <a:p>
            <a:pPr marL="514350" marR="0" lvl="1" indent="-171450" defTabSz="914400" eaLnBrk="1" fontAlgn="auto" latinLnBrk="0" hangingPunct="1">
              <a:lnSpc>
                <a:spcPct val="100000"/>
              </a:lnSpc>
              <a:spcBef>
                <a:spcPts val="375"/>
              </a:spcBef>
              <a:spcAft>
                <a:spcPts val="0"/>
              </a:spcAft>
              <a:buClrTx/>
              <a:buSzTx/>
              <a:buFontTx/>
              <a:buNone/>
              <a:tabLst/>
              <a:defRPr sz="2600">
                <a:solidFill>
                  <a:srgbClr val="C00000"/>
                </a:solidFill>
                <a:latin typeface="Cambria"/>
                <a:ea typeface="Cambria"/>
                <a:cs typeface="Cambria"/>
                <a:sym typeface="Cambria"/>
              </a:defRPr>
            </a:pPr>
            <a:r>
              <a:rPr kumimoji="0" lang="en-US" sz="2800" b="0" i="0" u="none" strike="noStrike" kern="0" cap="none" spc="0" normalizeH="0" baseline="0" noProof="0" dirty="0">
                <a:ln>
                  <a:noFill/>
                </a:ln>
                <a:solidFill>
                  <a:srgbClr val="C00000"/>
                </a:solidFill>
                <a:effectLst/>
                <a:uLnTx/>
                <a:uFillTx/>
                <a:latin typeface="Cambria"/>
                <a:ea typeface="Cambria"/>
                <a:cs typeface="Cambria"/>
                <a:sym typeface="Cambria"/>
              </a:rPr>
              <a:t>Start location:</a:t>
            </a:r>
            <a:r>
              <a:rPr kumimoji="0" lang="en-US" sz="2800" b="0" i="0" u="none" strike="noStrike" kern="0" cap="none" spc="0" normalizeH="0" baseline="0" noProof="0" dirty="0">
                <a:ln>
                  <a:noFill/>
                </a:ln>
                <a:solidFill>
                  <a:srgbClr val="000000"/>
                </a:solidFill>
                <a:effectLst/>
                <a:uLnTx/>
                <a:uFillTx/>
                <a:latin typeface="Cambria"/>
                <a:ea typeface="Cambria"/>
                <a:cs typeface="Cambria"/>
                <a:sym typeface="Cambria"/>
              </a:rPr>
              <a:t>  </a:t>
            </a:r>
            <a:r>
              <a:rPr kumimoji="0" lang="en-US" sz="2800" b="0" i="0" u="none" strike="noStrike" kern="0" cap="none" spc="0" normalizeH="0" baseline="0" noProof="0" dirty="0" err="1">
                <a:ln>
                  <a:noFill/>
                </a:ln>
                <a:solidFill>
                  <a:srgbClr val="000000"/>
                </a:solidFill>
                <a:effectLst/>
                <a:uLnTx/>
                <a:uFillTx/>
                <a:latin typeface="Cambria"/>
                <a:ea typeface="Cambria"/>
                <a:cs typeface="Cambria"/>
                <a:sym typeface="Cambria"/>
              </a:rPr>
              <a:t>Bến</a:t>
            </a:r>
            <a:r>
              <a:rPr kumimoji="0" lang="en-US" sz="2800" b="0" i="0" u="none" strike="noStrike" kern="0" cap="none" spc="0" normalizeH="0" baseline="0" noProof="0" dirty="0">
                <a:ln>
                  <a:noFill/>
                </a:ln>
                <a:solidFill>
                  <a:srgbClr val="000000"/>
                </a:solidFill>
                <a:effectLst/>
                <a:uLnTx/>
                <a:uFillTx/>
                <a:latin typeface="Cambria"/>
                <a:ea typeface="Cambria"/>
                <a:cs typeface="Cambria"/>
                <a:sym typeface="Cambria"/>
              </a:rPr>
              <a:t> </a:t>
            </a:r>
            <a:r>
              <a:rPr kumimoji="0" lang="en-US" sz="2800" b="0" i="0" u="none" strike="noStrike" kern="0" cap="none" spc="0" normalizeH="0" baseline="0" noProof="0" dirty="0" err="1">
                <a:ln>
                  <a:noFill/>
                </a:ln>
                <a:solidFill>
                  <a:srgbClr val="000000"/>
                </a:solidFill>
                <a:effectLst/>
                <a:uLnTx/>
                <a:uFillTx/>
                <a:latin typeface="Cambria"/>
                <a:ea typeface="Cambria"/>
                <a:cs typeface="Cambria"/>
                <a:sym typeface="Cambria"/>
              </a:rPr>
              <a:t>xe</a:t>
            </a:r>
            <a:r>
              <a:rPr kumimoji="0" lang="en-US" sz="2800" b="0" i="0" u="none" strike="noStrike" kern="0" cap="none" spc="0" normalizeH="0" baseline="0" noProof="0" dirty="0">
                <a:ln>
                  <a:noFill/>
                </a:ln>
                <a:solidFill>
                  <a:srgbClr val="000000"/>
                </a:solidFill>
                <a:effectLst/>
                <a:uLnTx/>
                <a:uFillTx/>
                <a:latin typeface="Cambria"/>
                <a:ea typeface="Cambria"/>
                <a:cs typeface="Cambria"/>
                <a:sym typeface="Cambria"/>
              </a:rPr>
              <a:t> </a:t>
            </a:r>
            <a:r>
              <a:rPr kumimoji="0" lang="en-US" sz="2800" b="0" i="0" u="none" strike="noStrike" kern="0" cap="none" spc="0" normalizeH="0" baseline="0" noProof="0" dirty="0" err="1">
                <a:ln>
                  <a:noFill/>
                </a:ln>
                <a:solidFill>
                  <a:srgbClr val="000000"/>
                </a:solidFill>
                <a:effectLst/>
                <a:uLnTx/>
                <a:uFillTx/>
                <a:latin typeface="Cambria"/>
                <a:ea typeface="Cambria"/>
                <a:cs typeface="Cambria"/>
                <a:sym typeface="Cambria"/>
              </a:rPr>
              <a:t>quận</a:t>
            </a:r>
            <a:r>
              <a:rPr kumimoji="0" lang="en-US" sz="2800" b="0" i="0" u="none" strike="noStrike" kern="0" cap="none" spc="0" normalizeH="0" baseline="0" noProof="0" dirty="0">
                <a:ln>
                  <a:noFill/>
                </a:ln>
                <a:solidFill>
                  <a:srgbClr val="000000"/>
                </a:solidFill>
                <a:effectLst/>
                <a:uLnTx/>
                <a:uFillTx/>
                <a:latin typeface="Cambria"/>
                <a:ea typeface="Cambria"/>
                <a:cs typeface="Cambria"/>
                <a:sym typeface="Cambria"/>
              </a:rPr>
              <a:t> 8</a:t>
            </a:r>
            <a:endParaRPr kumimoji="0" lang="en-US" sz="2800" b="0" i="0" u="none" strike="noStrike" kern="0" cap="none" spc="0" normalizeH="0" baseline="0" noProof="0" dirty="0">
              <a:ln>
                <a:noFill/>
              </a:ln>
              <a:solidFill>
                <a:srgbClr val="C00000"/>
              </a:solidFill>
              <a:effectLst/>
              <a:uLnTx/>
              <a:uFillTx/>
              <a:latin typeface="Cambria"/>
              <a:ea typeface="Cambria"/>
              <a:cs typeface="Cambria"/>
              <a:sym typeface="Cambria"/>
            </a:endParaRPr>
          </a:p>
          <a:p>
            <a:pPr marL="514350" marR="0" lvl="1" indent="-171450" defTabSz="914400" eaLnBrk="1" fontAlgn="auto" latinLnBrk="0" hangingPunct="1">
              <a:lnSpc>
                <a:spcPct val="100000"/>
              </a:lnSpc>
              <a:spcBef>
                <a:spcPts val="375"/>
              </a:spcBef>
              <a:spcAft>
                <a:spcPts val="0"/>
              </a:spcAft>
              <a:buClrTx/>
              <a:buSzTx/>
              <a:buFontTx/>
              <a:buNone/>
              <a:tabLst/>
              <a:defRPr sz="2600">
                <a:solidFill>
                  <a:srgbClr val="C00000"/>
                </a:solidFill>
                <a:latin typeface="Cambria"/>
                <a:ea typeface="Cambria"/>
                <a:cs typeface="Cambria"/>
                <a:sym typeface="Cambria"/>
              </a:defRPr>
            </a:pPr>
            <a:r>
              <a:rPr kumimoji="0" lang="en-US" sz="2800" b="0" i="0" u="none" strike="noStrike" kern="0" cap="none" spc="0" normalizeH="0" baseline="0" noProof="0" dirty="0">
                <a:ln>
                  <a:noFill/>
                </a:ln>
                <a:solidFill>
                  <a:srgbClr val="C00000"/>
                </a:solidFill>
                <a:effectLst/>
                <a:uLnTx/>
                <a:uFillTx/>
                <a:latin typeface="Cambria"/>
                <a:ea typeface="Cambria"/>
                <a:cs typeface="Cambria"/>
                <a:sym typeface="Cambria"/>
              </a:rPr>
              <a:t>First middle location: </a:t>
            </a:r>
            <a:r>
              <a:rPr kumimoji="0" lang="en-US" sz="2800" b="0" i="0" u="none" strike="noStrike" kern="0" cap="none" spc="0" normalizeH="0" baseline="0" noProof="0" dirty="0">
                <a:ln>
                  <a:noFill/>
                </a:ln>
                <a:solidFill>
                  <a:srgbClr val="000000"/>
                </a:solidFill>
                <a:effectLst/>
                <a:uLnTx/>
                <a:uFillTx/>
                <a:latin typeface="Cambria"/>
                <a:ea typeface="Cambria"/>
                <a:cs typeface="Cambria"/>
                <a:sym typeface="Cambria"/>
              </a:rPr>
              <a:t>280 </a:t>
            </a:r>
            <a:r>
              <a:rPr kumimoji="0" lang="en-US" sz="2800" b="0" i="0" u="none" strike="noStrike" kern="0" cap="none" spc="0" normalizeH="0" baseline="0" noProof="0" dirty="0" err="1">
                <a:ln>
                  <a:noFill/>
                </a:ln>
                <a:solidFill>
                  <a:srgbClr val="000000"/>
                </a:solidFill>
                <a:effectLst/>
                <a:uLnTx/>
                <a:uFillTx/>
                <a:latin typeface="Cambria"/>
                <a:ea typeface="Cambria"/>
                <a:cs typeface="Cambria"/>
                <a:sym typeface="Cambria"/>
              </a:rPr>
              <a:t>Nguyễn</a:t>
            </a:r>
            <a:r>
              <a:rPr kumimoji="0" lang="en-US" sz="2800" b="0" i="0" u="none" strike="noStrike" kern="0" cap="none" spc="0" normalizeH="0" baseline="0" noProof="0" dirty="0">
                <a:ln>
                  <a:noFill/>
                </a:ln>
                <a:solidFill>
                  <a:srgbClr val="000000"/>
                </a:solidFill>
                <a:effectLst/>
                <a:uLnTx/>
                <a:uFillTx/>
                <a:latin typeface="Cambria"/>
                <a:ea typeface="Cambria"/>
                <a:cs typeface="Cambria"/>
                <a:sym typeface="Cambria"/>
              </a:rPr>
              <a:t> </a:t>
            </a:r>
            <a:r>
              <a:rPr kumimoji="0" lang="en-US" sz="2800" b="0" i="0" u="none" strike="noStrike" kern="0" cap="none" spc="0" normalizeH="0" baseline="0" noProof="0" dirty="0" err="1">
                <a:ln>
                  <a:noFill/>
                </a:ln>
                <a:solidFill>
                  <a:srgbClr val="000000"/>
                </a:solidFill>
                <a:effectLst/>
                <a:uLnTx/>
                <a:uFillTx/>
                <a:latin typeface="Cambria"/>
                <a:ea typeface="Cambria"/>
                <a:cs typeface="Cambria"/>
                <a:sym typeface="Cambria"/>
              </a:rPr>
              <a:t>Đình</a:t>
            </a:r>
            <a:r>
              <a:rPr kumimoji="0" lang="en-US" sz="2800" b="0" i="0" u="none" strike="noStrike" kern="0" cap="none" spc="0" normalizeH="0" baseline="0" noProof="0" dirty="0">
                <a:ln>
                  <a:noFill/>
                </a:ln>
                <a:solidFill>
                  <a:srgbClr val="000000"/>
                </a:solidFill>
                <a:effectLst/>
                <a:uLnTx/>
                <a:uFillTx/>
                <a:latin typeface="Cambria"/>
                <a:ea typeface="Cambria"/>
                <a:cs typeface="Cambria"/>
                <a:sym typeface="Cambria"/>
              </a:rPr>
              <a:t> </a:t>
            </a:r>
            <a:r>
              <a:rPr kumimoji="0" lang="en-US" sz="2800" b="0" i="0" u="none" strike="noStrike" kern="0" cap="none" spc="0" normalizeH="0" baseline="0" noProof="0" dirty="0" err="1">
                <a:ln>
                  <a:noFill/>
                </a:ln>
                <a:solidFill>
                  <a:srgbClr val="000000"/>
                </a:solidFill>
                <a:effectLst/>
                <a:uLnTx/>
                <a:uFillTx/>
                <a:latin typeface="Cambria"/>
                <a:ea typeface="Cambria"/>
                <a:cs typeface="Cambria"/>
                <a:sym typeface="Cambria"/>
              </a:rPr>
              <a:t>Chiểu</a:t>
            </a:r>
            <a:endParaRPr kumimoji="0" lang="en-US" sz="2800" b="0" i="0" u="none" strike="noStrike" kern="0" cap="none" spc="0" normalizeH="0" baseline="0" noProof="0" dirty="0">
              <a:ln>
                <a:noFill/>
              </a:ln>
              <a:solidFill>
                <a:srgbClr val="000000"/>
              </a:solidFill>
              <a:effectLst/>
              <a:uLnTx/>
              <a:uFillTx/>
              <a:latin typeface="Cambria"/>
              <a:ea typeface="Cambria"/>
              <a:cs typeface="Cambria"/>
              <a:sym typeface="Cambria"/>
            </a:endParaRPr>
          </a:p>
          <a:p>
            <a:pPr marL="514350" marR="0" lvl="1" indent="-171450" defTabSz="914400" eaLnBrk="1" fontAlgn="auto" latinLnBrk="0" hangingPunct="1">
              <a:lnSpc>
                <a:spcPct val="100000"/>
              </a:lnSpc>
              <a:spcBef>
                <a:spcPts val="375"/>
              </a:spcBef>
              <a:spcAft>
                <a:spcPts val="0"/>
              </a:spcAft>
              <a:buClrTx/>
              <a:buSzTx/>
              <a:buFontTx/>
              <a:buNone/>
              <a:tabLst/>
              <a:defRPr sz="2600">
                <a:solidFill>
                  <a:srgbClr val="C00000"/>
                </a:solidFill>
                <a:latin typeface="Cambria"/>
                <a:ea typeface="Cambria"/>
                <a:cs typeface="Cambria"/>
                <a:sym typeface="Cambria"/>
              </a:defRPr>
            </a:pPr>
            <a:r>
              <a:rPr kumimoji="0" lang="en-US" sz="2800" b="0" i="0" u="none" strike="noStrike" kern="0" cap="none" spc="0" normalizeH="0" baseline="0" noProof="0" dirty="0">
                <a:ln>
                  <a:noFill/>
                </a:ln>
                <a:solidFill>
                  <a:srgbClr val="C00000"/>
                </a:solidFill>
                <a:effectLst/>
                <a:uLnTx/>
                <a:uFillTx/>
                <a:latin typeface="Cambria"/>
                <a:ea typeface="Cambria"/>
                <a:cs typeface="Cambria"/>
                <a:sym typeface="Cambria"/>
              </a:rPr>
              <a:t>Second middle location: </a:t>
            </a:r>
            <a:r>
              <a:rPr kumimoji="0" lang="en-US" sz="2800" b="0" i="0" u="none" strike="noStrike" kern="0" cap="none" spc="0" normalizeH="0" baseline="0" noProof="0" dirty="0" err="1">
                <a:ln>
                  <a:noFill/>
                </a:ln>
                <a:solidFill>
                  <a:srgbClr val="000000"/>
                </a:solidFill>
                <a:effectLst/>
                <a:uLnTx/>
                <a:uFillTx/>
                <a:latin typeface="Cambria"/>
                <a:ea typeface="Cambria"/>
                <a:cs typeface="Cambria"/>
                <a:sym typeface="Cambria"/>
              </a:rPr>
              <a:t>VinCom</a:t>
            </a:r>
            <a:r>
              <a:rPr kumimoji="0" lang="en-US" sz="2800" b="0" i="0" u="none" strike="noStrike" kern="0" cap="none" spc="0" normalizeH="0" baseline="0" noProof="0" dirty="0">
                <a:ln>
                  <a:noFill/>
                </a:ln>
                <a:solidFill>
                  <a:srgbClr val="000000"/>
                </a:solidFill>
                <a:effectLst/>
                <a:uLnTx/>
                <a:uFillTx/>
                <a:latin typeface="Cambria"/>
                <a:ea typeface="Cambria"/>
                <a:cs typeface="Cambria"/>
                <a:sym typeface="Cambria"/>
              </a:rPr>
              <a:t> </a:t>
            </a:r>
            <a:r>
              <a:rPr kumimoji="0" lang="en-US" sz="2800" b="0" i="0" u="none" strike="noStrike" kern="0" cap="none" spc="0" normalizeH="0" baseline="0" noProof="0" dirty="0" err="1">
                <a:ln>
                  <a:noFill/>
                </a:ln>
                <a:solidFill>
                  <a:srgbClr val="000000"/>
                </a:solidFill>
                <a:effectLst/>
                <a:uLnTx/>
                <a:uFillTx/>
                <a:latin typeface="Cambria"/>
                <a:ea typeface="Cambria"/>
                <a:cs typeface="Cambria"/>
                <a:sym typeface="Cambria"/>
              </a:rPr>
              <a:t>Lê</a:t>
            </a:r>
            <a:r>
              <a:rPr kumimoji="0" lang="en-US" sz="2800" b="0" i="0" u="none" strike="noStrike" kern="0" cap="none" spc="0" normalizeH="0" baseline="0" noProof="0" dirty="0">
                <a:ln>
                  <a:noFill/>
                </a:ln>
                <a:solidFill>
                  <a:srgbClr val="000000"/>
                </a:solidFill>
                <a:effectLst/>
                <a:uLnTx/>
                <a:uFillTx/>
                <a:latin typeface="Cambria"/>
                <a:ea typeface="Cambria"/>
                <a:cs typeface="Cambria"/>
                <a:sym typeface="Cambria"/>
              </a:rPr>
              <a:t> </a:t>
            </a:r>
            <a:r>
              <a:rPr kumimoji="0" lang="en-US" sz="2800" b="0" i="0" u="none" strike="noStrike" kern="0" cap="none" spc="0" normalizeH="0" baseline="0" noProof="0" dirty="0" err="1">
                <a:ln>
                  <a:noFill/>
                </a:ln>
                <a:solidFill>
                  <a:srgbClr val="000000"/>
                </a:solidFill>
                <a:effectLst/>
                <a:uLnTx/>
                <a:uFillTx/>
                <a:latin typeface="Cambria"/>
                <a:ea typeface="Cambria"/>
                <a:cs typeface="Cambria"/>
                <a:sym typeface="Cambria"/>
              </a:rPr>
              <a:t>Thánh</a:t>
            </a:r>
            <a:r>
              <a:rPr kumimoji="0" lang="en-US" sz="2800" b="0" i="0" u="none" strike="noStrike" kern="0" cap="none" spc="0" normalizeH="0" baseline="0" noProof="0" dirty="0">
                <a:ln>
                  <a:noFill/>
                </a:ln>
                <a:solidFill>
                  <a:srgbClr val="000000"/>
                </a:solidFill>
                <a:effectLst/>
                <a:uLnTx/>
                <a:uFillTx/>
                <a:latin typeface="Cambria"/>
                <a:ea typeface="Cambria"/>
                <a:cs typeface="Cambria"/>
                <a:sym typeface="Cambria"/>
              </a:rPr>
              <a:t> </a:t>
            </a:r>
            <a:r>
              <a:rPr kumimoji="0" lang="en-US" sz="2800" b="0" i="0" u="none" strike="noStrike" kern="0" cap="none" spc="0" normalizeH="0" baseline="0" noProof="0" dirty="0" err="1">
                <a:ln>
                  <a:noFill/>
                </a:ln>
                <a:solidFill>
                  <a:srgbClr val="000000"/>
                </a:solidFill>
                <a:effectLst/>
                <a:uLnTx/>
                <a:uFillTx/>
                <a:latin typeface="Cambria"/>
                <a:ea typeface="Cambria"/>
                <a:cs typeface="Cambria"/>
                <a:sym typeface="Cambria"/>
              </a:rPr>
              <a:t>Tôn</a:t>
            </a:r>
            <a:r>
              <a:rPr kumimoji="0" lang="en-US" sz="2800" b="0" i="0" u="none" strike="noStrike" kern="0" cap="none" spc="0" normalizeH="0" baseline="0" noProof="0" dirty="0">
                <a:ln>
                  <a:noFill/>
                </a:ln>
                <a:solidFill>
                  <a:srgbClr val="C00000"/>
                </a:solidFill>
                <a:effectLst/>
                <a:uLnTx/>
                <a:uFillTx/>
                <a:latin typeface="Cambria"/>
                <a:ea typeface="Cambria"/>
                <a:cs typeface="Cambria"/>
                <a:sym typeface="Cambria"/>
              </a:rPr>
              <a:t> </a:t>
            </a:r>
          </a:p>
          <a:p>
            <a:pPr marL="514350" marR="0" lvl="1" indent="-171450" defTabSz="914400" eaLnBrk="1" fontAlgn="auto" latinLnBrk="0" hangingPunct="1">
              <a:lnSpc>
                <a:spcPct val="100000"/>
              </a:lnSpc>
              <a:spcBef>
                <a:spcPts val="375"/>
              </a:spcBef>
              <a:spcAft>
                <a:spcPts val="0"/>
              </a:spcAft>
              <a:buClrTx/>
              <a:buSzTx/>
              <a:buFontTx/>
              <a:buNone/>
              <a:tabLst/>
              <a:defRPr sz="2600">
                <a:solidFill>
                  <a:srgbClr val="C00000"/>
                </a:solidFill>
                <a:latin typeface="Cambria"/>
                <a:ea typeface="Cambria"/>
                <a:cs typeface="Cambria"/>
                <a:sym typeface="Cambria"/>
              </a:defRPr>
            </a:pPr>
            <a:r>
              <a:rPr kumimoji="0" lang="en-US" sz="2800" b="0" i="0" u="none" strike="noStrike" kern="0" cap="none" spc="0" normalizeH="0" baseline="0" noProof="0" dirty="0">
                <a:ln>
                  <a:noFill/>
                </a:ln>
                <a:solidFill>
                  <a:srgbClr val="C00000"/>
                </a:solidFill>
                <a:effectLst/>
                <a:uLnTx/>
                <a:uFillTx/>
                <a:latin typeface="Cambria"/>
                <a:ea typeface="Cambria"/>
                <a:cs typeface="Cambria"/>
                <a:sym typeface="Cambria"/>
              </a:rPr>
              <a:t>End location: </a:t>
            </a:r>
            <a:r>
              <a:rPr kumimoji="0" lang="en-US" sz="2800" b="0" i="0" u="none" strike="noStrike" kern="0" cap="none" spc="0" normalizeH="0" baseline="0" noProof="0" dirty="0" err="1">
                <a:ln>
                  <a:noFill/>
                </a:ln>
                <a:solidFill>
                  <a:srgbClr val="000000"/>
                </a:solidFill>
                <a:effectLst/>
                <a:uLnTx/>
                <a:uFillTx/>
                <a:latin typeface="Cambria"/>
                <a:ea typeface="Cambria"/>
                <a:cs typeface="Cambria"/>
                <a:sym typeface="Cambria"/>
              </a:rPr>
              <a:t>Công</a:t>
            </a:r>
            <a:r>
              <a:rPr kumimoji="0" lang="en-US" sz="2800" b="0" i="0" u="none" strike="noStrike" kern="0" cap="none" spc="0" normalizeH="0" baseline="0" noProof="0" dirty="0">
                <a:ln>
                  <a:noFill/>
                </a:ln>
                <a:solidFill>
                  <a:srgbClr val="000000"/>
                </a:solidFill>
                <a:effectLst/>
                <a:uLnTx/>
                <a:uFillTx/>
                <a:latin typeface="Cambria"/>
                <a:ea typeface="Cambria"/>
                <a:cs typeface="Cambria"/>
                <a:sym typeface="Cambria"/>
              </a:rPr>
              <a:t> </a:t>
            </a:r>
            <a:r>
              <a:rPr kumimoji="0" lang="en-US" sz="2800" b="0" i="0" u="none" strike="noStrike" kern="0" cap="none" spc="0" normalizeH="0" baseline="0" noProof="0" dirty="0" err="1">
                <a:ln>
                  <a:noFill/>
                </a:ln>
                <a:solidFill>
                  <a:srgbClr val="000000"/>
                </a:solidFill>
                <a:effectLst/>
                <a:uLnTx/>
                <a:uFillTx/>
                <a:latin typeface="Cambria"/>
                <a:ea typeface="Cambria"/>
                <a:cs typeface="Cambria"/>
                <a:sym typeface="Cambria"/>
              </a:rPr>
              <a:t>Viên</a:t>
            </a:r>
            <a:r>
              <a:rPr kumimoji="0" lang="en-US" sz="2800" b="0" i="0" u="none" strike="noStrike" kern="0" cap="none" spc="0" normalizeH="0" baseline="0" noProof="0" dirty="0">
                <a:ln>
                  <a:noFill/>
                </a:ln>
                <a:solidFill>
                  <a:srgbClr val="000000"/>
                </a:solidFill>
                <a:effectLst/>
                <a:uLnTx/>
                <a:uFillTx/>
                <a:latin typeface="Cambria"/>
                <a:ea typeface="Cambria"/>
                <a:cs typeface="Cambria"/>
                <a:sym typeface="Cambria"/>
              </a:rPr>
              <a:t> Tao </a:t>
            </a:r>
            <a:r>
              <a:rPr kumimoji="0" lang="en-US" sz="2800" b="0" i="0" u="none" strike="noStrike" kern="0" cap="none" spc="0" normalizeH="0" baseline="0" noProof="0" dirty="0" err="1">
                <a:ln>
                  <a:noFill/>
                </a:ln>
                <a:solidFill>
                  <a:srgbClr val="000000"/>
                </a:solidFill>
                <a:effectLst/>
                <a:uLnTx/>
                <a:uFillTx/>
                <a:latin typeface="Cambria"/>
                <a:ea typeface="Cambria"/>
                <a:cs typeface="Cambria"/>
                <a:sym typeface="Cambria"/>
              </a:rPr>
              <a:t>Đàn</a:t>
            </a:r>
            <a:r>
              <a:rPr kumimoji="0" lang="en-US" sz="2800" b="0" i="0" u="none" strike="noStrike" kern="0" cap="none" spc="0" normalizeH="0" baseline="0" noProof="0" dirty="0">
                <a:ln>
                  <a:noFill/>
                </a:ln>
                <a:solidFill>
                  <a:srgbClr val="000000"/>
                </a:solidFill>
                <a:effectLst/>
                <a:uLnTx/>
                <a:uFillTx/>
                <a:latin typeface="Cambria"/>
                <a:ea typeface="Cambria"/>
                <a:cs typeface="Cambria"/>
                <a:sym typeface="Cambria"/>
              </a:rPr>
              <a:t> </a:t>
            </a:r>
            <a:endParaRPr kumimoji="0" lang="en-US" sz="2800" b="0" i="0" u="none" strike="noStrike" kern="0" cap="none" spc="0" normalizeH="0" baseline="0" noProof="0" dirty="0">
              <a:ln>
                <a:noFill/>
              </a:ln>
              <a:solidFill>
                <a:srgbClr val="C00000"/>
              </a:solidFill>
              <a:effectLst/>
              <a:uLnTx/>
              <a:uFillTx/>
              <a:latin typeface="Cambria"/>
              <a:ea typeface="Cambria"/>
              <a:cs typeface="Cambria"/>
              <a:sym typeface="Cambria"/>
            </a:endParaRPr>
          </a:p>
        </p:txBody>
      </p:sp>
      <p:sp>
        <p:nvSpPr>
          <p:cNvPr id="6" name="Slide Number Placeholder 4"/>
          <p:cNvSpPr>
            <a:spLocks noGrp="1"/>
          </p:cNvSpPr>
          <p:nvPr>
            <p:ph type="sldNum" sz="quarter" idx="12"/>
          </p:nvPr>
        </p:nvSpPr>
        <p:spPr>
          <a:xfrm>
            <a:off x="6457950" y="6356351"/>
            <a:ext cx="2057400" cy="365125"/>
          </a:xfrm>
        </p:spPr>
        <p:txBody>
          <a:bodyPr/>
          <a:lstStyle/>
          <a:p>
            <a:pPr algn="r"/>
            <a:r>
              <a:rPr lang="en-US" sz="1200" dirty="0" smtClean="0">
                <a:solidFill>
                  <a:schemeClr val="bg1">
                    <a:lumMod val="65000"/>
                  </a:schemeClr>
                </a:solidFill>
              </a:rPr>
              <a:t>124</a:t>
            </a:r>
            <a:endParaRPr lang="en-US" sz="1200" dirty="0">
              <a:solidFill>
                <a:schemeClr val="bg1">
                  <a:lumMod val="65000"/>
                </a:schemeClr>
              </a:solidFill>
            </a:endParaRPr>
          </a:p>
        </p:txBody>
      </p:sp>
    </p:spTree>
    <p:extLst>
      <p:ext uri="{BB962C8B-B14F-4D97-AF65-F5344CB8AC3E}">
        <p14:creationId xmlns:p14="http://schemas.microsoft.com/office/powerpoint/2010/main" val="2010840883"/>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z="5400" dirty="0" smtClean="0">
                <a:solidFill>
                  <a:schemeClr val="bg1"/>
                </a:solidFill>
                <a:latin typeface="Cambria"/>
                <a:ea typeface="Cambria"/>
                <a:cs typeface="Cambria"/>
                <a:sym typeface="Cambria"/>
              </a:rPr>
              <a:t>Scenario</a:t>
            </a:r>
            <a:endParaRPr lang="en-US" sz="5400" dirty="0">
              <a:solidFill>
                <a:schemeClr val="bg1"/>
              </a:solidFill>
              <a:latin typeface="Cambria"/>
              <a:ea typeface="Cambria"/>
              <a:cs typeface="Cambria"/>
              <a:sym typeface="Cambria"/>
            </a:endParaRPr>
          </a:p>
        </p:txBody>
      </p:sp>
      <p:grpSp>
        <p:nvGrpSpPr>
          <p:cNvPr id="8" name="Group 7"/>
          <p:cNvGrpSpPr/>
          <p:nvPr/>
        </p:nvGrpSpPr>
        <p:grpSpPr>
          <a:xfrm>
            <a:off x="497974" y="2295465"/>
            <a:ext cx="2172806" cy="2233416"/>
            <a:chOff x="-42886" y="3161112"/>
            <a:chExt cx="2172806" cy="2233416"/>
          </a:xfrm>
        </p:grpSpPr>
        <p:grpSp>
          <p:nvGrpSpPr>
            <p:cNvPr id="2" name="Group 1"/>
            <p:cNvGrpSpPr/>
            <p:nvPr/>
          </p:nvGrpSpPr>
          <p:grpSpPr>
            <a:xfrm>
              <a:off x="433917" y="3161112"/>
              <a:ext cx="1219200" cy="1638701"/>
              <a:chOff x="1209565" y="3078635"/>
              <a:chExt cx="1219200" cy="1722166"/>
            </a:xfrm>
          </p:grpSpPr>
          <p:sp>
            <p:nvSpPr>
              <p:cNvPr id="10" name="TextBox 9"/>
              <p:cNvSpPr txBox="1"/>
              <p:nvPr/>
            </p:nvSpPr>
            <p:spPr>
              <a:xfrm>
                <a:off x="1243174" y="4380312"/>
                <a:ext cx="1151982" cy="42048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err="1" smtClean="0">
                    <a:ln>
                      <a:noFill/>
                    </a:ln>
                    <a:solidFill>
                      <a:prstClr val="black"/>
                    </a:solidFill>
                    <a:effectLst/>
                    <a:uLnTx/>
                    <a:uFillTx/>
                    <a:latin typeface="Cambria" pitchFamily="18" charset="0"/>
                    <a:cs typeface="Times New Roman" pitchFamily="18" charset="0"/>
                  </a:rPr>
                  <a:t>Khương</a:t>
                </a:r>
                <a:endParaRPr kumimoji="0" lang="en-US" sz="2000" b="1" i="0" u="none" strike="noStrike" kern="0" cap="none" spc="0" normalizeH="0" baseline="0" noProof="0" dirty="0">
                  <a:ln>
                    <a:noFill/>
                  </a:ln>
                  <a:solidFill>
                    <a:prstClr val="black"/>
                  </a:solidFill>
                  <a:effectLst/>
                  <a:uLnTx/>
                  <a:uFillTx/>
                  <a:latin typeface="Cambria" pitchFamily="18" charset="0"/>
                  <a:cs typeface="Times New Roman" pitchFamily="18" charset="0"/>
                </a:endParaRPr>
              </a:p>
            </p:txBody>
          </p:sp>
          <p:pic>
            <p:nvPicPr>
              <p:cNvPr id="15" name="Picture 3" descr="C:\Users\ngoan\Desktop\image\tha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1209565" y="3078635"/>
                <a:ext cx="1219200" cy="1219200"/>
              </a:xfrm>
              <a:prstGeom prst="rect">
                <a:avLst/>
              </a:prstGeom>
              <a:noFill/>
              <a:extLst>
                <a:ext uri="{909E8E84-426E-40DD-AFC4-6F175D3DCCD1}">
                  <a14:hiddenFill xmlns:a14="http://schemas.microsoft.com/office/drawing/2010/main">
                    <a:solidFill>
                      <a:srgbClr val="FFFFFF"/>
                    </a:solidFill>
                  </a14:hiddenFill>
                </a:ext>
              </a:extLst>
            </p:spPr>
          </p:pic>
        </p:grpSp>
        <p:sp>
          <p:nvSpPr>
            <p:cNvPr id="20" name="TextBox 19"/>
            <p:cNvSpPr txBox="1"/>
            <p:nvPr/>
          </p:nvSpPr>
          <p:spPr>
            <a:xfrm>
              <a:off x="-42886" y="5025196"/>
              <a:ext cx="2172806"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a:ln>
                    <a:noFill/>
                  </a:ln>
                  <a:solidFill>
                    <a:srgbClr val="FF0000"/>
                  </a:solidFill>
                  <a:effectLst/>
                  <a:uLnTx/>
                  <a:uFillTx/>
                  <a:latin typeface="Cambria" pitchFamily="18" charset="0"/>
                </a:rPr>
                <a:t>Công</a:t>
              </a:r>
              <a:r>
                <a:rPr kumimoji="0" lang="en-US" sz="1800" b="0" i="0" u="none" strike="noStrike" kern="0" cap="none" spc="0" normalizeH="0" baseline="0" noProof="0" dirty="0">
                  <a:ln>
                    <a:noFill/>
                  </a:ln>
                  <a:solidFill>
                    <a:srgbClr val="FF0000"/>
                  </a:solidFill>
                  <a:effectLst/>
                  <a:uLnTx/>
                  <a:uFillTx/>
                  <a:latin typeface="Cambria" pitchFamily="18" charset="0"/>
                </a:rPr>
                <a:t> </a:t>
              </a:r>
              <a:r>
                <a:rPr kumimoji="0" lang="en-US" sz="1800" b="0" i="0" u="none" strike="noStrike" kern="0" cap="none" spc="0" normalizeH="0" baseline="0" noProof="0" dirty="0" err="1">
                  <a:ln>
                    <a:noFill/>
                  </a:ln>
                  <a:solidFill>
                    <a:srgbClr val="FF0000"/>
                  </a:solidFill>
                  <a:effectLst/>
                  <a:uLnTx/>
                  <a:uFillTx/>
                  <a:latin typeface="Cambria" pitchFamily="18" charset="0"/>
                </a:rPr>
                <a:t>Viên</a:t>
              </a:r>
              <a:r>
                <a:rPr kumimoji="0" lang="en-US" sz="1800" b="0" i="0" u="none" strike="noStrike" kern="0" cap="none" spc="0" normalizeH="0" baseline="0" noProof="0" dirty="0">
                  <a:ln>
                    <a:noFill/>
                  </a:ln>
                  <a:solidFill>
                    <a:srgbClr val="FF0000"/>
                  </a:solidFill>
                  <a:effectLst/>
                  <a:uLnTx/>
                  <a:uFillTx/>
                  <a:latin typeface="Cambria" pitchFamily="18" charset="0"/>
                </a:rPr>
                <a:t> Tao </a:t>
              </a:r>
              <a:r>
                <a:rPr kumimoji="0" lang="en-US" sz="1800" b="0" i="0" u="none" strike="noStrike" kern="0" cap="none" spc="0" normalizeH="0" baseline="0" noProof="0" dirty="0" err="1">
                  <a:ln>
                    <a:noFill/>
                  </a:ln>
                  <a:solidFill>
                    <a:srgbClr val="FF0000"/>
                  </a:solidFill>
                  <a:effectLst/>
                  <a:uLnTx/>
                  <a:uFillTx/>
                  <a:latin typeface="Cambria" pitchFamily="18" charset="0"/>
                </a:rPr>
                <a:t>Đàn</a:t>
              </a:r>
              <a:endParaRPr kumimoji="0" lang="en-US" sz="1800" b="0" i="0" u="none" strike="noStrike" kern="0" cap="none" spc="0" normalizeH="0" baseline="0" noProof="0" dirty="0">
                <a:ln>
                  <a:noFill/>
                </a:ln>
                <a:solidFill>
                  <a:srgbClr val="FF0000"/>
                </a:solidFill>
                <a:effectLst/>
                <a:uLnTx/>
                <a:uFillTx/>
                <a:latin typeface="Cambria" pitchFamily="18" charset="0"/>
                <a:cs typeface="Times New Roman" pitchFamily="18" charset="0"/>
              </a:endParaRPr>
            </a:p>
          </p:txBody>
        </p:sp>
      </p:grpSp>
      <p:pic>
        <p:nvPicPr>
          <p:cNvPr id="1026" name="Picture 2" descr="C:\Users\ngoan\Desktop\image\company.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25175" y="2133600"/>
            <a:ext cx="2438400" cy="24384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C:\Users\ngoan\Desktop\image\24598-200.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53200" y="2438400"/>
            <a:ext cx="1828800" cy="1828800"/>
          </a:xfrm>
          <a:prstGeom prst="rect">
            <a:avLst/>
          </a:prstGeom>
          <a:noFill/>
          <a:extLst>
            <a:ext uri="{909E8E84-426E-40DD-AFC4-6F175D3DCCD1}">
              <a14:hiddenFill xmlns:a14="http://schemas.microsoft.com/office/drawing/2010/main">
                <a:solidFill>
                  <a:srgbClr val="FFFFFF"/>
                </a:solidFill>
              </a14:hiddenFill>
            </a:ext>
          </a:extLst>
        </p:spPr>
      </p:pic>
      <p:sp>
        <p:nvSpPr>
          <p:cNvPr id="12" name="Slide Number Placeholder 4"/>
          <p:cNvSpPr>
            <a:spLocks noGrp="1"/>
          </p:cNvSpPr>
          <p:nvPr>
            <p:ph type="sldNum" sz="quarter" idx="12"/>
          </p:nvPr>
        </p:nvSpPr>
        <p:spPr>
          <a:xfrm>
            <a:off x="6457950" y="6356351"/>
            <a:ext cx="2057400" cy="365125"/>
          </a:xfrm>
        </p:spPr>
        <p:txBody>
          <a:bodyPr/>
          <a:lstStyle/>
          <a:p>
            <a:pPr algn="r"/>
            <a:r>
              <a:rPr lang="en-US" sz="1200" dirty="0" smtClean="0">
                <a:solidFill>
                  <a:schemeClr val="bg1">
                    <a:lumMod val="65000"/>
                  </a:schemeClr>
                </a:solidFill>
              </a:rPr>
              <a:t>125</a:t>
            </a:r>
            <a:endParaRPr lang="en-US" sz="1200" dirty="0">
              <a:solidFill>
                <a:schemeClr val="bg1">
                  <a:lumMod val="65000"/>
                </a:schemeClr>
              </a:solidFill>
            </a:endParaRPr>
          </a:p>
        </p:txBody>
      </p:sp>
    </p:spTree>
    <p:extLst>
      <p:ext uri="{BB962C8B-B14F-4D97-AF65-F5344CB8AC3E}">
        <p14:creationId xmlns:p14="http://schemas.microsoft.com/office/powerpoint/2010/main" val="1915356184"/>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hape 139"/>
          <p:cNvSpPr>
            <a:spLocks noGrp="1"/>
          </p:cNvSpPr>
          <p:nvPr>
            <p:ph type="title"/>
          </p:nvPr>
        </p:nvSpPr>
        <p:spPr>
          <a:xfrm>
            <a:off x="220284" y="304800"/>
            <a:ext cx="8885207" cy="844004"/>
          </a:xfrm>
          <a:prstGeom prst="rect">
            <a:avLst/>
          </a:prstGeom>
        </p:spPr>
        <p:txBody>
          <a:bodyPr>
            <a:normAutofit fontScale="90000"/>
          </a:bodyPr>
          <a:lstStyle>
            <a:lvl1pPr>
              <a:defRPr sz="3600">
                <a:latin typeface="Cambria"/>
                <a:ea typeface="Cambria"/>
                <a:cs typeface="Cambria"/>
                <a:sym typeface="Cambria"/>
              </a:defRPr>
            </a:lvl1pPr>
          </a:lstStyle>
          <a:p>
            <a:pPr algn="ctr"/>
            <a:r>
              <a:rPr lang="en-US" sz="5400" dirty="0">
                <a:solidFill>
                  <a:schemeClr val="bg1"/>
                </a:solidFill>
              </a:rPr>
              <a:t>Scenario</a:t>
            </a:r>
            <a:endParaRPr sz="5400" dirty="0">
              <a:solidFill>
                <a:schemeClr val="bg1"/>
              </a:solidFill>
            </a:endParaRPr>
          </a:p>
        </p:txBody>
      </p:sp>
      <p:pic>
        <p:nvPicPr>
          <p:cNvPr id="10" name="Picture 3" descr="C:\Users\ngoan\Desktop\image\tha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220284" y="3004283"/>
            <a:ext cx="1069848" cy="1069848"/>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C:\Users\ngoan\Desktop\image\bw-anonymous-person.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75418" y="3004283"/>
            <a:ext cx="1069848" cy="106984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C:\Users\ngoan\Desktop\image\bw-anonymous-person.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84429" y="5263288"/>
            <a:ext cx="1069848" cy="106984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C:\Users\ngoan\Desktop\image\bw-anonymous-person.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52985" y="5263288"/>
            <a:ext cx="1069848" cy="1069848"/>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Arrow Connector 2"/>
          <p:cNvCxnSpPr>
            <a:stCxn id="10" idx="1"/>
            <a:endCxn id="2050" idx="1"/>
          </p:cNvCxnSpPr>
          <p:nvPr/>
        </p:nvCxnSpPr>
        <p:spPr>
          <a:xfrm>
            <a:off x="1290132" y="3539207"/>
            <a:ext cx="2185286" cy="0"/>
          </a:xfrm>
          <a:prstGeom prst="straightConnector1">
            <a:avLst/>
          </a:prstGeom>
          <a:ln>
            <a:tailEnd type="triangle" w="med" len="med"/>
          </a:ln>
        </p:spPr>
        <p:style>
          <a:lnRef idx="3">
            <a:schemeClr val="accent3"/>
          </a:lnRef>
          <a:fillRef idx="0">
            <a:schemeClr val="accent3"/>
          </a:fillRef>
          <a:effectRef idx="2">
            <a:schemeClr val="accent3"/>
          </a:effectRef>
          <a:fontRef idx="minor">
            <a:schemeClr val="tx1"/>
          </a:fontRef>
        </p:style>
      </p:cxnSp>
      <p:cxnSp>
        <p:nvCxnSpPr>
          <p:cNvPr id="6" name="Straight Arrow Connector 5"/>
          <p:cNvCxnSpPr>
            <a:stCxn id="2050" idx="2"/>
            <a:endCxn id="11" idx="0"/>
          </p:cNvCxnSpPr>
          <p:nvPr/>
        </p:nvCxnSpPr>
        <p:spPr>
          <a:xfrm>
            <a:off x="4010342" y="4074131"/>
            <a:ext cx="9011" cy="1189157"/>
          </a:xfrm>
          <a:prstGeom prst="straightConnector1">
            <a:avLst/>
          </a:prstGeom>
          <a:ln>
            <a:tailEnd type="triangle" w="med" len="med"/>
          </a:ln>
        </p:spPr>
        <p:style>
          <a:lnRef idx="3">
            <a:schemeClr val="accent3"/>
          </a:lnRef>
          <a:fillRef idx="0">
            <a:schemeClr val="accent3"/>
          </a:fillRef>
          <a:effectRef idx="2">
            <a:schemeClr val="accent3"/>
          </a:effectRef>
          <a:fontRef idx="minor">
            <a:schemeClr val="tx1"/>
          </a:fontRef>
        </p:style>
      </p:cxnSp>
      <p:cxnSp>
        <p:nvCxnSpPr>
          <p:cNvPr id="14" name="Straight Arrow Connector 13"/>
          <p:cNvCxnSpPr>
            <a:stCxn id="11" idx="3"/>
            <a:endCxn id="12" idx="1"/>
          </p:cNvCxnSpPr>
          <p:nvPr/>
        </p:nvCxnSpPr>
        <p:spPr>
          <a:xfrm>
            <a:off x="4554277" y="5798212"/>
            <a:ext cx="2098708" cy="0"/>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
        <p:nvSpPr>
          <p:cNvPr id="23" name="Oval 22"/>
          <p:cNvSpPr/>
          <p:nvPr/>
        </p:nvSpPr>
        <p:spPr>
          <a:xfrm>
            <a:off x="6072485" y="2747681"/>
            <a:ext cx="2342172" cy="1677785"/>
          </a:xfrm>
          <a:prstGeom prst="ellipse">
            <a:avLst/>
          </a:prstGeom>
        </p:spPr>
        <p:style>
          <a:lnRef idx="3">
            <a:schemeClr val="lt1"/>
          </a:lnRef>
          <a:fillRef idx="1">
            <a:schemeClr val="accent3"/>
          </a:fillRef>
          <a:effectRef idx="1">
            <a:schemeClr val="accent3"/>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00" b="0" i="0" u="none" strike="noStrike" kern="0" cap="none" spc="0" normalizeH="0" baseline="0" noProof="0" dirty="0" smtClean="0">
                <a:ln>
                  <a:noFill/>
                </a:ln>
                <a:solidFill>
                  <a:prstClr val="white"/>
                </a:solidFill>
                <a:effectLst/>
                <a:uLnTx/>
                <a:uFillTx/>
                <a:latin typeface="Cambria" pitchFamily="18" charset="0"/>
              </a:rPr>
              <a:t>Best Order ?</a:t>
            </a:r>
            <a:endParaRPr kumimoji="0" lang="en-US" sz="2200" b="0" i="0" u="none" strike="noStrike" kern="0" cap="none" spc="0" normalizeH="0" baseline="0" noProof="0" dirty="0">
              <a:ln>
                <a:noFill/>
              </a:ln>
              <a:solidFill>
                <a:prstClr val="white"/>
              </a:solidFill>
              <a:effectLst/>
              <a:uLnTx/>
              <a:uFillTx/>
              <a:latin typeface="Cambria" pitchFamily="18" charset="0"/>
            </a:endParaRPr>
          </a:p>
        </p:txBody>
      </p:sp>
      <p:pic>
        <p:nvPicPr>
          <p:cNvPr id="15" name="Picture 2" descr="C:\Users\ngoan\Desktop\image\ngoan.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02131" y="1634210"/>
            <a:ext cx="1161288" cy="1161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C:\Users\ngoan\Desktop\image\Office-Client-Female-Light-icon.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95431" y="1625428"/>
            <a:ext cx="1161288" cy="1161288"/>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C:\Users\ngoan\Desktop\image\Religions-Muslim-Female-icon.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45266" y="1625428"/>
            <a:ext cx="1161288" cy="1161288"/>
          </a:xfrm>
          <a:prstGeom prst="rect">
            <a:avLst/>
          </a:prstGeom>
          <a:noFill/>
          <a:extLst>
            <a:ext uri="{909E8E84-426E-40DD-AFC4-6F175D3DCCD1}">
              <a14:hiddenFill xmlns:a14="http://schemas.microsoft.com/office/drawing/2010/main">
                <a:solidFill>
                  <a:srgbClr val="FFFFFF"/>
                </a:solidFill>
              </a14:hiddenFill>
            </a:ext>
          </a:extLst>
        </p:spPr>
      </p:pic>
      <p:sp>
        <p:nvSpPr>
          <p:cNvPr id="17" name="Slide Number Placeholder 4"/>
          <p:cNvSpPr>
            <a:spLocks noGrp="1"/>
          </p:cNvSpPr>
          <p:nvPr>
            <p:ph type="sldNum" sz="quarter" idx="12"/>
          </p:nvPr>
        </p:nvSpPr>
        <p:spPr>
          <a:xfrm>
            <a:off x="6457950" y="6356351"/>
            <a:ext cx="2057400" cy="365125"/>
          </a:xfrm>
        </p:spPr>
        <p:txBody>
          <a:bodyPr/>
          <a:lstStyle/>
          <a:p>
            <a:pPr algn="r"/>
            <a:r>
              <a:rPr lang="en-US" sz="1200" dirty="0" smtClean="0">
                <a:solidFill>
                  <a:schemeClr val="bg1">
                    <a:lumMod val="65000"/>
                  </a:schemeClr>
                </a:solidFill>
              </a:rPr>
              <a:t>126</a:t>
            </a:r>
            <a:endParaRPr lang="en-US" sz="1200" dirty="0">
              <a:solidFill>
                <a:schemeClr val="bg1">
                  <a:lumMod val="65000"/>
                </a:schemeClr>
              </a:solidFill>
            </a:endParaRPr>
          </a:p>
        </p:txBody>
      </p:sp>
    </p:spTree>
    <p:extLst>
      <p:ext uri="{BB962C8B-B14F-4D97-AF65-F5344CB8AC3E}">
        <p14:creationId xmlns:p14="http://schemas.microsoft.com/office/powerpoint/2010/main" val="1949618140"/>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smtClean="0">
                <a:solidFill>
                  <a:schemeClr val="bg1"/>
                </a:solidFill>
                <a:latin typeface="Cambria" charset="0"/>
                <a:ea typeface="Cambria" charset="0"/>
                <a:cs typeface="Cambria" charset="0"/>
              </a:rPr>
              <a:t>Problem</a:t>
            </a:r>
            <a:endParaRPr lang="en-US" sz="5400" dirty="0">
              <a:solidFill>
                <a:schemeClr val="bg1"/>
              </a:solidFill>
              <a:latin typeface="Cambria" charset="0"/>
              <a:ea typeface="Cambria" charset="0"/>
              <a:cs typeface="Cambria" charset="0"/>
            </a:endParaRPr>
          </a:p>
        </p:txBody>
      </p:sp>
      <p:pic>
        <p:nvPicPr>
          <p:cNvPr id="1028" name="Picture 4" descr="C:\Users\ngoan\Desktop\image\24598-20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76961" y="3218312"/>
            <a:ext cx="1828800" cy="1828800"/>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p:cNvCxnSpPr>
            <a:stCxn id="1027" idx="3"/>
            <a:endCxn id="1028" idx="1"/>
          </p:cNvCxnSpPr>
          <p:nvPr/>
        </p:nvCxnSpPr>
        <p:spPr>
          <a:xfrm>
            <a:off x="3282292" y="4132712"/>
            <a:ext cx="2694669" cy="0"/>
          </a:xfrm>
          <a:prstGeom prst="straightConnector1">
            <a:avLst/>
          </a:prstGeom>
          <a:ln w="101600">
            <a:tailEnd type="triangle"/>
          </a:ln>
        </p:spPr>
        <p:style>
          <a:lnRef idx="3">
            <a:schemeClr val="dk1"/>
          </a:lnRef>
          <a:fillRef idx="0">
            <a:schemeClr val="dk1"/>
          </a:fillRef>
          <a:effectRef idx="2">
            <a:schemeClr val="dk1"/>
          </a:effectRef>
          <a:fontRef idx="minor">
            <a:schemeClr val="tx1"/>
          </a:fontRef>
        </p:style>
      </p:cxnSp>
      <p:grpSp>
        <p:nvGrpSpPr>
          <p:cNvPr id="8" name="Group 7"/>
          <p:cNvGrpSpPr/>
          <p:nvPr/>
        </p:nvGrpSpPr>
        <p:grpSpPr>
          <a:xfrm>
            <a:off x="843892" y="3218312"/>
            <a:ext cx="2438400" cy="2487014"/>
            <a:chOff x="843892" y="3218312"/>
            <a:chExt cx="2438400" cy="2487014"/>
          </a:xfrm>
        </p:grpSpPr>
        <p:pic>
          <p:nvPicPr>
            <p:cNvPr id="1027" name="Picture 3" descr="C:\Users\ngoan\Desktop\image\google_maps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3892" y="3218312"/>
              <a:ext cx="2438400" cy="18288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1217347" y="5274439"/>
              <a:ext cx="1691489" cy="43088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200" b="1" i="0" u="none" strike="noStrike" kern="0" cap="none" spc="0" normalizeH="0" baseline="0" noProof="0" dirty="0" smtClean="0">
                  <a:ln>
                    <a:noFill/>
                  </a:ln>
                  <a:solidFill>
                    <a:srgbClr val="FF0000"/>
                  </a:solidFill>
                  <a:effectLst/>
                  <a:uLnTx/>
                  <a:uFillTx/>
                  <a:latin typeface="Cambria" pitchFamily="18" charset="0"/>
                </a:rPr>
                <a:t>Google Map</a:t>
              </a:r>
              <a:endParaRPr kumimoji="0" lang="en-US" sz="2200" b="1" i="0" u="none" strike="noStrike" kern="0" cap="none" spc="0" normalizeH="0" baseline="0" noProof="0" dirty="0">
                <a:ln>
                  <a:noFill/>
                </a:ln>
                <a:solidFill>
                  <a:srgbClr val="FF0000"/>
                </a:solidFill>
                <a:effectLst/>
                <a:uLnTx/>
                <a:uFillTx/>
                <a:latin typeface="Cambria" pitchFamily="18" charset="0"/>
              </a:endParaRPr>
            </a:p>
          </p:txBody>
        </p:sp>
      </p:grpSp>
      <p:sp>
        <p:nvSpPr>
          <p:cNvPr id="10" name="Slide Number Placeholder 4"/>
          <p:cNvSpPr>
            <a:spLocks noGrp="1"/>
          </p:cNvSpPr>
          <p:nvPr>
            <p:ph type="sldNum" sz="quarter" idx="12"/>
          </p:nvPr>
        </p:nvSpPr>
        <p:spPr>
          <a:xfrm>
            <a:off x="6457950" y="6356351"/>
            <a:ext cx="2057400" cy="365125"/>
          </a:xfrm>
        </p:spPr>
        <p:txBody>
          <a:bodyPr/>
          <a:lstStyle/>
          <a:p>
            <a:pPr algn="r"/>
            <a:r>
              <a:rPr lang="en-US" sz="1200" dirty="0" smtClean="0">
                <a:solidFill>
                  <a:schemeClr val="bg1">
                    <a:lumMod val="65000"/>
                  </a:schemeClr>
                </a:solidFill>
              </a:rPr>
              <a:t>127</a:t>
            </a:r>
            <a:endParaRPr lang="en-US" sz="1200" dirty="0">
              <a:solidFill>
                <a:schemeClr val="bg1">
                  <a:lumMod val="65000"/>
                </a:schemeClr>
              </a:solidFill>
            </a:endParaRPr>
          </a:p>
        </p:txBody>
      </p:sp>
    </p:spTree>
    <p:extLst>
      <p:ext uri="{BB962C8B-B14F-4D97-AF65-F5344CB8AC3E}">
        <p14:creationId xmlns:p14="http://schemas.microsoft.com/office/powerpoint/2010/main" val="3020491190"/>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smtClean="0">
                <a:solidFill>
                  <a:schemeClr val="bg1"/>
                </a:solidFill>
                <a:latin typeface="Cambria" charset="0"/>
                <a:ea typeface="Cambria" charset="0"/>
                <a:cs typeface="Cambria" charset="0"/>
              </a:rPr>
              <a:t>Problem</a:t>
            </a:r>
            <a:endParaRPr lang="en-US" sz="5400" dirty="0">
              <a:solidFill>
                <a:schemeClr val="bg1"/>
              </a:solidFill>
              <a:latin typeface="Cambria" charset="0"/>
              <a:ea typeface="Cambria" charset="0"/>
              <a:cs typeface="Cambria" charset="0"/>
            </a:endParaRPr>
          </a:p>
        </p:txBody>
      </p:sp>
      <p:sp>
        <p:nvSpPr>
          <p:cNvPr id="3" name="TextBox 2"/>
          <p:cNvSpPr txBox="1"/>
          <p:nvPr/>
        </p:nvSpPr>
        <p:spPr>
          <a:xfrm>
            <a:off x="5691353" y="5288868"/>
            <a:ext cx="2400016" cy="43088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200" b="1" i="0" u="none" strike="noStrike" kern="0" cap="none" spc="0" normalizeH="0" baseline="0" noProof="0" dirty="0" smtClean="0">
                <a:ln>
                  <a:noFill/>
                </a:ln>
                <a:solidFill>
                  <a:srgbClr val="FF0000"/>
                </a:solidFill>
                <a:effectLst/>
                <a:uLnTx/>
                <a:uFillTx/>
                <a:latin typeface="Cambria" pitchFamily="18" charset="0"/>
              </a:rPr>
              <a:t>Search &gt; 2 points</a:t>
            </a:r>
            <a:endParaRPr kumimoji="0" lang="en-US" sz="2200" b="1" i="0" u="none" strike="noStrike" kern="0" cap="none" spc="0" normalizeH="0" baseline="0" noProof="0" dirty="0">
              <a:ln>
                <a:noFill/>
              </a:ln>
              <a:solidFill>
                <a:srgbClr val="FF0000"/>
              </a:solidFill>
              <a:effectLst/>
              <a:uLnTx/>
              <a:uFillTx/>
              <a:latin typeface="Cambria" pitchFamily="18" charset="0"/>
            </a:endParaRPr>
          </a:p>
        </p:txBody>
      </p:sp>
      <p:pic>
        <p:nvPicPr>
          <p:cNvPr id="9" name="Picture 4" descr="C:\Users\ngoan\Desktop\image\24598-20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76961" y="3218312"/>
            <a:ext cx="1828800" cy="1828800"/>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Arrow Connector 9"/>
          <p:cNvCxnSpPr>
            <a:stCxn id="12" idx="3"/>
            <a:endCxn id="9" idx="1"/>
          </p:cNvCxnSpPr>
          <p:nvPr/>
        </p:nvCxnSpPr>
        <p:spPr>
          <a:xfrm>
            <a:off x="3282292" y="4132712"/>
            <a:ext cx="2694669" cy="0"/>
          </a:xfrm>
          <a:prstGeom prst="straightConnector1">
            <a:avLst/>
          </a:prstGeom>
          <a:ln w="101600">
            <a:tailEnd type="triangle"/>
          </a:ln>
        </p:spPr>
        <p:style>
          <a:lnRef idx="3">
            <a:schemeClr val="dk1"/>
          </a:lnRef>
          <a:fillRef idx="0">
            <a:schemeClr val="dk1"/>
          </a:fillRef>
          <a:effectRef idx="2">
            <a:schemeClr val="dk1"/>
          </a:effectRef>
          <a:fontRef idx="minor">
            <a:schemeClr val="tx1"/>
          </a:fontRef>
        </p:style>
      </p:cxnSp>
      <p:grpSp>
        <p:nvGrpSpPr>
          <p:cNvPr id="11" name="Group 10"/>
          <p:cNvGrpSpPr/>
          <p:nvPr/>
        </p:nvGrpSpPr>
        <p:grpSpPr>
          <a:xfrm>
            <a:off x="843892" y="3218312"/>
            <a:ext cx="2438400" cy="2487013"/>
            <a:chOff x="843892" y="3218312"/>
            <a:chExt cx="2438400" cy="2487013"/>
          </a:xfrm>
        </p:grpSpPr>
        <p:pic>
          <p:nvPicPr>
            <p:cNvPr id="12" name="Picture 3" descr="C:\Users\ngoan\Desktop\image\google_maps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3892" y="3218312"/>
              <a:ext cx="2438400" cy="1828800"/>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p:cNvSpPr txBox="1"/>
            <p:nvPr/>
          </p:nvSpPr>
          <p:spPr>
            <a:xfrm>
              <a:off x="1217347" y="5274438"/>
              <a:ext cx="1691489" cy="43088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200" b="1" i="0" u="none" strike="noStrike" kern="0" cap="none" spc="0" normalizeH="0" baseline="0" noProof="0" dirty="0" smtClean="0">
                  <a:ln>
                    <a:noFill/>
                  </a:ln>
                  <a:solidFill>
                    <a:srgbClr val="FF0000"/>
                  </a:solidFill>
                  <a:effectLst/>
                  <a:uLnTx/>
                  <a:uFillTx/>
                  <a:latin typeface="Cambria" pitchFamily="18" charset="0"/>
                </a:rPr>
                <a:t>Google Map</a:t>
              </a:r>
              <a:endParaRPr kumimoji="0" lang="en-US" sz="2200" b="1" i="0" u="none" strike="noStrike" kern="0" cap="none" spc="0" normalizeH="0" baseline="0" noProof="0" dirty="0">
                <a:ln>
                  <a:noFill/>
                </a:ln>
                <a:solidFill>
                  <a:srgbClr val="FF0000"/>
                </a:solidFill>
                <a:effectLst/>
                <a:uLnTx/>
                <a:uFillTx/>
                <a:latin typeface="Cambria" pitchFamily="18" charset="0"/>
              </a:endParaRPr>
            </a:p>
          </p:txBody>
        </p:sp>
      </p:grpSp>
      <p:pic>
        <p:nvPicPr>
          <p:cNvPr id="2050" name="Picture 2" descr="C:\Users\ngoan\Desktop\image\vista_197.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172426" y="3675512"/>
            <a:ext cx="914400" cy="914400"/>
          </a:xfrm>
          <a:prstGeom prst="rect">
            <a:avLst/>
          </a:prstGeom>
          <a:noFill/>
          <a:extLst>
            <a:ext uri="{909E8E84-426E-40DD-AFC4-6F175D3DCCD1}">
              <a14:hiddenFill xmlns:a14="http://schemas.microsoft.com/office/drawing/2010/main">
                <a:solidFill>
                  <a:srgbClr val="FFFFFF"/>
                </a:solidFill>
              </a14:hiddenFill>
            </a:ext>
          </a:extLst>
        </p:spPr>
      </p:pic>
      <p:sp>
        <p:nvSpPr>
          <p:cNvPr id="14" name="Slide Number Placeholder 4"/>
          <p:cNvSpPr>
            <a:spLocks noGrp="1"/>
          </p:cNvSpPr>
          <p:nvPr>
            <p:ph type="sldNum" sz="quarter" idx="12"/>
          </p:nvPr>
        </p:nvSpPr>
        <p:spPr>
          <a:xfrm>
            <a:off x="6457950" y="6356351"/>
            <a:ext cx="2057400" cy="365125"/>
          </a:xfrm>
        </p:spPr>
        <p:txBody>
          <a:bodyPr/>
          <a:lstStyle/>
          <a:p>
            <a:pPr algn="r"/>
            <a:r>
              <a:rPr lang="en-US" sz="1200" dirty="0" smtClean="0">
                <a:solidFill>
                  <a:schemeClr val="bg1">
                    <a:lumMod val="65000"/>
                  </a:schemeClr>
                </a:solidFill>
              </a:rPr>
              <a:t>128</a:t>
            </a:r>
            <a:endParaRPr lang="en-US" sz="1200" dirty="0">
              <a:solidFill>
                <a:schemeClr val="bg1">
                  <a:lumMod val="65000"/>
                </a:schemeClr>
              </a:solidFill>
            </a:endParaRPr>
          </a:p>
        </p:txBody>
      </p:sp>
    </p:spTree>
    <p:extLst>
      <p:ext uri="{BB962C8B-B14F-4D97-AF65-F5344CB8AC3E}">
        <p14:creationId xmlns:p14="http://schemas.microsoft.com/office/powerpoint/2010/main" val="2956226780"/>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smtClean="0">
                <a:solidFill>
                  <a:schemeClr val="bg1"/>
                </a:solidFill>
                <a:latin typeface="Cambria" charset="0"/>
                <a:ea typeface="Cambria" charset="0"/>
                <a:cs typeface="Cambria" charset="0"/>
              </a:rPr>
              <a:t>Solution</a:t>
            </a:r>
            <a:endParaRPr lang="en-US" sz="5400" dirty="0">
              <a:solidFill>
                <a:schemeClr val="bg1"/>
              </a:solidFill>
              <a:latin typeface="Cambria" charset="0"/>
              <a:ea typeface="Cambria" charset="0"/>
              <a:cs typeface="Cambria" charset="0"/>
            </a:endParaRPr>
          </a:p>
        </p:txBody>
      </p:sp>
      <p:pic>
        <p:nvPicPr>
          <p:cNvPr id="7" name="Picture 6"/>
          <p:cNvPicPr>
            <a:picLocks noChangeAspect="1"/>
          </p:cNvPicPr>
          <p:nvPr/>
        </p:nvPicPr>
        <p:blipFill>
          <a:blip r:embed="rId3"/>
          <a:stretch>
            <a:fillRect/>
          </a:stretch>
        </p:blipFill>
        <p:spPr>
          <a:xfrm>
            <a:off x="3878681" y="5013290"/>
            <a:ext cx="1371600" cy="1371600"/>
          </a:xfrm>
          <a:prstGeom prst="rect">
            <a:avLst/>
          </a:prstGeom>
        </p:spPr>
      </p:pic>
      <p:pic>
        <p:nvPicPr>
          <p:cNvPr id="3074" name="Picture 2" descr="C:\Users\ngoan\Desktop\image\24598-200.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5834" y="2900849"/>
            <a:ext cx="1371600" cy="1371600"/>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Arrow Connector 10"/>
          <p:cNvCxnSpPr>
            <a:stCxn id="7" idx="1"/>
            <a:endCxn id="3074" idx="3"/>
          </p:cNvCxnSpPr>
          <p:nvPr/>
        </p:nvCxnSpPr>
        <p:spPr>
          <a:xfrm flipH="1" flipV="1">
            <a:off x="1757434" y="3586649"/>
            <a:ext cx="2121247" cy="2112441"/>
          </a:xfrm>
          <a:prstGeom prst="straightConnector1">
            <a:avLst/>
          </a:prstGeom>
          <a:ln cmpd="sng">
            <a:tailEnd type="triangle"/>
          </a:ln>
        </p:spPr>
        <p:style>
          <a:lnRef idx="3">
            <a:schemeClr val="dk1"/>
          </a:lnRef>
          <a:fillRef idx="0">
            <a:schemeClr val="dk1"/>
          </a:fillRef>
          <a:effectRef idx="2">
            <a:schemeClr val="dk1"/>
          </a:effectRef>
          <a:fontRef idx="minor">
            <a:schemeClr val="tx1"/>
          </a:fontRef>
        </p:style>
      </p:cxnSp>
      <p:sp>
        <p:nvSpPr>
          <p:cNvPr id="12" name="TextBox 11"/>
          <p:cNvSpPr txBox="1"/>
          <p:nvPr/>
        </p:nvSpPr>
        <p:spPr>
          <a:xfrm>
            <a:off x="491517" y="4072394"/>
            <a:ext cx="1233030" cy="43088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200" b="1" i="0" u="none" strike="noStrike" kern="0" cap="none" spc="0" normalizeH="0" baseline="0" noProof="0" dirty="0" smtClean="0">
                <a:ln>
                  <a:noFill/>
                </a:ln>
                <a:solidFill>
                  <a:srgbClr val="FF0000"/>
                </a:solidFill>
                <a:effectLst/>
                <a:uLnTx/>
                <a:uFillTx/>
                <a:latin typeface="Cambria" pitchFamily="18" charset="0"/>
              </a:rPr>
              <a:t>2 points</a:t>
            </a:r>
            <a:endParaRPr kumimoji="0" lang="en-US" sz="2200" b="1" i="0" u="none" strike="noStrike" kern="0" cap="none" spc="0" normalizeH="0" baseline="0" noProof="0" dirty="0">
              <a:ln>
                <a:noFill/>
              </a:ln>
              <a:solidFill>
                <a:srgbClr val="FF0000"/>
              </a:solidFill>
              <a:effectLst/>
              <a:uLnTx/>
              <a:uFillTx/>
              <a:latin typeface="Cambria" pitchFamily="18" charset="0"/>
            </a:endParaRPr>
          </a:p>
        </p:txBody>
      </p:sp>
      <p:sp>
        <p:nvSpPr>
          <p:cNvPr id="14" name="TextBox 13"/>
          <p:cNvSpPr txBox="1"/>
          <p:nvPr/>
        </p:nvSpPr>
        <p:spPr>
          <a:xfrm>
            <a:off x="3746340" y="6133081"/>
            <a:ext cx="1790875" cy="43088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200" b="1" i="0" u="none" strike="noStrike" kern="0" cap="none" spc="0" normalizeH="0" baseline="0" noProof="0" dirty="0" smtClean="0">
                <a:ln>
                  <a:noFill/>
                </a:ln>
                <a:solidFill>
                  <a:srgbClr val="FF0000"/>
                </a:solidFill>
                <a:effectLst/>
                <a:uLnTx/>
                <a:uFillTx/>
                <a:latin typeface="Cambria" pitchFamily="18" charset="0"/>
              </a:rPr>
              <a:t>Street Route</a:t>
            </a:r>
            <a:endParaRPr kumimoji="0" lang="en-US" sz="2200" b="1" i="0" u="none" strike="noStrike" kern="0" cap="none" spc="0" normalizeH="0" baseline="0" noProof="0" dirty="0">
              <a:ln>
                <a:noFill/>
              </a:ln>
              <a:solidFill>
                <a:srgbClr val="FF0000"/>
              </a:solidFill>
              <a:effectLst/>
              <a:uLnTx/>
              <a:uFillTx/>
              <a:latin typeface="Cambria" pitchFamily="18" charset="0"/>
            </a:endParaRPr>
          </a:p>
        </p:txBody>
      </p:sp>
      <p:grpSp>
        <p:nvGrpSpPr>
          <p:cNvPr id="18" name="Group 17"/>
          <p:cNvGrpSpPr/>
          <p:nvPr/>
        </p:nvGrpSpPr>
        <p:grpSpPr>
          <a:xfrm>
            <a:off x="314385" y="5017147"/>
            <a:ext cx="1587294" cy="1554647"/>
            <a:chOff x="869238" y="1642667"/>
            <a:chExt cx="1587294" cy="1554647"/>
          </a:xfrm>
        </p:grpSpPr>
        <p:pic>
          <p:nvPicPr>
            <p:cNvPr id="19" name="Picture 2" descr="C:\Users\ngoan\Desktop\image\bus.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46342" y="1642667"/>
              <a:ext cx="1135039" cy="1135039"/>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869238" y="2766427"/>
              <a:ext cx="1587294" cy="43088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200" b="1" i="0" u="none" strike="noStrike" kern="0" cap="none" spc="0" normalizeH="0" baseline="0" noProof="0" dirty="0" smtClean="0">
                  <a:ln>
                    <a:noFill/>
                  </a:ln>
                  <a:solidFill>
                    <a:sysClr val="windowText" lastClr="000000"/>
                  </a:solidFill>
                  <a:effectLst/>
                  <a:uLnTx/>
                  <a:uFillTx/>
                  <a:latin typeface="Cambria" panose="02040503050406030204" pitchFamily="18" charset="0"/>
                </a:rPr>
                <a:t>Search bus</a:t>
              </a:r>
              <a:endParaRPr kumimoji="0" lang="en-US" sz="22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sp>
        <p:nvSpPr>
          <p:cNvPr id="13" name="Slide Number Placeholder 4"/>
          <p:cNvSpPr>
            <a:spLocks noGrp="1"/>
          </p:cNvSpPr>
          <p:nvPr>
            <p:ph type="sldNum" sz="quarter" idx="12"/>
          </p:nvPr>
        </p:nvSpPr>
        <p:spPr>
          <a:xfrm>
            <a:off x="6457950" y="6356351"/>
            <a:ext cx="2057400" cy="365125"/>
          </a:xfrm>
        </p:spPr>
        <p:txBody>
          <a:bodyPr/>
          <a:lstStyle/>
          <a:p>
            <a:pPr algn="r"/>
            <a:r>
              <a:rPr lang="en-US" sz="1200" dirty="0" smtClean="0">
                <a:solidFill>
                  <a:schemeClr val="bg1">
                    <a:lumMod val="65000"/>
                  </a:schemeClr>
                </a:solidFill>
              </a:rPr>
              <a:t>129</a:t>
            </a:r>
            <a:endParaRPr lang="en-US" sz="1200" dirty="0">
              <a:solidFill>
                <a:schemeClr val="bg1">
                  <a:lumMod val="65000"/>
                </a:schemeClr>
              </a:solidFill>
            </a:endParaRPr>
          </a:p>
        </p:txBody>
      </p:sp>
    </p:spTree>
    <p:extLst>
      <p:ext uri="{BB962C8B-B14F-4D97-AF65-F5344CB8AC3E}">
        <p14:creationId xmlns:p14="http://schemas.microsoft.com/office/powerpoint/2010/main" val="260612850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58136" y="1102408"/>
            <a:ext cx="3231621" cy="4672903"/>
          </a:xfrm>
        </p:spPr>
      </p:pic>
      <p:sp>
        <p:nvSpPr>
          <p:cNvPr id="5" name="Rectangle 4"/>
          <p:cNvSpPr/>
          <p:nvPr/>
        </p:nvSpPr>
        <p:spPr>
          <a:xfrm>
            <a:off x="1059180" y="2004060"/>
            <a:ext cx="411480" cy="2438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10537" y="1173480"/>
            <a:ext cx="1767840" cy="891540"/>
          </a:xfrm>
          <a:prstGeom prst="rect">
            <a:avLst/>
          </a:prstGeom>
        </p:spPr>
      </p:pic>
      <p:cxnSp>
        <p:nvCxnSpPr>
          <p:cNvPr id="9" name="Straight Arrow Connector 8"/>
          <p:cNvCxnSpPr>
            <a:stCxn id="5" idx="3"/>
          </p:cNvCxnSpPr>
          <p:nvPr/>
        </p:nvCxnSpPr>
        <p:spPr>
          <a:xfrm flipV="1">
            <a:off x="1470660" y="1729740"/>
            <a:ext cx="1036320" cy="39624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75434" y="187413"/>
            <a:ext cx="3322320" cy="6121947"/>
          </a:xfrm>
          <a:prstGeom prst="rect">
            <a:avLst/>
          </a:prstGeom>
        </p:spPr>
      </p:pic>
      <p:sp>
        <p:nvSpPr>
          <p:cNvPr id="12" name="Rectangle 11"/>
          <p:cNvSpPr/>
          <p:nvPr/>
        </p:nvSpPr>
        <p:spPr>
          <a:xfrm>
            <a:off x="2192427" y="1040130"/>
            <a:ext cx="1691640" cy="11582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4" name="Straight Arrow Connector 13"/>
          <p:cNvCxnSpPr/>
          <p:nvPr/>
        </p:nvCxnSpPr>
        <p:spPr>
          <a:xfrm>
            <a:off x="3310663" y="1851660"/>
            <a:ext cx="2640557" cy="78486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11" name="Rectangle 10"/>
          <p:cNvSpPr/>
          <p:nvPr/>
        </p:nvSpPr>
        <p:spPr>
          <a:xfrm>
            <a:off x="435426" y="6342018"/>
            <a:ext cx="7891055" cy="3693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smtClean="0">
                <a:ln>
                  <a:noFill/>
                </a:ln>
                <a:solidFill>
                  <a:sysClr val="windowText" lastClr="000000"/>
                </a:solidFill>
                <a:effectLst/>
                <a:uLnTx/>
                <a:uFillTx/>
                <a:latin typeface="Cambria" panose="02040503050406030204" pitchFamily="18" charset="0"/>
              </a:rPr>
              <a:t>http://mapbus.ebms.vn/ajax.aspx?action=listRouteStations&amp;</a:t>
            </a:r>
            <a:r>
              <a:rPr kumimoji="0" lang="en-US" b="0" i="0" u="none" strike="noStrike" kern="0" cap="none" spc="0" normalizeH="0" baseline="0" noProof="0" dirty="0" smtClean="0">
                <a:ln>
                  <a:noFill/>
                </a:ln>
                <a:solidFill>
                  <a:srgbClr val="FF0000"/>
                </a:solidFill>
                <a:effectLst/>
                <a:uLnTx/>
                <a:uFillTx/>
                <a:latin typeface="Cambria" panose="02040503050406030204" pitchFamily="18" charset="0"/>
              </a:rPr>
              <a:t>rid=1</a:t>
            </a:r>
            <a:r>
              <a:rPr kumimoji="0" lang="en-US" b="0" i="0" u="none" strike="noStrike" kern="0" cap="none" spc="0" normalizeH="0" baseline="0" noProof="0" dirty="0" smtClean="0">
                <a:ln>
                  <a:noFill/>
                </a:ln>
                <a:solidFill>
                  <a:sysClr val="windowText" lastClr="000000"/>
                </a:solidFill>
                <a:effectLst/>
                <a:uLnTx/>
                <a:uFillTx/>
                <a:latin typeface="Cambria" panose="02040503050406030204" pitchFamily="18" charset="0"/>
              </a:rPr>
              <a:t>&amp;</a:t>
            </a:r>
            <a:r>
              <a:rPr kumimoji="0" lang="en-US" b="0" i="0" u="none" strike="noStrike" kern="0" cap="none" spc="0" normalizeH="0" baseline="0" noProof="0" dirty="0" smtClean="0">
                <a:ln>
                  <a:noFill/>
                </a:ln>
                <a:solidFill>
                  <a:srgbClr val="FF0000"/>
                </a:solidFill>
                <a:effectLst/>
                <a:uLnTx/>
                <a:uFillTx/>
                <a:latin typeface="Cambria" panose="02040503050406030204" pitchFamily="18" charset="0"/>
              </a:rPr>
              <a:t>isgo=true</a:t>
            </a:r>
            <a:endParaRPr kumimoji="0" lang="en-US" b="0" i="0" u="none" strike="noStrike" kern="0" cap="none" spc="0" normalizeH="0" baseline="0" noProof="0" dirty="0">
              <a:ln>
                <a:noFill/>
              </a:ln>
              <a:solidFill>
                <a:srgbClr val="FF0000"/>
              </a:solidFill>
              <a:effectLst/>
              <a:uLnTx/>
              <a:uFillTx/>
              <a:latin typeface="Cambria" panose="02040503050406030204" pitchFamily="18" charset="0"/>
            </a:endParaRPr>
          </a:p>
        </p:txBody>
      </p:sp>
      <p:sp>
        <p:nvSpPr>
          <p:cNvPr id="3" name="Slide Number Placeholder 2"/>
          <p:cNvSpPr>
            <a:spLocks noGrp="1"/>
          </p:cNvSpPr>
          <p:nvPr>
            <p:ph type="sldNum" sz="quarter" idx="12"/>
          </p:nvPr>
        </p:nvSpPr>
        <p:spPr/>
        <p:txBody>
          <a:bodyPr/>
          <a:lstStyle/>
          <a:p>
            <a:fld id="{0E8E0603-4C39-4EF1-A0FE-816FABFA11C3}" type="slidenum">
              <a:rPr lang="en-US" smtClean="0"/>
              <a:t>13</a:t>
            </a:fld>
            <a:endParaRPr lang="en-US"/>
          </a:p>
        </p:txBody>
      </p:sp>
    </p:spTree>
    <p:extLst>
      <p:ext uri="{BB962C8B-B14F-4D97-AF65-F5344CB8AC3E}">
        <p14:creationId xmlns:p14="http://schemas.microsoft.com/office/powerpoint/2010/main" val="3367789308"/>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3878681" y="5013290"/>
            <a:ext cx="1371600" cy="1371600"/>
          </a:xfrm>
          <a:prstGeom prst="rect">
            <a:avLst/>
          </a:prstGeom>
        </p:spPr>
      </p:pic>
      <p:pic>
        <p:nvPicPr>
          <p:cNvPr id="3074" name="Picture 2" descr="C:\Users\ngoan\Desktop\image\24598-200.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5834" y="2900849"/>
            <a:ext cx="1371600" cy="1371600"/>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Arrow Connector 10"/>
          <p:cNvCxnSpPr>
            <a:stCxn id="7" idx="1"/>
            <a:endCxn id="3074" idx="3"/>
          </p:cNvCxnSpPr>
          <p:nvPr/>
        </p:nvCxnSpPr>
        <p:spPr>
          <a:xfrm flipH="1" flipV="1">
            <a:off x="1757434" y="3586649"/>
            <a:ext cx="2121247" cy="2112441"/>
          </a:xfrm>
          <a:prstGeom prst="straightConnector1">
            <a:avLst/>
          </a:prstGeom>
          <a:ln cmpd="sng">
            <a:tailEnd type="triangle"/>
          </a:ln>
        </p:spPr>
        <p:style>
          <a:lnRef idx="3">
            <a:schemeClr val="dk1"/>
          </a:lnRef>
          <a:fillRef idx="0">
            <a:schemeClr val="dk1"/>
          </a:fillRef>
          <a:effectRef idx="2">
            <a:schemeClr val="dk1"/>
          </a:effectRef>
          <a:fontRef idx="minor">
            <a:schemeClr val="tx1"/>
          </a:fontRef>
        </p:style>
      </p:cxnSp>
      <p:sp>
        <p:nvSpPr>
          <p:cNvPr id="12" name="TextBox 11"/>
          <p:cNvSpPr txBox="1"/>
          <p:nvPr/>
        </p:nvSpPr>
        <p:spPr>
          <a:xfrm>
            <a:off x="442493" y="4072394"/>
            <a:ext cx="1233030" cy="43088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200" b="1" i="0" u="none" strike="noStrike" kern="0" cap="none" spc="0" normalizeH="0" baseline="0" noProof="0" dirty="0" smtClean="0">
                <a:ln>
                  <a:noFill/>
                </a:ln>
                <a:solidFill>
                  <a:srgbClr val="FF0000"/>
                </a:solidFill>
                <a:effectLst/>
                <a:uLnTx/>
                <a:uFillTx/>
                <a:latin typeface="Cambria" pitchFamily="18" charset="0"/>
              </a:rPr>
              <a:t>2 points</a:t>
            </a:r>
            <a:endParaRPr kumimoji="0" lang="en-US" sz="2200" b="1" i="0" u="none" strike="noStrike" kern="0" cap="none" spc="0" normalizeH="0" baseline="0" noProof="0" dirty="0">
              <a:ln>
                <a:noFill/>
              </a:ln>
              <a:solidFill>
                <a:srgbClr val="FF0000"/>
              </a:solidFill>
              <a:effectLst/>
              <a:uLnTx/>
              <a:uFillTx/>
              <a:latin typeface="Cambria" pitchFamily="18" charset="0"/>
            </a:endParaRPr>
          </a:p>
        </p:txBody>
      </p:sp>
      <p:sp>
        <p:nvSpPr>
          <p:cNvPr id="14" name="TextBox 13"/>
          <p:cNvSpPr txBox="1"/>
          <p:nvPr/>
        </p:nvSpPr>
        <p:spPr>
          <a:xfrm>
            <a:off x="3676562" y="6133081"/>
            <a:ext cx="1790875" cy="43088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200" b="1" i="0" u="none" strike="noStrike" kern="0" cap="none" spc="0" normalizeH="0" baseline="0" noProof="0" dirty="0" smtClean="0">
                <a:ln>
                  <a:noFill/>
                </a:ln>
                <a:solidFill>
                  <a:srgbClr val="FF0000"/>
                </a:solidFill>
                <a:effectLst/>
                <a:uLnTx/>
                <a:uFillTx/>
                <a:latin typeface="Cambria" pitchFamily="18" charset="0"/>
              </a:rPr>
              <a:t>Street Route</a:t>
            </a:r>
            <a:endParaRPr kumimoji="0" lang="en-US" sz="2200" b="1" i="0" u="none" strike="noStrike" kern="0" cap="none" spc="0" normalizeH="0" baseline="0" noProof="0" dirty="0">
              <a:ln>
                <a:noFill/>
              </a:ln>
              <a:solidFill>
                <a:srgbClr val="FF0000"/>
              </a:solidFill>
              <a:effectLst/>
              <a:uLnTx/>
              <a:uFillTx/>
              <a:latin typeface="Cambria" pitchFamily="18" charset="0"/>
            </a:endParaRPr>
          </a:p>
        </p:txBody>
      </p:sp>
      <p:pic>
        <p:nvPicPr>
          <p:cNvPr id="9" name="Picture 2" descr="C:\Users\ngoan\Desktop\image\24598-200.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78681" y="1642667"/>
            <a:ext cx="1371600" cy="1371600"/>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Straight Arrow Connector 12"/>
          <p:cNvCxnSpPr>
            <a:stCxn id="7" idx="0"/>
            <a:endCxn id="9" idx="2"/>
          </p:cNvCxnSpPr>
          <p:nvPr/>
        </p:nvCxnSpPr>
        <p:spPr>
          <a:xfrm flipV="1">
            <a:off x="4564481" y="3014267"/>
            <a:ext cx="0" cy="1999023"/>
          </a:xfrm>
          <a:prstGeom prst="straightConnector1">
            <a:avLst/>
          </a:prstGeom>
          <a:ln cmpd="sng">
            <a:tailEnd type="triangle"/>
          </a:ln>
        </p:spPr>
        <p:style>
          <a:lnRef idx="3">
            <a:schemeClr val="dk1"/>
          </a:lnRef>
          <a:fillRef idx="0">
            <a:schemeClr val="dk1"/>
          </a:fillRef>
          <a:effectRef idx="2">
            <a:schemeClr val="dk1"/>
          </a:effectRef>
          <a:fontRef idx="minor">
            <a:schemeClr val="tx1"/>
          </a:fontRef>
        </p:style>
      </p:cxnSp>
      <p:sp>
        <p:nvSpPr>
          <p:cNvPr id="10" name="TextBox 9"/>
          <p:cNvSpPr txBox="1"/>
          <p:nvPr/>
        </p:nvSpPr>
        <p:spPr>
          <a:xfrm>
            <a:off x="4709200" y="3014267"/>
            <a:ext cx="1462260" cy="43088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200" b="1" i="0" u="none" strike="noStrike" kern="0" cap="none" spc="0" normalizeH="0" baseline="0" noProof="0" dirty="0" smtClean="0">
                <a:ln>
                  <a:noFill/>
                </a:ln>
                <a:solidFill>
                  <a:srgbClr val="FF0000"/>
                </a:solidFill>
                <a:effectLst/>
                <a:uLnTx/>
                <a:uFillTx/>
                <a:latin typeface="Cambria" pitchFamily="18" charset="0"/>
              </a:rPr>
              <a:t>&gt; 2 points</a:t>
            </a:r>
            <a:endParaRPr kumimoji="0" lang="en-US" sz="2200" b="1" i="0" u="none" strike="noStrike" kern="0" cap="none" spc="0" normalizeH="0" baseline="0" noProof="0" dirty="0">
              <a:ln>
                <a:noFill/>
              </a:ln>
              <a:solidFill>
                <a:srgbClr val="FF0000"/>
              </a:solidFill>
              <a:effectLst/>
              <a:uLnTx/>
              <a:uFillTx/>
              <a:latin typeface="Cambria" pitchFamily="18" charset="0"/>
            </a:endParaRPr>
          </a:p>
        </p:txBody>
      </p:sp>
      <p:grpSp>
        <p:nvGrpSpPr>
          <p:cNvPr id="18" name="Group 17"/>
          <p:cNvGrpSpPr/>
          <p:nvPr/>
        </p:nvGrpSpPr>
        <p:grpSpPr>
          <a:xfrm>
            <a:off x="307818" y="5017147"/>
            <a:ext cx="1587294" cy="1565926"/>
            <a:chOff x="862671" y="1642667"/>
            <a:chExt cx="1587294" cy="1565926"/>
          </a:xfrm>
        </p:grpSpPr>
        <p:pic>
          <p:nvPicPr>
            <p:cNvPr id="19" name="Picture 2" descr="C:\Users\ngoan\Desktop\image\bus.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46342" y="1642667"/>
              <a:ext cx="1135039" cy="1135039"/>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862671" y="2777706"/>
              <a:ext cx="1587294" cy="43088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200" b="1" i="0" u="none" strike="noStrike" kern="0" cap="none" spc="0" normalizeH="0" baseline="0" noProof="0" dirty="0" smtClean="0">
                  <a:ln>
                    <a:noFill/>
                  </a:ln>
                  <a:solidFill>
                    <a:sysClr val="windowText" lastClr="000000"/>
                  </a:solidFill>
                  <a:effectLst/>
                  <a:uLnTx/>
                  <a:uFillTx/>
                  <a:latin typeface="Cambria" panose="02040503050406030204" pitchFamily="18" charset="0"/>
                </a:rPr>
                <a:t>Search bus</a:t>
              </a:r>
              <a:endParaRPr kumimoji="0" lang="en-US" sz="22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sp>
        <p:nvSpPr>
          <p:cNvPr id="17" name="Title 1"/>
          <p:cNvSpPr>
            <a:spLocks noGrp="1"/>
          </p:cNvSpPr>
          <p:nvPr>
            <p:ph type="title"/>
          </p:nvPr>
        </p:nvSpPr>
        <p:spPr>
          <a:xfrm>
            <a:off x="457200" y="274637"/>
            <a:ext cx="8229600" cy="1143000"/>
          </a:xfrm>
        </p:spPr>
        <p:txBody>
          <a:bodyPr/>
          <a:lstStyle/>
          <a:p>
            <a:r>
              <a:rPr lang="en-US" sz="5400" dirty="0" smtClean="0">
                <a:solidFill>
                  <a:schemeClr val="bg1"/>
                </a:solidFill>
                <a:latin typeface="Cambria" charset="0"/>
                <a:ea typeface="Cambria" charset="0"/>
                <a:cs typeface="Cambria" charset="0"/>
              </a:rPr>
              <a:t>Solution</a:t>
            </a:r>
            <a:endParaRPr lang="en-US" sz="5400" dirty="0">
              <a:solidFill>
                <a:schemeClr val="bg1"/>
              </a:solidFill>
              <a:latin typeface="Cambria" charset="0"/>
              <a:ea typeface="Cambria" charset="0"/>
              <a:cs typeface="Cambria" charset="0"/>
            </a:endParaRPr>
          </a:p>
        </p:txBody>
      </p:sp>
      <p:sp>
        <p:nvSpPr>
          <p:cNvPr id="16" name="Slide Number Placeholder 4"/>
          <p:cNvSpPr>
            <a:spLocks noGrp="1"/>
          </p:cNvSpPr>
          <p:nvPr>
            <p:ph type="sldNum" sz="quarter" idx="12"/>
          </p:nvPr>
        </p:nvSpPr>
        <p:spPr>
          <a:xfrm>
            <a:off x="6457950" y="6356351"/>
            <a:ext cx="2057400" cy="365125"/>
          </a:xfrm>
        </p:spPr>
        <p:txBody>
          <a:bodyPr/>
          <a:lstStyle/>
          <a:p>
            <a:pPr algn="r"/>
            <a:r>
              <a:rPr lang="en-US" sz="1200" dirty="0" smtClean="0">
                <a:solidFill>
                  <a:schemeClr val="bg1">
                    <a:lumMod val="65000"/>
                  </a:schemeClr>
                </a:solidFill>
              </a:rPr>
              <a:t>130</a:t>
            </a:r>
            <a:endParaRPr lang="en-US" sz="1200" dirty="0">
              <a:solidFill>
                <a:schemeClr val="bg1">
                  <a:lumMod val="65000"/>
                </a:schemeClr>
              </a:solidFill>
            </a:endParaRPr>
          </a:p>
        </p:txBody>
      </p:sp>
    </p:spTree>
    <p:extLst>
      <p:ext uri="{BB962C8B-B14F-4D97-AF65-F5344CB8AC3E}">
        <p14:creationId xmlns:p14="http://schemas.microsoft.com/office/powerpoint/2010/main" val="3049850259"/>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3878681" y="5013290"/>
            <a:ext cx="1371600" cy="1371600"/>
          </a:xfrm>
          <a:prstGeom prst="rect">
            <a:avLst/>
          </a:prstGeom>
        </p:spPr>
      </p:pic>
      <p:pic>
        <p:nvPicPr>
          <p:cNvPr id="3074" name="Picture 2" descr="C:\Users\ngoan\Desktop\image\24598-200.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5834" y="2900849"/>
            <a:ext cx="1371600" cy="1371600"/>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Arrow Connector 10"/>
          <p:cNvCxnSpPr>
            <a:stCxn id="7" idx="1"/>
            <a:endCxn id="3074" idx="3"/>
          </p:cNvCxnSpPr>
          <p:nvPr/>
        </p:nvCxnSpPr>
        <p:spPr>
          <a:xfrm flipH="1" flipV="1">
            <a:off x="1757434" y="3586649"/>
            <a:ext cx="2121247" cy="2112441"/>
          </a:xfrm>
          <a:prstGeom prst="straightConnector1">
            <a:avLst/>
          </a:prstGeom>
          <a:ln cmpd="sng">
            <a:tailEnd type="triangle"/>
          </a:ln>
        </p:spPr>
        <p:style>
          <a:lnRef idx="3">
            <a:schemeClr val="dk1"/>
          </a:lnRef>
          <a:fillRef idx="0">
            <a:schemeClr val="dk1"/>
          </a:fillRef>
          <a:effectRef idx="2">
            <a:schemeClr val="dk1"/>
          </a:effectRef>
          <a:fontRef idx="minor">
            <a:schemeClr val="tx1"/>
          </a:fontRef>
        </p:style>
      </p:cxnSp>
      <p:sp>
        <p:nvSpPr>
          <p:cNvPr id="12" name="TextBox 11"/>
          <p:cNvSpPr txBox="1"/>
          <p:nvPr/>
        </p:nvSpPr>
        <p:spPr>
          <a:xfrm>
            <a:off x="491517" y="4072394"/>
            <a:ext cx="1233030" cy="43088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200" b="1" i="0" u="none" strike="noStrike" kern="0" cap="none" spc="0" normalizeH="0" baseline="0" noProof="0" dirty="0" smtClean="0">
                <a:ln>
                  <a:noFill/>
                </a:ln>
                <a:solidFill>
                  <a:srgbClr val="FF0000"/>
                </a:solidFill>
                <a:effectLst/>
                <a:uLnTx/>
                <a:uFillTx/>
                <a:latin typeface="Cambria" pitchFamily="18" charset="0"/>
              </a:rPr>
              <a:t>2 points</a:t>
            </a:r>
            <a:endParaRPr kumimoji="0" lang="en-US" sz="2200" b="1" i="0" u="none" strike="noStrike" kern="0" cap="none" spc="0" normalizeH="0" baseline="0" noProof="0" dirty="0">
              <a:ln>
                <a:noFill/>
              </a:ln>
              <a:solidFill>
                <a:srgbClr val="FF0000"/>
              </a:solidFill>
              <a:effectLst/>
              <a:uLnTx/>
              <a:uFillTx/>
              <a:latin typeface="Cambria" pitchFamily="18" charset="0"/>
            </a:endParaRPr>
          </a:p>
        </p:txBody>
      </p:sp>
      <p:sp>
        <p:nvSpPr>
          <p:cNvPr id="14" name="TextBox 13"/>
          <p:cNvSpPr txBox="1"/>
          <p:nvPr/>
        </p:nvSpPr>
        <p:spPr>
          <a:xfrm>
            <a:off x="3669043" y="6133081"/>
            <a:ext cx="1790875" cy="43088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200" b="1" i="0" u="none" strike="noStrike" kern="0" cap="none" spc="0" normalizeH="0" baseline="0" noProof="0" dirty="0" smtClean="0">
                <a:ln>
                  <a:noFill/>
                </a:ln>
                <a:solidFill>
                  <a:srgbClr val="FF0000"/>
                </a:solidFill>
                <a:effectLst/>
                <a:uLnTx/>
                <a:uFillTx/>
                <a:latin typeface="Cambria" pitchFamily="18" charset="0"/>
              </a:rPr>
              <a:t>Street Route</a:t>
            </a:r>
            <a:endParaRPr kumimoji="0" lang="en-US" sz="2200" b="1" i="0" u="none" strike="noStrike" kern="0" cap="none" spc="0" normalizeH="0" baseline="0" noProof="0" dirty="0">
              <a:ln>
                <a:noFill/>
              </a:ln>
              <a:solidFill>
                <a:srgbClr val="FF0000"/>
              </a:solidFill>
              <a:effectLst/>
              <a:uLnTx/>
              <a:uFillTx/>
              <a:latin typeface="Cambria" pitchFamily="18" charset="0"/>
            </a:endParaRPr>
          </a:p>
        </p:txBody>
      </p:sp>
      <p:pic>
        <p:nvPicPr>
          <p:cNvPr id="9" name="Picture 2" descr="C:\Users\ngoan\Desktop\image\24598-200.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78681" y="1642667"/>
            <a:ext cx="1371600" cy="1371600"/>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Straight Arrow Connector 12"/>
          <p:cNvCxnSpPr>
            <a:stCxn id="7" idx="0"/>
            <a:endCxn id="9" idx="2"/>
          </p:cNvCxnSpPr>
          <p:nvPr/>
        </p:nvCxnSpPr>
        <p:spPr>
          <a:xfrm flipV="1">
            <a:off x="4564481" y="3014267"/>
            <a:ext cx="0" cy="1999023"/>
          </a:xfrm>
          <a:prstGeom prst="straightConnector1">
            <a:avLst/>
          </a:prstGeom>
          <a:ln cmpd="sng">
            <a:tailEnd type="triangle"/>
          </a:ln>
        </p:spPr>
        <p:style>
          <a:lnRef idx="3">
            <a:schemeClr val="dk1"/>
          </a:lnRef>
          <a:fillRef idx="0">
            <a:schemeClr val="dk1"/>
          </a:fillRef>
          <a:effectRef idx="2">
            <a:schemeClr val="dk1"/>
          </a:effectRef>
          <a:fontRef idx="minor">
            <a:schemeClr val="tx1"/>
          </a:fontRef>
        </p:style>
      </p:cxnSp>
      <p:sp>
        <p:nvSpPr>
          <p:cNvPr id="10" name="TextBox 9"/>
          <p:cNvSpPr txBox="1"/>
          <p:nvPr/>
        </p:nvSpPr>
        <p:spPr>
          <a:xfrm>
            <a:off x="4709200" y="3014267"/>
            <a:ext cx="1462260" cy="43088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200" b="1" i="0" u="none" strike="noStrike" kern="0" cap="none" spc="0" normalizeH="0" baseline="0" noProof="0" dirty="0" smtClean="0">
                <a:ln>
                  <a:noFill/>
                </a:ln>
                <a:solidFill>
                  <a:srgbClr val="FF0000"/>
                </a:solidFill>
                <a:effectLst/>
                <a:uLnTx/>
                <a:uFillTx/>
                <a:latin typeface="Cambria" pitchFamily="18" charset="0"/>
              </a:rPr>
              <a:t>&gt; 2 points</a:t>
            </a:r>
            <a:endParaRPr kumimoji="0" lang="en-US" sz="2200" b="1" i="0" u="none" strike="noStrike" kern="0" cap="none" spc="0" normalizeH="0" baseline="0" noProof="0" dirty="0">
              <a:ln>
                <a:noFill/>
              </a:ln>
              <a:solidFill>
                <a:srgbClr val="FF0000"/>
              </a:solidFill>
              <a:effectLst/>
              <a:uLnTx/>
              <a:uFillTx/>
              <a:latin typeface="Cambria" pitchFamily="18" charset="0"/>
            </a:endParaRPr>
          </a:p>
        </p:txBody>
      </p:sp>
      <p:pic>
        <p:nvPicPr>
          <p:cNvPr id="15" name="Picture 2" descr="C:\Users\ngoan\Desktop\image\24598-200.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15200" y="3887724"/>
            <a:ext cx="1371600" cy="1371600"/>
          </a:xfrm>
          <a:prstGeom prst="rect">
            <a:avLst/>
          </a:prstGeom>
          <a:noFill/>
          <a:extLst>
            <a:ext uri="{909E8E84-426E-40DD-AFC4-6F175D3DCCD1}">
              <a14:hiddenFill xmlns:a14="http://schemas.microsoft.com/office/drawing/2010/main">
                <a:solidFill>
                  <a:srgbClr val="FFFFFF"/>
                </a:solidFill>
              </a14:hiddenFill>
            </a:ext>
          </a:extLst>
        </p:spPr>
      </p:pic>
      <p:cxnSp>
        <p:nvCxnSpPr>
          <p:cNvPr id="16" name="Straight Arrow Connector 15"/>
          <p:cNvCxnSpPr>
            <a:stCxn id="7" idx="3"/>
            <a:endCxn id="15" idx="1"/>
          </p:cNvCxnSpPr>
          <p:nvPr/>
        </p:nvCxnSpPr>
        <p:spPr>
          <a:xfrm flipV="1">
            <a:off x="5250281" y="4573524"/>
            <a:ext cx="2064919" cy="1125566"/>
          </a:xfrm>
          <a:prstGeom prst="straightConnector1">
            <a:avLst/>
          </a:prstGeom>
          <a:ln cmpd="sng">
            <a:tailEnd type="triangle"/>
          </a:ln>
        </p:spPr>
        <p:style>
          <a:lnRef idx="3">
            <a:schemeClr val="dk1"/>
          </a:lnRef>
          <a:fillRef idx="0">
            <a:schemeClr val="dk1"/>
          </a:fillRef>
          <a:effectRef idx="2">
            <a:schemeClr val="dk1"/>
          </a:effectRef>
          <a:fontRef idx="minor">
            <a:schemeClr val="tx1"/>
          </a:fontRef>
        </p:style>
      </p:cxnSp>
      <p:sp>
        <p:nvSpPr>
          <p:cNvPr id="17" name="TextBox 16"/>
          <p:cNvSpPr txBox="1"/>
          <p:nvPr/>
        </p:nvSpPr>
        <p:spPr>
          <a:xfrm>
            <a:off x="6476282" y="4956266"/>
            <a:ext cx="2667718" cy="43088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200" b="1" i="0" u="none" strike="noStrike" kern="0" cap="none" spc="0" normalizeH="0" baseline="0" noProof="0" dirty="0" smtClean="0">
                <a:ln>
                  <a:noFill/>
                </a:ln>
                <a:solidFill>
                  <a:srgbClr val="FF0000"/>
                </a:solidFill>
                <a:effectLst/>
                <a:uLnTx/>
                <a:uFillTx/>
                <a:latin typeface="Cambria" pitchFamily="18" charset="0"/>
              </a:rPr>
              <a:t>&gt; 2 points optimize</a:t>
            </a:r>
            <a:endParaRPr kumimoji="0" lang="en-US" sz="2200" b="1" i="0" u="none" strike="noStrike" kern="0" cap="none" spc="0" normalizeH="0" baseline="0" noProof="0" dirty="0">
              <a:ln>
                <a:noFill/>
              </a:ln>
              <a:solidFill>
                <a:srgbClr val="FF0000"/>
              </a:solidFill>
              <a:effectLst/>
              <a:uLnTx/>
              <a:uFillTx/>
              <a:latin typeface="Cambria" pitchFamily="18" charset="0"/>
            </a:endParaRPr>
          </a:p>
        </p:txBody>
      </p:sp>
      <p:grpSp>
        <p:nvGrpSpPr>
          <p:cNvPr id="18" name="Group 17"/>
          <p:cNvGrpSpPr/>
          <p:nvPr/>
        </p:nvGrpSpPr>
        <p:grpSpPr>
          <a:xfrm>
            <a:off x="314385" y="5017147"/>
            <a:ext cx="1587294" cy="1521766"/>
            <a:chOff x="869238" y="1642667"/>
            <a:chExt cx="1587294" cy="1521766"/>
          </a:xfrm>
        </p:grpSpPr>
        <p:pic>
          <p:nvPicPr>
            <p:cNvPr id="19" name="Picture 2" descr="C:\Users\ngoan\Desktop\image\bus.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46342" y="1642667"/>
              <a:ext cx="1135039" cy="1135039"/>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869238" y="2733546"/>
              <a:ext cx="1587294" cy="43088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200" b="1" i="0" u="none" strike="noStrike" kern="0" cap="none" spc="0" normalizeH="0" baseline="0" noProof="0" dirty="0" smtClean="0">
                  <a:ln>
                    <a:noFill/>
                  </a:ln>
                  <a:solidFill>
                    <a:sysClr val="windowText" lastClr="000000"/>
                  </a:solidFill>
                  <a:effectLst/>
                  <a:uLnTx/>
                  <a:uFillTx/>
                  <a:latin typeface="Cambria" panose="02040503050406030204" pitchFamily="18" charset="0"/>
                </a:rPr>
                <a:t>Search bus</a:t>
              </a:r>
              <a:endParaRPr kumimoji="0" lang="en-US" sz="22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sp>
        <p:nvSpPr>
          <p:cNvPr id="22" name="Title 1"/>
          <p:cNvSpPr>
            <a:spLocks noGrp="1"/>
          </p:cNvSpPr>
          <p:nvPr>
            <p:ph type="title"/>
          </p:nvPr>
        </p:nvSpPr>
        <p:spPr>
          <a:xfrm>
            <a:off x="457200" y="274637"/>
            <a:ext cx="8229600" cy="1143000"/>
          </a:xfrm>
        </p:spPr>
        <p:txBody>
          <a:bodyPr/>
          <a:lstStyle/>
          <a:p>
            <a:r>
              <a:rPr lang="en-US" sz="5400" dirty="0" smtClean="0">
                <a:solidFill>
                  <a:schemeClr val="bg1"/>
                </a:solidFill>
                <a:latin typeface="Cambria" charset="0"/>
                <a:ea typeface="Cambria" charset="0"/>
                <a:cs typeface="Cambria" charset="0"/>
              </a:rPr>
              <a:t>Solution</a:t>
            </a:r>
            <a:endParaRPr lang="en-US" sz="5400" dirty="0">
              <a:solidFill>
                <a:schemeClr val="bg1"/>
              </a:solidFill>
              <a:latin typeface="Cambria" charset="0"/>
              <a:ea typeface="Cambria" charset="0"/>
              <a:cs typeface="Cambria" charset="0"/>
            </a:endParaRPr>
          </a:p>
        </p:txBody>
      </p:sp>
      <p:sp>
        <p:nvSpPr>
          <p:cNvPr id="21" name="Slide Number Placeholder 4"/>
          <p:cNvSpPr>
            <a:spLocks noGrp="1"/>
          </p:cNvSpPr>
          <p:nvPr>
            <p:ph type="sldNum" sz="quarter" idx="12"/>
          </p:nvPr>
        </p:nvSpPr>
        <p:spPr>
          <a:xfrm>
            <a:off x="6457950" y="6356351"/>
            <a:ext cx="2057400" cy="365125"/>
          </a:xfrm>
        </p:spPr>
        <p:txBody>
          <a:bodyPr/>
          <a:lstStyle/>
          <a:p>
            <a:pPr algn="r"/>
            <a:r>
              <a:rPr lang="en-US" sz="1200" dirty="0" smtClean="0">
                <a:solidFill>
                  <a:schemeClr val="bg1">
                    <a:lumMod val="65000"/>
                  </a:schemeClr>
                </a:solidFill>
              </a:rPr>
              <a:t>131</a:t>
            </a:r>
            <a:endParaRPr lang="en-US" sz="1200" dirty="0">
              <a:solidFill>
                <a:schemeClr val="bg1">
                  <a:lumMod val="65000"/>
                </a:schemeClr>
              </a:solidFill>
            </a:endParaRPr>
          </a:p>
        </p:txBody>
      </p:sp>
    </p:spTree>
    <p:extLst>
      <p:ext uri="{BB962C8B-B14F-4D97-AF65-F5344CB8AC3E}">
        <p14:creationId xmlns:p14="http://schemas.microsoft.com/office/powerpoint/2010/main" val="1119529795"/>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fontScale="90000"/>
          </a:bodyPr>
          <a:lstStyle/>
          <a:p>
            <a:r>
              <a:rPr lang="en-US" sz="2700" dirty="0">
                <a:latin typeface="Cambria" charset="0"/>
                <a:ea typeface="Cambria" charset="0"/>
                <a:cs typeface="Cambria" charset="0"/>
              </a:rPr>
              <a:t>Architecture: </a:t>
            </a:r>
            <a:r>
              <a:rPr lang="en-US" sz="2700" dirty="0" smtClean="0">
                <a:latin typeface="Cambria" charset="0"/>
                <a:ea typeface="Cambria" charset="0"/>
                <a:cs typeface="Cambria" charset="0"/>
              </a:rPr>
              <a:t>Motor Routing</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p:spPr>
        <p:style>
          <a:lnRef idx="1">
            <a:schemeClr val="accent3"/>
          </a:lnRef>
          <a:fillRef idx="0">
            <a:schemeClr val="accent3"/>
          </a:fillRef>
          <a:effectRef idx="0">
            <a:schemeClr val="accent3"/>
          </a:effectRef>
          <a:fontRef idx="minor">
            <a:schemeClr val="tx1"/>
          </a:fontRef>
        </p:style>
      </p:cxnSp>
      <p:pic>
        <p:nvPicPr>
          <p:cNvPr id="20" name="Picture 2" descr="C:\Users\ngoan\Desktop\bus.png"/>
          <p:cNvPicPr>
            <a:picLocks noChangeAspect="1" noChangeArrowheads="1"/>
          </p:cNvPicPr>
          <p:nvPr/>
        </p:nvPicPr>
        <p:blipFill rotWithShape="1">
          <a:blip r:embed="rId3">
            <a:extLst>
              <a:ext uri="{28A0092B-C50C-407E-A947-70E740481C1C}">
                <a14:useLocalDpi xmlns:a14="http://schemas.microsoft.com/office/drawing/2010/main" val="0"/>
              </a:ext>
            </a:extLst>
          </a:blip>
          <a:srcRect l="41653" t="43647" r="50398" b="42181"/>
          <a:stretch/>
        </p:blipFill>
        <p:spPr bwMode="auto">
          <a:xfrm>
            <a:off x="4008508" y="3493094"/>
            <a:ext cx="597043" cy="92541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8010" y="3475470"/>
            <a:ext cx="789246" cy="789246"/>
          </a:xfrm>
          <a:prstGeom prst="rect">
            <a:avLst/>
          </a:prstGeom>
        </p:spPr>
      </p:pic>
      <p:sp>
        <p:nvSpPr>
          <p:cNvPr id="22" name="Right Arrow 21"/>
          <p:cNvSpPr/>
          <p:nvPr/>
        </p:nvSpPr>
        <p:spPr>
          <a:xfrm>
            <a:off x="1570322" y="4089312"/>
            <a:ext cx="2315002" cy="199706"/>
          </a:xfrm>
          <a:prstGeom prst="rightArrow">
            <a:avLst/>
          </a:prstGeom>
          <a:solidFill>
            <a:srgbClr val="2388DB"/>
          </a:solidFill>
          <a:ln w="25400" cap="flat" cmpd="sng" algn="ctr">
            <a:solidFill>
              <a:srgbClr val="2388DB"/>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3" name="TextBox 22"/>
          <p:cNvSpPr txBox="1"/>
          <p:nvPr/>
        </p:nvSpPr>
        <p:spPr>
          <a:xfrm>
            <a:off x="1899628" y="3755748"/>
            <a:ext cx="1954333"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1a. Text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pic>
        <p:nvPicPr>
          <p:cNvPr id="24" name="Picture 2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05987" y="926929"/>
            <a:ext cx="850290" cy="839004"/>
          </a:xfrm>
          <a:prstGeom prst="rect">
            <a:avLst/>
          </a:prstGeom>
        </p:spPr>
      </p:pic>
      <p:sp>
        <p:nvSpPr>
          <p:cNvPr id="25" name="Up Arrow 24"/>
          <p:cNvSpPr/>
          <p:nvPr/>
        </p:nvSpPr>
        <p:spPr>
          <a:xfrm rot="3098377">
            <a:off x="2654530" y="1166486"/>
            <a:ext cx="217957" cy="3046974"/>
          </a:xfrm>
          <a:prstGeom prst="upArrow">
            <a:avLst/>
          </a:prstGeom>
          <a:solidFill>
            <a:schemeClr val="bg2"/>
          </a:solidFill>
          <a:ln w="25400" cap="flat" cmpd="sng" algn="ctr">
            <a:solidFill>
              <a:schemeClr val="bg2"/>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6" name="Down Arrow 25"/>
          <p:cNvSpPr/>
          <p:nvPr/>
        </p:nvSpPr>
        <p:spPr>
          <a:xfrm>
            <a:off x="4218170" y="1865915"/>
            <a:ext cx="213100" cy="1501766"/>
          </a:xfrm>
          <a:prstGeom prst="downArrow">
            <a:avLst/>
          </a:prstGeom>
          <a:solidFill>
            <a:schemeClr val="bg2"/>
          </a:solidFill>
          <a:ln w="25400" cap="flat" cmpd="sng" algn="ctr">
            <a:solidFill>
              <a:schemeClr val="bg2"/>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7" name="TextBox 26"/>
          <p:cNvSpPr txBox="1"/>
          <p:nvPr/>
        </p:nvSpPr>
        <p:spPr>
          <a:xfrm rot="19217945">
            <a:off x="1687897" y="2167635"/>
            <a:ext cx="195098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1b. Voice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28" name="TextBox 27"/>
          <p:cNvSpPr txBox="1"/>
          <p:nvPr/>
        </p:nvSpPr>
        <p:spPr>
          <a:xfrm>
            <a:off x="3494104" y="2486659"/>
            <a:ext cx="648383" cy="70788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1c.</a:t>
            </a:r>
            <a:b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b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Text</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14" name="Slide Number Placeholder 4"/>
          <p:cNvSpPr>
            <a:spLocks noGrp="1"/>
          </p:cNvSpPr>
          <p:nvPr>
            <p:ph type="sldNum" sz="quarter" idx="12"/>
          </p:nvPr>
        </p:nvSpPr>
        <p:spPr>
          <a:xfrm>
            <a:off x="6457950" y="6356351"/>
            <a:ext cx="2057400" cy="365125"/>
          </a:xfrm>
        </p:spPr>
        <p:txBody>
          <a:bodyPr/>
          <a:lstStyle/>
          <a:p>
            <a:pPr algn="r"/>
            <a:r>
              <a:rPr lang="en-US" sz="1200" dirty="0" smtClean="0">
                <a:solidFill>
                  <a:schemeClr val="bg1">
                    <a:lumMod val="65000"/>
                  </a:schemeClr>
                </a:solidFill>
              </a:rPr>
              <a:t>132</a:t>
            </a:r>
            <a:endParaRPr lang="en-US" sz="1200" dirty="0">
              <a:solidFill>
                <a:schemeClr val="bg1">
                  <a:lumMod val="65000"/>
                </a:schemeClr>
              </a:solidFill>
            </a:endParaRPr>
          </a:p>
        </p:txBody>
      </p:sp>
    </p:spTree>
    <p:extLst>
      <p:ext uri="{BB962C8B-B14F-4D97-AF65-F5344CB8AC3E}">
        <p14:creationId xmlns:p14="http://schemas.microsoft.com/office/powerpoint/2010/main" val="1804225825"/>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fontScale="90000"/>
          </a:bodyPr>
          <a:lstStyle/>
          <a:p>
            <a:r>
              <a:rPr lang="en-US" sz="2700" dirty="0">
                <a:latin typeface="Cambria" charset="0"/>
                <a:ea typeface="Cambria" charset="0"/>
                <a:cs typeface="Cambria" charset="0"/>
              </a:rPr>
              <a:t>Architecture: </a:t>
            </a:r>
            <a:r>
              <a:rPr lang="en-US" sz="2700" dirty="0" smtClean="0">
                <a:latin typeface="Cambria" charset="0"/>
                <a:ea typeface="Cambria" charset="0"/>
                <a:cs typeface="Cambria" charset="0"/>
              </a:rPr>
              <a:t>Motor Routing</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p:spPr>
        <p:style>
          <a:lnRef idx="1">
            <a:schemeClr val="accent3"/>
          </a:lnRef>
          <a:fillRef idx="0">
            <a:schemeClr val="accent3"/>
          </a:fillRef>
          <a:effectRef idx="0">
            <a:schemeClr val="accent3"/>
          </a:effectRef>
          <a:fontRef idx="minor">
            <a:schemeClr val="tx1"/>
          </a:fontRef>
        </p:style>
      </p:cxnSp>
      <p:pic>
        <p:nvPicPr>
          <p:cNvPr id="20" name="Picture 2" descr="C:\Users\ngoan\Desktop\bus.png"/>
          <p:cNvPicPr>
            <a:picLocks noChangeAspect="1" noChangeArrowheads="1"/>
          </p:cNvPicPr>
          <p:nvPr/>
        </p:nvPicPr>
        <p:blipFill rotWithShape="1">
          <a:blip r:embed="rId3">
            <a:extLst>
              <a:ext uri="{28A0092B-C50C-407E-A947-70E740481C1C}">
                <a14:useLocalDpi xmlns:a14="http://schemas.microsoft.com/office/drawing/2010/main" val="0"/>
              </a:ext>
            </a:extLst>
          </a:blip>
          <a:srcRect l="41653" t="43647" r="50398" b="42181"/>
          <a:stretch/>
        </p:blipFill>
        <p:spPr bwMode="auto">
          <a:xfrm>
            <a:off x="4008508" y="3493094"/>
            <a:ext cx="597043" cy="92541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8010" y="3475470"/>
            <a:ext cx="789246" cy="789246"/>
          </a:xfrm>
          <a:prstGeom prst="rect">
            <a:avLst/>
          </a:prstGeom>
        </p:spPr>
      </p:pic>
      <p:sp>
        <p:nvSpPr>
          <p:cNvPr id="22" name="Right Arrow 21"/>
          <p:cNvSpPr/>
          <p:nvPr/>
        </p:nvSpPr>
        <p:spPr>
          <a:xfrm>
            <a:off x="1570322" y="4089312"/>
            <a:ext cx="2315002" cy="199706"/>
          </a:xfrm>
          <a:prstGeom prst="rightArrow">
            <a:avLst/>
          </a:prstGeom>
          <a:solidFill>
            <a:srgbClr val="2388DB"/>
          </a:solidFill>
          <a:ln w="25400" cap="flat" cmpd="sng" algn="ctr">
            <a:solidFill>
              <a:srgbClr val="2388DB"/>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3" name="TextBox 22"/>
          <p:cNvSpPr txBox="1"/>
          <p:nvPr/>
        </p:nvSpPr>
        <p:spPr>
          <a:xfrm>
            <a:off x="1899628" y="3755748"/>
            <a:ext cx="1954333"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1a. Text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pic>
        <p:nvPicPr>
          <p:cNvPr id="24" name="Picture 2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05987" y="926929"/>
            <a:ext cx="850290" cy="839004"/>
          </a:xfrm>
          <a:prstGeom prst="rect">
            <a:avLst/>
          </a:prstGeom>
        </p:spPr>
      </p:pic>
      <p:sp>
        <p:nvSpPr>
          <p:cNvPr id="25" name="Up Arrow 24"/>
          <p:cNvSpPr/>
          <p:nvPr/>
        </p:nvSpPr>
        <p:spPr>
          <a:xfrm rot="3098377">
            <a:off x="2654530" y="1166486"/>
            <a:ext cx="217957" cy="3046974"/>
          </a:xfrm>
          <a:prstGeom prst="upArrow">
            <a:avLst/>
          </a:prstGeom>
          <a:solidFill>
            <a:schemeClr val="bg2"/>
          </a:solidFill>
          <a:ln w="25400" cap="flat" cmpd="sng" algn="ctr">
            <a:solidFill>
              <a:schemeClr val="bg2"/>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6" name="Down Arrow 25"/>
          <p:cNvSpPr/>
          <p:nvPr/>
        </p:nvSpPr>
        <p:spPr>
          <a:xfrm>
            <a:off x="4218170" y="1865915"/>
            <a:ext cx="213100" cy="1501766"/>
          </a:xfrm>
          <a:prstGeom prst="downArrow">
            <a:avLst/>
          </a:prstGeom>
          <a:solidFill>
            <a:schemeClr val="bg2"/>
          </a:solidFill>
          <a:ln w="25400" cap="flat" cmpd="sng" algn="ctr">
            <a:solidFill>
              <a:schemeClr val="bg2"/>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7" name="TextBox 26"/>
          <p:cNvSpPr txBox="1"/>
          <p:nvPr/>
        </p:nvSpPr>
        <p:spPr>
          <a:xfrm rot="19217945">
            <a:off x="1687897" y="2167635"/>
            <a:ext cx="195098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1b. Voice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28" name="TextBox 27"/>
          <p:cNvSpPr txBox="1"/>
          <p:nvPr/>
        </p:nvSpPr>
        <p:spPr>
          <a:xfrm>
            <a:off x="3494104" y="2486659"/>
            <a:ext cx="648383" cy="70788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1c.</a:t>
            </a:r>
            <a:b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b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Text</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36" name="TextBox 35"/>
          <p:cNvSpPr txBox="1"/>
          <p:nvPr/>
        </p:nvSpPr>
        <p:spPr>
          <a:xfrm>
            <a:off x="7282134" y="1903129"/>
            <a:ext cx="1552092" cy="70788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latin typeface="Cambria" charset="0"/>
                <a:ea typeface="Cambria" charset="0"/>
                <a:cs typeface="Cambria" charset="0"/>
              </a:rPr>
              <a:t>Google Map</a:t>
            </a:r>
            <a:br>
              <a:rPr kumimoji="0" lang="en-US" sz="2000" b="1" i="0" u="none" strike="noStrike" kern="0" cap="none" spc="0" normalizeH="0" baseline="0" noProof="0" dirty="0" smtClean="0">
                <a:ln>
                  <a:noFill/>
                </a:ln>
                <a:solidFill>
                  <a:srgbClr val="FF0000"/>
                </a:solidFill>
                <a:effectLst/>
                <a:uLnTx/>
                <a:uFillTx/>
                <a:latin typeface="Cambria" charset="0"/>
                <a:ea typeface="Cambria" charset="0"/>
                <a:cs typeface="Cambria" charset="0"/>
              </a:rPr>
            </a:br>
            <a:r>
              <a:rPr kumimoji="0" lang="en-US" sz="2000" b="1" i="0" u="none" strike="noStrike" kern="0" cap="none" spc="0" normalizeH="0" baseline="0" noProof="0" dirty="0" smtClean="0">
                <a:ln>
                  <a:noFill/>
                </a:ln>
                <a:solidFill>
                  <a:srgbClr val="FF0000"/>
                </a:solidFill>
                <a:effectLst/>
                <a:uLnTx/>
                <a:uFillTx/>
                <a:latin typeface="Cambria" charset="0"/>
                <a:ea typeface="Cambria" charset="0"/>
                <a:cs typeface="Cambria" charset="0"/>
              </a:rPr>
              <a:t>API</a:t>
            </a:r>
            <a:endParaRPr kumimoji="0" lang="en-US" sz="2000" b="1" i="0" u="none" strike="noStrike" kern="0" cap="none" spc="0" normalizeH="0" baseline="0" noProof="0" dirty="0">
              <a:ln>
                <a:noFill/>
              </a:ln>
              <a:solidFill>
                <a:srgbClr val="FF0000"/>
              </a:solidFill>
              <a:effectLst/>
              <a:uLnTx/>
              <a:uFillTx/>
              <a:latin typeface="Cambria" charset="0"/>
              <a:ea typeface="Cambria" charset="0"/>
              <a:cs typeface="Cambria" charset="0"/>
            </a:endParaRPr>
          </a:p>
        </p:txBody>
      </p:sp>
      <p:pic>
        <p:nvPicPr>
          <p:cNvPr id="3" name="Picture 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506731" y="869533"/>
            <a:ext cx="1155337" cy="1155337"/>
          </a:xfrm>
          <a:prstGeom prst="rect">
            <a:avLst/>
          </a:prstGeom>
        </p:spPr>
      </p:pic>
      <p:sp>
        <p:nvSpPr>
          <p:cNvPr id="16" name="Slide Number Placeholder 4"/>
          <p:cNvSpPr>
            <a:spLocks noGrp="1"/>
          </p:cNvSpPr>
          <p:nvPr>
            <p:ph type="sldNum" sz="quarter" idx="12"/>
          </p:nvPr>
        </p:nvSpPr>
        <p:spPr>
          <a:xfrm>
            <a:off x="6457950" y="6356351"/>
            <a:ext cx="2057400" cy="365125"/>
          </a:xfrm>
        </p:spPr>
        <p:txBody>
          <a:bodyPr/>
          <a:lstStyle/>
          <a:p>
            <a:pPr algn="r"/>
            <a:r>
              <a:rPr lang="en-US" sz="1200" dirty="0" smtClean="0">
                <a:solidFill>
                  <a:schemeClr val="bg1">
                    <a:lumMod val="65000"/>
                  </a:schemeClr>
                </a:solidFill>
              </a:rPr>
              <a:t>133</a:t>
            </a:r>
            <a:endParaRPr lang="en-US" sz="1200" dirty="0">
              <a:solidFill>
                <a:schemeClr val="bg1">
                  <a:lumMod val="65000"/>
                </a:schemeClr>
              </a:solidFill>
            </a:endParaRPr>
          </a:p>
        </p:txBody>
      </p:sp>
    </p:spTree>
    <p:extLst>
      <p:ext uri="{BB962C8B-B14F-4D97-AF65-F5344CB8AC3E}">
        <p14:creationId xmlns:p14="http://schemas.microsoft.com/office/powerpoint/2010/main" val="4114914335"/>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fontScale="90000"/>
          </a:bodyPr>
          <a:lstStyle/>
          <a:p>
            <a:r>
              <a:rPr lang="en-US" sz="2700" dirty="0">
                <a:latin typeface="Cambria" charset="0"/>
                <a:ea typeface="Cambria" charset="0"/>
                <a:cs typeface="Cambria" charset="0"/>
              </a:rPr>
              <a:t>Architecture: </a:t>
            </a:r>
            <a:r>
              <a:rPr lang="en-US" sz="2700" dirty="0" smtClean="0">
                <a:latin typeface="Cambria" charset="0"/>
                <a:ea typeface="Cambria" charset="0"/>
                <a:cs typeface="Cambria" charset="0"/>
              </a:rPr>
              <a:t>Motor Routing</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p:spPr>
        <p:style>
          <a:lnRef idx="1">
            <a:schemeClr val="accent3"/>
          </a:lnRef>
          <a:fillRef idx="0">
            <a:schemeClr val="accent3"/>
          </a:fillRef>
          <a:effectRef idx="0">
            <a:schemeClr val="accent3"/>
          </a:effectRef>
          <a:fontRef idx="minor">
            <a:schemeClr val="tx1"/>
          </a:fontRef>
        </p:style>
      </p:cxnSp>
      <p:pic>
        <p:nvPicPr>
          <p:cNvPr id="20" name="Picture 2" descr="C:\Users\ngoan\Desktop\bus.png"/>
          <p:cNvPicPr>
            <a:picLocks noChangeAspect="1" noChangeArrowheads="1"/>
          </p:cNvPicPr>
          <p:nvPr/>
        </p:nvPicPr>
        <p:blipFill rotWithShape="1">
          <a:blip r:embed="rId3">
            <a:extLst>
              <a:ext uri="{28A0092B-C50C-407E-A947-70E740481C1C}">
                <a14:useLocalDpi xmlns:a14="http://schemas.microsoft.com/office/drawing/2010/main" val="0"/>
              </a:ext>
            </a:extLst>
          </a:blip>
          <a:srcRect l="41653" t="43647" r="50398" b="42181"/>
          <a:stretch/>
        </p:blipFill>
        <p:spPr bwMode="auto">
          <a:xfrm>
            <a:off x="4008508" y="3493094"/>
            <a:ext cx="597043" cy="92541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8010" y="3475470"/>
            <a:ext cx="789246" cy="789246"/>
          </a:xfrm>
          <a:prstGeom prst="rect">
            <a:avLst/>
          </a:prstGeom>
        </p:spPr>
      </p:pic>
      <p:sp>
        <p:nvSpPr>
          <p:cNvPr id="22" name="Right Arrow 21"/>
          <p:cNvSpPr/>
          <p:nvPr/>
        </p:nvSpPr>
        <p:spPr>
          <a:xfrm>
            <a:off x="1570322" y="4089312"/>
            <a:ext cx="2315002" cy="199706"/>
          </a:xfrm>
          <a:prstGeom prst="rightArrow">
            <a:avLst/>
          </a:prstGeom>
          <a:solidFill>
            <a:srgbClr val="2388DB"/>
          </a:solidFill>
          <a:ln w="25400" cap="flat" cmpd="sng" algn="ctr">
            <a:solidFill>
              <a:srgbClr val="2388DB"/>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3" name="TextBox 22"/>
          <p:cNvSpPr txBox="1"/>
          <p:nvPr/>
        </p:nvSpPr>
        <p:spPr>
          <a:xfrm>
            <a:off x="1899628" y="3755748"/>
            <a:ext cx="1954333"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1a. Text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pic>
        <p:nvPicPr>
          <p:cNvPr id="24" name="Picture 2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05987" y="926929"/>
            <a:ext cx="850290" cy="839004"/>
          </a:xfrm>
          <a:prstGeom prst="rect">
            <a:avLst/>
          </a:prstGeom>
        </p:spPr>
      </p:pic>
      <p:sp>
        <p:nvSpPr>
          <p:cNvPr id="25" name="Up Arrow 24"/>
          <p:cNvSpPr/>
          <p:nvPr/>
        </p:nvSpPr>
        <p:spPr>
          <a:xfrm rot="3098377">
            <a:off x="2654530" y="1166486"/>
            <a:ext cx="217957" cy="3046974"/>
          </a:xfrm>
          <a:prstGeom prst="upArrow">
            <a:avLst/>
          </a:prstGeom>
          <a:solidFill>
            <a:schemeClr val="bg2"/>
          </a:solidFill>
          <a:ln w="25400" cap="flat" cmpd="sng" algn="ctr">
            <a:solidFill>
              <a:schemeClr val="bg2"/>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6" name="Down Arrow 25"/>
          <p:cNvSpPr/>
          <p:nvPr/>
        </p:nvSpPr>
        <p:spPr>
          <a:xfrm>
            <a:off x="4218170" y="1865915"/>
            <a:ext cx="213100" cy="1501766"/>
          </a:xfrm>
          <a:prstGeom prst="downArrow">
            <a:avLst/>
          </a:prstGeom>
          <a:solidFill>
            <a:schemeClr val="bg2"/>
          </a:solidFill>
          <a:ln w="25400" cap="flat" cmpd="sng" algn="ctr">
            <a:solidFill>
              <a:schemeClr val="bg2"/>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7" name="TextBox 26"/>
          <p:cNvSpPr txBox="1"/>
          <p:nvPr/>
        </p:nvSpPr>
        <p:spPr>
          <a:xfrm rot="19217945">
            <a:off x="1687897" y="2167635"/>
            <a:ext cx="195098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1b. Voice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28" name="TextBox 27"/>
          <p:cNvSpPr txBox="1"/>
          <p:nvPr/>
        </p:nvSpPr>
        <p:spPr>
          <a:xfrm>
            <a:off x="3494104" y="2486659"/>
            <a:ext cx="648383" cy="70788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1c.</a:t>
            </a:r>
            <a:b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b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Text</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29" name="Up Arrow 28"/>
          <p:cNvSpPr/>
          <p:nvPr/>
        </p:nvSpPr>
        <p:spPr>
          <a:xfrm rot="2900683">
            <a:off x="5766506" y="1382582"/>
            <a:ext cx="222582" cy="2782163"/>
          </a:xfrm>
          <a:prstGeom prst="upArrow">
            <a:avLst/>
          </a:prstGeom>
          <a:solidFill>
            <a:schemeClr val="bg2"/>
          </a:solidFill>
          <a:ln w="25400" cap="flat" cmpd="sng" algn="ctr">
            <a:solidFill>
              <a:schemeClr val="bg2"/>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31" name="TextBox 30"/>
          <p:cNvSpPr txBox="1"/>
          <p:nvPr/>
        </p:nvSpPr>
        <p:spPr>
          <a:xfrm rot="19042530">
            <a:off x="4320685" y="2355094"/>
            <a:ext cx="2697085"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2. Request motor route</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36" name="TextBox 35"/>
          <p:cNvSpPr txBox="1"/>
          <p:nvPr/>
        </p:nvSpPr>
        <p:spPr>
          <a:xfrm>
            <a:off x="7282134" y="1903129"/>
            <a:ext cx="1552092" cy="70788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latin typeface="Cambria" charset="0"/>
                <a:ea typeface="Cambria" charset="0"/>
                <a:cs typeface="Cambria" charset="0"/>
              </a:rPr>
              <a:t>Google Map</a:t>
            </a:r>
            <a:br>
              <a:rPr kumimoji="0" lang="en-US" sz="2000" b="1" i="0" u="none" strike="noStrike" kern="0" cap="none" spc="0" normalizeH="0" baseline="0" noProof="0" dirty="0" smtClean="0">
                <a:ln>
                  <a:noFill/>
                </a:ln>
                <a:solidFill>
                  <a:srgbClr val="FF0000"/>
                </a:solidFill>
                <a:effectLst/>
                <a:uLnTx/>
                <a:uFillTx/>
                <a:latin typeface="Cambria" charset="0"/>
                <a:ea typeface="Cambria" charset="0"/>
                <a:cs typeface="Cambria" charset="0"/>
              </a:rPr>
            </a:br>
            <a:r>
              <a:rPr kumimoji="0" lang="en-US" sz="2000" b="1" i="0" u="none" strike="noStrike" kern="0" cap="none" spc="0" normalizeH="0" baseline="0" noProof="0" dirty="0" smtClean="0">
                <a:ln>
                  <a:noFill/>
                </a:ln>
                <a:solidFill>
                  <a:srgbClr val="FF0000"/>
                </a:solidFill>
                <a:effectLst/>
                <a:uLnTx/>
                <a:uFillTx/>
                <a:latin typeface="Cambria" charset="0"/>
                <a:ea typeface="Cambria" charset="0"/>
                <a:cs typeface="Cambria" charset="0"/>
              </a:rPr>
              <a:t>API</a:t>
            </a:r>
            <a:endParaRPr kumimoji="0" lang="en-US" sz="2000" b="1" i="0" u="none" strike="noStrike" kern="0" cap="none" spc="0" normalizeH="0" baseline="0" noProof="0" dirty="0">
              <a:ln>
                <a:noFill/>
              </a:ln>
              <a:solidFill>
                <a:srgbClr val="FF0000"/>
              </a:solidFill>
              <a:effectLst/>
              <a:uLnTx/>
              <a:uFillTx/>
              <a:latin typeface="Cambria" charset="0"/>
              <a:ea typeface="Cambria" charset="0"/>
              <a:cs typeface="Cambria" charset="0"/>
            </a:endParaRPr>
          </a:p>
        </p:txBody>
      </p:sp>
      <p:pic>
        <p:nvPicPr>
          <p:cNvPr id="3" name="Picture 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506731" y="869533"/>
            <a:ext cx="1155337" cy="1155337"/>
          </a:xfrm>
          <a:prstGeom prst="rect">
            <a:avLst/>
          </a:prstGeom>
        </p:spPr>
      </p:pic>
      <p:sp>
        <p:nvSpPr>
          <p:cNvPr id="18" name="Slide Number Placeholder 4"/>
          <p:cNvSpPr>
            <a:spLocks noGrp="1"/>
          </p:cNvSpPr>
          <p:nvPr>
            <p:ph type="sldNum" sz="quarter" idx="12"/>
          </p:nvPr>
        </p:nvSpPr>
        <p:spPr>
          <a:xfrm>
            <a:off x="6457950" y="6356351"/>
            <a:ext cx="2057400" cy="365125"/>
          </a:xfrm>
        </p:spPr>
        <p:txBody>
          <a:bodyPr/>
          <a:lstStyle/>
          <a:p>
            <a:pPr algn="r"/>
            <a:r>
              <a:rPr lang="en-US" sz="1200" dirty="0" smtClean="0">
                <a:solidFill>
                  <a:schemeClr val="bg1">
                    <a:lumMod val="65000"/>
                  </a:schemeClr>
                </a:solidFill>
              </a:rPr>
              <a:t>134</a:t>
            </a:r>
            <a:endParaRPr lang="en-US" sz="1200" dirty="0">
              <a:solidFill>
                <a:schemeClr val="bg1">
                  <a:lumMod val="65000"/>
                </a:schemeClr>
              </a:solidFill>
            </a:endParaRPr>
          </a:p>
        </p:txBody>
      </p:sp>
    </p:spTree>
    <p:extLst>
      <p:ext uri="{BB962C8B-B14F-4D97-AF65-F5344CB8AC3E}">
        <p14:creationId xmlns:p14="http://schemas.microsoft.com/office/powerpoint/2010/main" val="4116842970"/>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fontScale="90000"/>
          </a:bodyPr>
          <a:lstStyle/>
          <a:p>
            <a:r>
              <a:rPr lang="en-US" sz="2700" dirty="0">
                <a:latin typeface="Cambria" charset="0"/>
                <a:ea typeface="Cambria" charset="0"/>
                <a:cs typeface="Cambria" charset="0"/>
              </a:rPr>
              <a:t>Architecture: </a:t>
            </a:r>
            <a:r>
              <a:rPr lang="en-US" sz="2700" dirty="0" smtClean="0">
                <a:latin typeface="Cambria" charset="0"/>
                <a:ea typeface="Cambria" charset="0"/>
                <a:cs typeface="Cambria" charset="0"/>
              </a:rPr>
              <a:t>Motor Routing</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p:spPr>
        <p:style>
          <a:lnRef idx="1">
            <a:schemeClr val="accent3"/>
          </a:lnRef>
          <a:fillRef idx="0">
            <a:schemeClr val="accent3"/>
          </a:fillRef>
          <a:effectRef idx="0">
            <a:schemeClr val="accent3"/>
          </a:effectRef>
          <a:fontRef idx="minor">
            <a:schemeClr val="tx1"/>
          </a:fontRef>
        </p:style>
      </p:cxnSp>
      <p:pic>
        <p:nvPicPr>
          <p:cNvPr id="20" name="Picture 2" descr="C:\Users\ngoan\Desktop\bus.png"/>
          <p:cNvPicPr>
            <a:picLocks noChangeAspect="1" noChangeArrowheads="1"/>
          </p:cNvPicPr>
          <p:nvPr/>
        </p:nvPicPr>
        <p:blipFill rotWithShape="1">
          <a:blip r:embed="rId3">
            <a:extLst>
              <a:ext uri="{28A0092B-C50C-407E-A947-70E740481C1C}">
                <a14:useLocalDpi xmlns:a14="http://schemas.microsoft.com/office/drawing/2010/main" val="0"/>
              </a:ext>
            </a:extLst>
          </a:blip>
          <a:srcRect l="41653" t="43647" r="50398" b="42181"/>
          <a:stretch/>
        </p:blipFill>
        <p:spPr bwMode="auto">
          <a:xfrm>
            <a:off x="4008508" y="3493094"/>
            <a:ext cx="597043" cy="92541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8010" y="3475470"/>
            <a:ext cx="789246" cy="789246"/>
          </a:xfrm>
          <a:prstGeom prst="rect">
            <a:avLst/>
          </a:prstGeom>
        </p:spPr>
      </p:pic>
      <p:sp>
        <p:nvSpPr>
          <p:cNvPr id="22" name="Right Arrow 21"/>
          <p:cNvSpPr/>
          <p:nvPr/>
        </p:nvSpPr>
        <p:spPr>
          <a:xfrm>
            <a:off x="1570322" y="4089312"/>
            <a:ext cx="2315002" cy="199706"/>
          </a:xfrm>
          <a:prstGeom prst="rightArrow">
            <a:avLst/>
          </a:prstGeom>
          <a:solidFill>
            <a:srgbClr val="2388DB"/>
          </a:solidFill>
          <a:ln w="25400" cap="flat" cmpd="sng" algn="ctr">
            <a:solidFill>
              <a:srgbClr val="2388DB"/>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3" name="TextBox 22"/>
          <p:cNvSpPr txBox="1"/>
          <p:nvPr/>
        </p:nvSpPr>
        <p:spPr>
          <a:xfrm>
            <a:off x="1899628" y="3755748"/>
            <a:ext cx="1954333"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1a. Text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pic>
        <p:nvPicPr>
          <p:cNvPr id="24" name="Picture 2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05987" y="926929"/>
            <a:ext cx="850290" cy="839004"/>
          </a:xfrm>
          <a:prstGeom prst="rect">
            <a:avLst/>
          </a:prstGeom>
        </p:spPr>
      </p:pic>
      <p:sp>
        <p:nvSpPr>
          <p:cNvPr id="25" name="Up Arrow 24"/>
          <p:cNvSpPr/>
          <p:nvPr/>
        </p:nvSpPr>
        <p:spPr>
          <a:xfrm rot="3098377">
            <a:off x="2654530" y="1166486"/>
            <a:ext cx="217957" cy="3046974"/>
          </a:xfrm>
          <a:prstGeom prst="upArrow">
            <a:avLst/>
          </a:prstGeom>
          <a:solidFill>
            <a:schemeClr val="bg2"/>
          </a:solidFill>
          <a:ln w="25400" cap="flat" cmpd="sng" algn="ctr">
            <a:solidFill>
              <a:schemeClr val="bg2"/>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6" name="Down Arrow 25"/>
          <p:cNvSpPr/>
          <p:nvPr/>
        </p:nvSpPr>
        <p:spPr>
          <a:xfrm>
            <a:off x="4218170" y="1865915"/>
            <a:ext cx="213100" cy="1501766"/>
          </a:xfrm>
          <a:prstGeom prst="downArrow">
            <a:avLst/>
          </a:prstGeom>
          <a:solidFill>
            <a:schemeClr val="bg2"/>
          </a:solidFill>
          <a:ln w="25400" cap="flat" cmpd="sng" algn="ctr">
            <a:solidFill>
              <a:schemeClr val="bg2"/>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7" name="TextBox 26"/>
          <p:cNvSpPr txBox="1"/>
          <p:nvPr/>
        </p:nvSpPr>
        <p:spPr>
          <a:xfrm rot="19217945">
            <a:off x="1687897" y="2167635"/>
            <a:ext cx="195098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1b. Voice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28" name="TextBox 27"/>
          <p:cNvSpPr txBox="1"/>
          <p:nvPr/>
        </p:nvSpPr>
        <p:spPr>
          <a:xfrm>
            <a:off x="3494104" y="2486659"/>
            <a:ext cx="648383" cy="70788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1c.</a:t>
            </a:r>
            <a:b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b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Text</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29" name="Up Arrow 28"/>
          <p:cNvSpPr/>
          <p:nvPr/>
        </p:nvSpPr>
        <p:spPr>
          <a:xfrm rot="2900683">
            <a:off x="5766506" y="1382582"/>
            <a:ext cx="222582" cy="2782163"/>
          </a:xfrm>
          <a:prstGeom prst="upArrow">
            <a:avLst/>
          </a:prstGeom>
          <a:solidFill>
            <a:schemeClr val="bg2"/>
          </a:solidFill>
          <a:ln w="25400" cap="flat" cmpd="sng" algn="ctr">
            <a:solidFill>
              <a:schemeClr val="bg2"/>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30" name="Down Arrow 29"/>
          <p:cNvSpPr/>
          <p:nvPr/>
        </p:nvSpPr>
        <p:spPr>
          <a:xfrm rot="2821443">
            <a:off x="5939791" y="1640652"/>
            <a:ext cx="232700" cy="2725205"/>
          </a:xfrm>
          <a:prstGeom prst="downArrow">
            <a:avLst/>
          </a:prstGeom>
          <a:solidFill>
            <a:schemeClr val="bg2"/>
          </a:solidFill>
          <a:ln w="25400" cap="flat" cmpd="sng" algn="ctr">
            <a:solidFill>
              <a:schemeClr val="bg2"/>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31" name="TextBox 30"/>
          <p:cNvSpPr txBox="1"/>
          <p:nvPr/>
        </p:nvSpPr>
        <p:spPr>
          <a:xfrm rot="19042530">
            <a:off x="4320685" y="2355094"/>
            <a:ext cx="2697085"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2. Request motor route</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32" name="TextBox 31"/>
          <p:cNvSpPr txBox="1"/>
          <p:nvPr/>
        </p:nvSpPr>
        <p:spPr>
          <a:xfrm rot="19042530">
            <a:off x="5533071" y="2877821"/>
            <a:ext cx="1643014"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3. List results</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36" name="TextBox 35"/>
          <p:cNvSpPr txBox="1"/>
          <p:nvPr/>
        </p:nvSpPr>
        <p:spPr>
          <a:xfrm>
            <a:off x="7282134" y="1903129"/>
            <a:ext cx="1552092" cy="70788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latin typeface="Cambria" charset="0"/>
                <a:ea typeface="Cambria" charset="0"/>
                <a:cs typeface="Cambria" charset="0"/>
              </a:rPr>
              <a:t>Google Map</a:t>
            </a:r>
            <a:br>
              <a:rPr kumimoji="0" lang="en-US" sz="2000" b="1" i="0" u="none" strike="noStrike" kern="0" cap="none" spc="0" normalizeH="0" baseline="0" noProof="0" dirty="0" smtClean="0">
                <a:ln>
                  <a:noFill/>
                </a:ln>
                <a:solidFill>
                  <a:srgbClr val="FF0000"/>
                </a:solidFill>
                <a:effectLst/>
                <a:uLnTx/>
                <a:uFillTx/>
                <a:latin typeface="Cambria" charset="0"/>
                <a:ea typeface="Cambria" charset="0"/>
                <a:cs typeface="Cambria" charset="0"/>
              </a:rPr>
            </a:br>
            <a:r>
              <a:rPr kumimoji="0" lang="en-US" sz="2000" b="1" i="0" u="none" strike="noStrike" kern="0" cap="none" spc="0" normalizeH="0" baseline="0" noProof="0" dirty="0" smtClean="0">
                <a:ln>
                  <a:noFill/>
                </a:ln>
                <a:solidFill>
                  <a:srgbClr val="FF0000"/>
                </a:solidFill>
                <a:effectLst/>
                <a:uLnTx/>
                <a:uFillTx/>
                <a:latin typeface="Cambria" charset="0"/>
                <a:ea typeface="Cambria" charset="0"/>
                <a:cs typeface="Cambria" charset="0"/>
              </a:rPr>
              <a:t>API</a:t>
            </a:r>
            <a:endParaRPr kumimoji="0" lang="en-US" sz="2000" b="1" i="0" u="none" strike="noStrike" kern="0" cap="none" spc="0" normalizeH="0" baseline="0" noProof="0" dirty="0">
              <a:ln>
                <a:noFill/>
              </a:ln>
              <a:solidFill>
                <a:srgbClr val="FF0000"/>
              </a:solidFill>
              <a:effectLst/>
              <a:uLnTx/>
              <a:uFillTx/>
              <a:latin typeface="Cambria" charset="0"/>
              <a:ea typeface="Cambria" charset="0"/>
              <a:cs typeface="Cambria" charset="0"/>
            </a:endParaRPr>
          </a:p>
        </p:txBody>
      </p:sp>
      <p:pic>
        <p:nvPicPr>
          <p:cNvPr id="3" name="Picture 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506731" y="869533"/>
            <a:ext cx="1155337" cy="1155337"/>
          </a:xfrm>
          <a:prstGeom prst="rect">
            <a:avLst/>
          </a:prstGeom>
        </p:spPr>
      </p:pic>
      <p:sp>
        <p:nvSpPr>
          <p:cNvPr id="33" name="Slide Number Placeholder 4"/>
          <p:cNvSpPr txBox="1">
            <a:spLocks/>
          </p:cNvSpPr>
          <p:nvPr/>
        </p:nvSpPr>
        <p:spPr>
          <a:xfrm>
            <a:off x="6457950" y="6356351"/>
            <a:ext cx="2057400" cy="365125"/>
          </a:xfrm>
          <a:prstGeom prst="rect">
            <a:avLst/>
          </a:prstGeom>
          <a:noFill/>
          <a:ln>
            <a:noFill/>
          </a:ln>
        </p:spPr>
        <p:txBody>
          <a:bodyPr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200" dirty="0" smtClean="0">
                <a:solidFill>
                  <a:schemeClr val="bg1">
                    <a:lumMod val="65000"/>
                  </a:schemeClr>
                </a:solidFill>
              </a:rPr>
              <a:t>135</a:t>
            </a:r>
            <a:endParaRPr lang="en-US" sz="1200" dirty="0">
              <a:solidFill>
                <a:schemeClr val="bg1">
                  <a:lumMod val="65000"/>
                </a:schemeClr>
              </a:solidFill>
            </a:endParaRPr>
          </a:p>
        </p:txBody>
      </p:sp>
    </p:spTree>
    <p:extLst>
      <p:ext uri="{BB962C8B-B14F-4D97-AF65-F5344CB8AC3E}">
        <p14:creationId xmlns:p14="http://schemas.microsoft.com/office/powerpoint/2010/main" val="2434126274"/>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ln>
            <a:solidFill>
              <a:schemeClr val="bg2"/>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2" name="Title 1"/>
          <p:cNvSpPr>
            <a:spLocks noGrp="1"/>
          </p:cNvSpPr>
          <p:nvPr>
            <p:ph type="title" idx="4294967295"/>
          </p:nvPr>
        </p:nvSpPr>
        <p:spPr>
          <a:xfrm>
            <a:off x="1257300" y="2971800"/>
            <a:ext cx="7886700" cy="1325563"/>
          </a:xfrm>
        </p:spPr>
        <p:txBody>
          <a:bodyPr>
            <a:normAutofit fontScale="90000"/>
          </a:bodyPr>
          <a:lstStyle/>
          <a:p>
            <a:r>
              <a:rPr lang="en-US" sz="6600" dirty="0" smtClean="0">
                <a:solidFill>
                  <a:schemeClr val="bg1"/>
                </a:solidFill>
                <a:latin typeface="Cambria" charset="0"/>
                <a:ea typeface="Cambria" charset="0"/>
                <a:cs typeface="Cambria" charset="0"/>
              </a:rPr>
              <a:t>Search Motorbike Four Points Optimize</a:t>
            </a:r>
            <a:endParaRPr lang="en-US" sz="6600" dirty="0">
              <a:solidFill>
                <a:schemeClr val="bg1"/>
              </a:solidFill>
              <a:latin typeface="Cambria" charset="0"/>
              <a:ea typeface="Cambria" charset="0"/>
              <a:cs typeface="Cambria" charset="0"/>
            </a:endParaRPr>
          </a:p>
        </p:txBody>
      </p:sp>
      <p:sp>
        <p:nvSpPr>
          <p:cNvPr id="5" name="Slide Number Placeholder 4"/>
          <p:cNvSpPr>
            <a:spLocks noGrp="1"/>
          </p:cNvSpPr>
          <p:nvPr>
            <p:ph type="sldNum" idx="12"/>
          </p:nvPr>
        </p:nvSpPr>
        <p:spPr/>
        <p:txBody>
          <a:bodyPr/>
          <a:lstStyle/>
          <a:p>
            <a:pPr algn="r"/>
            <a:r>
              <a:rPr lang="en-US" sz="1200" dirty="0" smtClean="0">
                <a:solidFill>
                  <a:schemeClr val="bg1">
                    <a:lumMod val="65000"/>
                  </a:schemeClr>
                </a:solidFill>
              </a:rPr>
              <a:t>136</a:t>
            </a:r>
            <a:endParaRPr lang="en-US" sz="1200" dirty="0">
              <a:solidFill>
                <a:schemeClr val="bg1">
                  <a:lumMod val="65000"/>
                </a:schemeClr>
              </a:solidFill>
            </a:endParaRPr>
          </a:p>
        </p:txBody>
      </p:sp>
    </p:spTree>
    <p:extLst>
      <p:ext uri="{BB962C8B-B14F-4D97-AF65-F5344CB8AC3E}">
        <p14:creationId xmlns:p14="http://schemas.microsoft.com/office/powerpoint/2010/main" val="558927521"/>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ngoan\Desktop\image\zK11Va5r.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0834" t="8332" b="14167"/>
          <a:stretch/>
        </p:blipFill>
        <p:spPr bwMode="auto">
          <a:xfrm>
            <a:off x="3711837" y="441960"/>
            <a:ext cx="1630680" cy="1417320"/>
          </a:xfrm>
          <a:prstGeom prst="rect">
            <a:avLst/>
          </a:prstGeom>
          <a:noFill/>
          <a:extLst>
            <a:ext uri="{909E8E84-426E-40DD-AFC4-6F175D3DCCD1}">
              <a14:hiddenFill xmlns:a14="http://schemas.microsoft.com/office/drawing/2010/main">
                <a:solidFill>
                  <a:srgbClr val="FFFFFF"/>
                </a:solidFill>
              </a14:hiddenFill>
            </a:ext>
          </a:extLst>
        </p:spPr>
      </p:pic>
      <p:sp>
        <p:nvSpPr>
          <p:cNvPr id="4" name="Oval 3"/>
          <p:cNvSpPr/>
          <p:nvPr/>
        </p:nvSpPr>
        <p:spPr>
          <a:xfrm>
            <a:off x="1936376" y="2667000"/>
            <a:ext cx="564777" cy="564777"/>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5" name="Oval 4"/>
          <p:cNvSpPr/>
          <p:nvPr/>
        </p:nvSpPr>
        <p:spPr>
          <a:xfrm>
            <a:off x="6553200" y="2659826"/>
            <a:ext cx="564777" cy="564777"/>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3" name="TextBox 2"/>
          <p:cNvSpPr txBox="1"/>
          <p:nvPr/>
        </p:nvSpPr>
        <p:spPr>
          <a:xfrm>
            <a:off x="1806387" y="3413760"/>
            <a:ext cx="824753" cy="4616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rgbClr val="FF0000"/>
                </a:solidFill>
                <a:effectLst/>
                <a:uLnTx/>
                <a:uFillTx/>
                <a:latin typeface="Cambria" pitchFamily="18" charset="0"/>
              </a:rPr>
              <a:t>Start</a:t>
            </a:r>
            <a:endParaRPr kumimoji="0" lang="en-US" sz="2400" b="0" i="0" u="none" strike="noStrike" kern="0" cap="none" spc="0" normalizeH="0" baseline="0" noProof="0" dirty="0">
              <a:ln>
                <a:noFill/>
              </a:ln>
              <a:solidFill>
                <a:srgbClr val="FF0000"/>
              </a:solidFill>
              <a:effectLst/>
              <a:uLnTx/>
              <a:uFillTx/>
              <a:latin typeface="Cambria" pitchFamily="18" charset="0"/>
            </a:endParaRPr>
          </a:p>
        </p:txBody>
      </p:sp>
      <p:sp>
        <p:nvSpPr>
          <p:cNvPr id="7" name="TextBox 6"/>
          <p:cNvSpPr txBox="1"/>
          <p:nvPr/>
        </p:nvSpPr>
        <p:spPr>
          <a:xfrm>
            <a:off x="6553200" y="3413760"/>
            <a:ext cx="762000" cy="4616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FF0000"/>
                </a:solidFill>
                <a:effectLst/>
                <a:uLnTx/>
                <a:uFillTx/>
                <a:latin typeface="Cambria" pitchFamily="18" charset="0"/>
              </a:rPr>
              <a:t>E</a:t>
            </a:r>
            <a:r>
              <a:rPr kumimoji="0" lang="en-US" sz="2400" b="0" i="0" u="none" strike="noStrike" kern="0" cap="none" spc="0" normalizeH="0" baseline="0" noProof="0" dirty="0" smtClean="0">
                <a:ln>
                  <a:noFill/>
                </a:ln>
                <a:solidFill>
                  <a:srgbClr val="FF0000"/>
                </a:solidFill>
                <a:effectLst/>
                <a:uLnTx/>
                <a:uFillTx/>
                <a:latin typeface="Cambria" pitchFamily="18" charset="0"/>
              </a:rPr>
              <a:t>nd</a:t>
            </a:r>
            <a:endParaRPr kumimoji="0" lang="en-US" sz="2400" b="0" i="0" u="none" strike="noStrike" kern="0" cap="none" spc="0" normalizeH="0" baseline="0" noProof="0" dirty="0">
              <a:ln>
                <a:noFill/>
              </a:ln>
              <a:solidFill>
                <a:srgbClr val="FF0000"/>
              </a:solidFill>
              <a:effectLst/>
              <a:uLnTx/>
              <a:uFillTx/>
              <a:latin typeface="Cambria" pitchFamily="18" charset="0"/>
            </a:endParaRPr>
          </a:p>
        </p:txBody>
      </p:sp>
      <p:cxnSp>
        <p:nvCxnSpPr>
          <p:cNvPr id="8" name="Straight Arrow Connector 7"/>
          <p:cNvCxnSpPr>
            <a:stCxn id="4" idx="6"/>
            <a:endCxn id="5" idx="2"/>
          </p:cNvCxnSpPr>
          <p:nvPr/>
        </p:nvCxnSpPr>
        <p:spPr>
          <a:xfrm flipV="1">
            <a:off x="2501153" y="2942215"/>
            <a:ext cx="4052047" cy="7174"/>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0" name="TextBox 9"/>
          <p:cNvSpPr txBox="1"/>
          <p:nvPr/>
        </p:nvSpPr>
        <p:spPr>
          <a:xfrm>
            <a:off x="548640" y="4876800"/>
            <a:ext cx="8077200" cy="83099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prstClr val="black"/>
                </a:solidFill>
                <a:effectLst/>
                <a:uLnTx/>
                <a:uFillTx/>
                <a:latin typeface="Cambria" pitchFamily="18" charset="0"/>
              </a:rPr>
              <a:t>https:</a:t>
            </a:r>
            <a:r>
              <a:rPr kumimoji="0" lang="en-US" sz="2400" b="0" i="0" u="none" strike="noStrike" kern="0" cap="none" spc="0" normalizeH="0" baseline="0" noProof="0" dirty="0">
                <a:ln>
                  <a:noFill/>
                </a:ln>
                <a:solidFill>
                  <a:prstClr val="black"/>
                </a:solidFill>
                <a:effectLst/>
                <a:uLnTx/>
                <a:uFillTx/>
                <a:latin typeface="Cambria" pitchFamily="18" charset="0"/>
              </a:rPr>
              <a:t>//maps.googleapis.com/maps/api/directions/json?</a:t>
            </a:r>
            <a:r>
              <a:rPr kumimoji="0" lang="en-US" sz="2400" b="0" i="0" u="none" strike="noStrike" kern="0" cap="none" spc="0" normalizeH="0" baseline="0" noProof="0" dirty="0">
                <a:ln>
                  <a:noFill/>
                </a:ln>
                <a:solidFill>
                  <a:srgbClr val="FF0000"/>
                </a:solidFill>
                <a:effectLst/>
                <a:uLnTx/>
                <a:uFillTx/>
                <a:latin typeface="Cambria" pitchFamily="18" charset="0"/>
              </a:rPr>
              <a:t>origin</a:t>
            </a:r>
            <a:r>
              <a:rPr kumimoji="0" lang="en-US" sz="2400" b="0" i="0" u="none" strike="noStrike" kern="0" cap="none" spc="0" normalizeH="0" baseline="0" noProof="0" dirty="0">
                <a:ln>
                  <a:noFill/>
                </a:ln>
                <a:solidFill>
                  <a:prstClr val="black"/>
                </a:solidFill>
                <a:effectLst/>
                <a:uLnTx/>
                <a:uFillTx/>
                <a:latin typeface="Cambria" pitchFamily="18" charset="0"/>
              </a:rPr>
              <a:t>=Toronto&amp;</a:t>
            </a:r>
            <a:r>
              <a:rPr kumimoji="0" lang="en-US" sz="2400" b="0" i="0" u="none" strike="noStrike" kern="0" cap="none" spc="0" normalizeH="0" baseline="0" noProof="0" dirty="0">
                <a:ln>
                  <a:noFill/>
                </a:ln>
                <a:solidFill>
                  <a:srgbClr val="FF0000"/>
                </a:solidFill>
                <a:effectLst/>
                <a:uLnTx/>
                <a:uFillTx/>
                <a:latin typeface="Cambria" pitchFamily="18" charset="0"/>
              </a:rPr>
              <a:t>destination</a:t>
            </a:r>
            <a:r>
              <a:rPr kumimoji="0" lang="en-US" sz="2400" b="0" i="0" u="none" strike="noStrike" kern="0" cap="none" spc="0" normalizeH="0" baseline="0" noProof="0" dirty="0">
                <a:ln>
                  <a:noFill/>
                </a:ln>
                <a:solidFill>
                  <a:prstClr val="black"/>
                </a:solidFill>
                <a:effectLst/>
                <a:uLnTx/>
                <a:uFillTx/>
                <a:latin typeface="Cambria" pitchFamily="18" charset="0"/>
              </a:rPr>
              <a:t>=Montreal&amp;key=</a:t>
            </a:r>
            <a:r>
              <a:rPr kumimoji="0" lang="en-US" sz="2400" b="1" i="1" u="none" strike="noStrike" kern="0" cap="none" spc="0" normalizeH="0" baseline="0" noProof="0" dirty="0">
                <a:ln>
                  <a:noFill/>
                </a:ln>
                <a:solidFill>
                  <a:prstClr val="black"/>
                </a:solidFill>
                <a:effectLst/>
                <a:uLnTx/>
                <a:uFillTx/>
                <a:latin typeface="Cambria" pitchFamily="18" charset="0"/>
              </a:rPr>
              <a:t>YOUR_API_KEY</a:t>
            </a:r>
            <a:endParaRPr kumimoji="0" lang="en-US" sz="2400" b="0" i="0" u="none" strike="noStrike" kern="0" cap="none" spc="0" normalizeH="0" baseline="0" noProof="0" dirty="0">
              <a:ln>
                <a:noFill/>
              </a:ln>
              <a:solidFill>
                <a:prstClr val="black"/>
              </a:solidFill>
              <a:effectLst/>
              <a:uLnTx/>
              <a:uFillTx/>
              <a:latin typeface="Cambria" pitchFamily="18" charset="0"/>
            </a:endParaRPr>
          </a:p>
        </p:txBody>
      </p:sp>
      <p:sp>
        <p:nvSpPr>
          <p:cNvPr id="11" name="Slide Number Placeholder 4"/>
          <p:cNvSpPr>
            <a:spLocks noGrp="1"/>
          </p:cNvSpPr>
          <p:nvPr>
            <p:ph type="sldNum" sz="quarter" idx="12"/>
          </p:nvPr>
        </p:nvSpPr>
        <p:spPr>
          <a:xfrm>
            <a:off x="6457950" y="6356351"/>
            <a:ext cx="2057400" cy="365125"/>
          </a:xfrm>
        </p:spPr>
        <p:txBody>
          <a:bodyPr/>
          <a:lstStyle/>
          <a:p>
            <a:pPr algn="r"/>
            <a:r>
              <a:rPr lang="en-US" sz="1200" dirty="0" smtClean="0">
                <a:solidFill>
                  <a:schemeClr val="bg1">
                    <a:lumMod val="65000"/>
                  </a:schemeClr>
                </a:solidFill>
              </a:rPr>
              <a:t>137</a:t>
            </a:r>
            <a:endParaRPr lang="en-US" sz="1200" dirty="0">
              <a:solidFill>
                <a:schemeClr val="bg1">
                  <a:lumMod val="65000"/>
                </a:schemeClr>
              </a:solidFill>
            </a:endParaRPr>
          </a:p>
        </p:txBody>
      </p:sp>
    </p:spTree>
    <p:extLst>
      <p:ext uri="{BB962C8B-B14F-4D97-AF65-F5344CB8AC3E}">
        <p14:creationId xmlns:p14="http://schemas.microsoft.com/office/powerpoint/2010/main" val="3237205653"/>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p:cNvSpPr/>
          <p:nvPr/>
        </p:nvSpPr>
        <p:spPr>
          <a:xfrm>
            <a:off x="1074868" y="3530733"/>
            <a:ext cx="564777" cy="564777"/>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3" name="Oval 2"/>
          <p:cNvSpPr/>
          <p:nvPr/>
        </p:nvSpPr>
        <p:spPr>
          <a:xfrm>
            <a:off x="7567107" y="3530732"/>
            <a:ext cx="564777" cy="564777"/>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4" name="Rectangle 3"/>
          <p:cNvSpPr/>
          <p:nvPr/>
        </p:nvSpPr>
        <p:spPr>
          <a:xfrm>
            <a:off x="3474720" y="2099519"/>
            <a:ext cx="2362200" cy="342720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5" name="Oval 4"/>
          <p:cNvSpPr/>
          <p:nvPr/>
        </p:nvSpPr>
        <p:spPr>
          <a:xfrm>
            <a:off x="4335331" y="2554925"/>
            <a:ext cx="564777" cy="564777"/>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6" name="Oval 5"/>
          <p:cNvSpPr/>
          <p:nvPr/>
        </p:nvSpPr>
        <p:spPr>
          <a:xfrm>
            <a:off x="4335331" y="4155125"/>
            <a:ext cx="564777" cy="564777"/>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pic>
        <p:nvPicPr>
          <p:cNvPr id="13" name="Picture 2" descr="C:\Users\ngoan\Desktop\image\zK11Va5r.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0834" t="8332" b="14167"/>
          <a:stretch/>
        </p:blipFill>
        <p:spPr bwMode="auto">
          <a:xfrm>
            <a:off x="3802379" y="152400"/>
            <a:ext cx="1630680" cy="141732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944879" y="4105794"/>
            <a:ext cx="824753" cy="4616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rgbClr val="FF0000"/>
                </a:solidFill>
                <a:effectLst/>
                <a:uLnTx/>
                <a:uFillTx/>
                <a:latin typeface="Cambria" pitchFamily="18" charset="0"/>
              </a:rPr>
              <a:t>Start</a:t>
            </a:r>
            <a:endParaRPr kumimoji="0" lang="en-US" sz="2400" b="0" i="0" u="none" strike="noStrike" kern="0" cap="none" spc="0" normalizeH="0" baseline="0" noProof="0" dirty="0">
              <a:ln>
                <a:noFill/>
              </a:ln>
              <a:solidFill>
                <a:srgbClr val="FF0000"/>
              </a:solidFill>
              <a:effectLst/>
              <a:uLnTx/>
              <a:uFillTx/>
              <a:latin typeface="Cambria" pitchFamily="18" charset="0"/>
            </a:endParaRPr>
          </a:p>
        </p:txBody>
      </p:sp>
      <p:sp>
        <p:nvSpPr>
          <p:cNvPr id="15" name="TextBox 14"/>
          <p:cNvSpPr txBox="1"/>
          <p:nvPr/>
        </p:nvSpPr>
        <p:spPr>
          <a:xfrm>
            <a:off x="7468496" y="4095509"/>
            <a:ext cx="762000" cy="4616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FF0000"/>
                </a:solidFill>
                <a:effectLst/>
                <a:uLnTx/>
                <a:uFillTx/>
                <a:latin typeface="Cambria" pitchFamily="18" charset="0"/>
              </a:rPr>
              <a:t>E</a:t>
            </a:r>
            <a:r>
              <a:rPr kumimoji="0" lang="en-US" sz="2400" b="0" i="0" u="none" strike="noStrike" kern="0" cap="none" spc="0" normalizeH="0" baseline="0" noProof="0" dirty="0" smtClean="0">
                <a:ln>
                  <a:noFill/>
                </a:ln>
                <a:solidFill>
                  <a:srgbClr val="FF0000"/>
                </a:solidFill>
                <a:effectLst/>
                <a:uLnTx/>
                <a:uFillTx/>
                <a:latin typeface="Cambria" pitchFamily="18" charset="0"/>
              </a:rPr>
              <a:t>nd</a:t>
            </a:r>
            <a:endParaRPr kumimoji="0" lang="en-US" sz="2400" b="0" i="0" u="none" strike="noStrike" kern="0" cap="none" spc="0" normalizeH="0" baseline="0" noProof="0" dirty="0">
              <a:ln>
                <a:noFill/>
              </a:ln>
              <a:solidFill>
                <a:srgbClr val="FF0000"/>
              </a:solidFill>
              <a:effectLst/>
              <a:uLnTx/>
              <a:uFillTx/>
              <a:latin typeface="Cambria" pitchFamily="18" charset="0"/>
            </a:endParaRPr>
          </a:p>
        </p:txBody>
      </p:sp>
      <p:sp>
        <p:nvSpPr>
          <p:cNvPr id="16" name="TextBox 15"/>
          <p:cNvSpPr txBox="1"/>
          <p:nvPr/>
        </p:nvSpPr>
        <p:spPr>
          <a:xfrm>
            <a:off x="4084320" y="3119702"/>
            <a:ext cx="1348739" cy="4616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rgbClr val="FF0000"/>
                </a:solidFill>
                <a:effectLst/>
                <a:uLnTx/>
                <a:uFillTx/>
                <a:latin typeface="Cambria" pitchFamily="18" charset="0"/>
              </a:rPr>
              <a:t>Middle 1</a:t>
            </a:r>
            <a:endParaRPr kumimoji="0" lang="en-US" sz="2400" b="0" i="0" u="none" strike="noStrike" kern="0" cap="none" spc="0" normalizeH="0" baseline="0" noProof="0" dirty="0">
              <a:ln>
                <a:noFill/>
              </a:ln>
              <a:solidFill>
                <a:srgbClr val="FF0000"/>
              </a:solidFill>
              <a:effectLst/>
              <a:uLnTx/>
              <a:uFillTx/>
              <a:latin typeface="Cambria" pitchFamily="18" charset="0"/>
            </a:endParaRPr>
          </a:p>
        </p:txBody>
      </p:sp>
      <p:sp>
        <p:nvSpPr>
          <p:cNvPr id="17" name="TextBox 16"/>
          <p:cNvSpPr txBox="1"/>
          <p:nvPr/>
        </p:nvSpPr>
        <p:spPr>
          <a:xfrm>
            <a:off x="3943349" y="4730644"/>
            <a:ext cx="1348739" cy="4616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rgbClr val="FF0000"/>
                </a:solidFill>
                <a:effectLst/>
                <a:uLnTx/>
                <a:uFillTx/>
                <a:latin typeface="Cambria" pitchFamily="18" charset="0"/>
              </a:rPr>
              <a:t>Middle 2</a:t>
            </a:r>
            <a:endParaRPr kumimoji="0" lang="en-US" sz="2400" b="0" i="0" u="none" strike="noStrike" kern="0" cap="none" spc="0" normalizeH="0" baseline="0" noProof="0" dirty="0">
              <a:ln>
                <a:noFill/>
              </a:ln>
              <a:solidFill>
                <a:srgbClr val="FF0000"/>
              </a:solidFill>
              <a:effectLst/>
              <a:uLnTx/>
              <a:uFillTx/>
              <a:latin typeface="Cambria" pitchFamily="18" charset="0"/>
            </a:endParaRPr>
          </a:p>
        </p:txBody>
      </p:sp>
      <p:cxnSp>
        <p:nvCxnSpPr>
          <p:cNvPr id="19" name="Straight Arrow Connector 18"/>
          <p:cNvCxnSpPr>
            <a:stCxn id="2" idx="6"/>
            <a:endCxn id="4" idx="1"/>
          </p:cNvCxnSpPr>
          <p:nvPr/>
        </p:nvCxnSpPr>
        <p:spPr>
          <a:xfrm>
            <a:off x="1639645" y="3813122"/>
            <a:ext cx="1835075"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24" name="Straight Arrow Connector 23"/>
          <p:cNvCxnSpPr>
            <a:stCxn id="4" idx="3"/>
            <a:endCxn id="3" idx="2"/>
          </p:cNvCxnSpPr>
          <p:nvPr/>
        </p:nvCxnSpPr>
        <p:spPr>
          <a:xfrm flipV="1">
            <a:off x="5836920" y="3813121"/>
            <a:ext cx="1730187" cy="1"/>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8" name="TextBox 17"/>
          <p:cNvSpPr txBox="1"/>
          <p:nvPr/>
        </p:nvSpPr>
        <p:spPr>
          <a:xfrm>
            <a:off x="312419" y="5800130"/>
            <a:ext cx="8610600" cy="1015663"/>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prstClr val="black"/>
                </a:solidFill>
                <a:effectLst/>
                <a:uLnTx/>
                <a:uFillTx/>
                <a:latin typeface="Cambria" pitchFamily="18" charset="0"/>
              </a:rPr>
              <a:t>https:</a:t>
            </a:r>
            <a:r>
              <a:rPr kumimoji="0" lang="en-US" sz="2000" b="0" i="0" u="none" strike="noStrike" kern="0" cap="none" spc="0" normalizeH="0" baseline="0" noProof="0" dirty="0">
                <a:ln>
                  <a:noFill/>
                </a:ln>
                <a:solidFill>
                  <a:prstClr val="black"/>
                </a:solidFill>
                <a:effectLst/>
                <a:uLnTx/>
                <a:uFillTx/>
                <a:latin typeface="Cambria" pitchFamily="18" charset="0"/>
              </a:rPr>
              <a:t>//maps.googleapis.com/maps/api/directions/json?origin=Adelaide,SA&amp;destination=Adelaide,SA&amp;</a:t>
            </a:r>
            <a:r>
              <a:rPr kumimoji="0" lang="en-US" sz="2000" b="1" i="0" u="none" strike="noStrike" kern="0" cap="none" spc="0" normalizeH="0" baseline="0" noProof="0" dirty="0">
                <a:ln>
                  <a:noFill/>
                </a:ln>
                <a:solidFill>
                  <a:srgbClr val="FF0000"/>
                </a:solidFill>
                <a:effectLst/>
                <a:uLnTx/>
                <a:uFillTx/>
                <a:latin typeface="Cambria" pitchFamily="18" charset="0"/>
              </a:rPr>
              <a:t>waypoints=optimize:true</a:t>
            </a:r>
            <a:r>
              <a:rPr kumimoji="0" lang="en-US" sz="2000" b="0" i="0" u="none" strike="noStrike" kern="0" cap="none" spc="0" normalizeH="0" baseline="0" noProof="0" dirty="0">
                <a:ln>
                  <a:noFill/>
                </a:ln>
                <a:solidFill>
                  <a:prstClr val="black"/>
                </a:solidFill>
                <a:effectLst/>
                <a:uLnTx/>
                <a:uFillTx/>
                <a:latin typeface="Cambria" pitchFamily="18" charset="0"/>
              </a:rPr>
              <a:t>|Barossa+Valley,SA|Clare,SA|Connawarra,SA|McLaren+Vale,SA&amp;key=</a:t>
            </a:r>
            <a:r>
              <a:rPr kumimoji="0" lang="en-US" sz="2000" b="1" i="1" u="none" strike="noStrike" kern="0" cap="none" spc="0" normalizeH="0" baseline="0" noProof="0" dirty="0">
                <a:ln>
                  <a:noFill/>
                </a:ln>
                <a:solidFill>
                  <a:prstClr val="black"/>
                </a:solidFill>
                <a:effectLst/>
                <a:uLnTx/>
                <a:uFillTx/>
                <a:latin typeface="Cambria" pitchFamily="18" charset="0"/>
              </a:rPr>
              <a:t>YOUR_API_KEY</a:t>
            </a:r>
            <a:endParaRPr kumimoji="0" lang="en-US" sz="2000" b="0" i="0" u="none" strike="noStrike" kern="0" cap="none" spc="0" normalizeH="0" baseline="0" noProof="0" dirty="0">
              <a:ln>
                <a:noFill/>
              </a:ln>
              <a:solidFill>
                <a:prstClr val="black"/>
              </a:solidFill>
              <a:effectLst/>
              <a:uLnTx/>
              <a:uFillTx/>
              <a:latin typeface="Cambria" pitchFamily="18" charset="0"/>
            </a:endParaRPr>
          </a:p>
        </p:txBody>
      </p:sp>
      <p:sp>
        <p:nvSpPr>
          <p:cNvPr id="20" name="Slide Number Placeholder 4"/>
          <p:cNvSpPr>
            <a:spLocks noGrp="1"/>
          </p:cNvSpPr>
          <p:nvPr>
            <p:ph type="sldNum" sz="quarter" idx="12"/>
          </p:nvPr>
        </p:nvSpPr>
        <p:spPr>
          <a:xfrm>
            <a:off x="6702013" y="6444773"/>
            <a:ext cx="2057400" cy="365125"/>
          </a:xfrm>
        </p:spPr>
        <p:txBody>
          <a:bodyPr/>
          <a:lstStyle/>
          <a:p>
            <a:pPr algn="r"/>
            <a:r>
              <a:rPr lang="en-US" sz="1200" dirty="0" smtClean="0">
                <a:solidFill>
                  <a:schemeClr val="bg1">
                    <a:lumMod val="65000"/>
                  </a:schemeClr>
                </a:solidFill>
              </a:rPr>
              <a:t>138</a:t>
            </a:r>
            <a:endParaRPr lang="en-US" sz="1200" dirty="0">
              <a:solidFill>
                <a:schemeClr val="bg1">
                  <a:lumMod val="65000"/>
                </a:schemeClr>
              </a:solidFill>
            </a:endParaRPr>
          </a:p>
        </p:txBody>
      </p:sp>
    </p:spTree>
    <p:extLst>
      <p:ext uri="{BB962C8B-B14F-4D97-AF65-F5344CB8AC3E}">
        <p14:creationId xmlns:p14="http://schemas.microsoft.com/office/powerpoint/2010/main" val="3778443865"/>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descr="C:\Users\ngoan\Desktop\image\tha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304800" y="2322576"/>
            <a:ext cx="1069848" cy="106984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C:\Users\ngoan\Desktop\image\ngoa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54496" y="2327223"/>
            <a:ext cx="1069848" cy="106984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3200400" y="838200"/>
            <a:ext cx="2133600" cy="4038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pic>
        <p:nvPicPr>
          <p:cNvPr id="5" name="Picture 3" descr="C:\Users\ngoan\Desktop\image\Office-Client-Female-Light-icon.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32276" y="1240099"/>
            <a:ext cx="1069848" cy="106984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C:\Users\ngoan\Desktop\image\Religions-Muslim-Female-icon.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32276" y="3379795"/>
            <a:ext cx="1069848" cy="1069848"/>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Arrow Connector 7"/>
          <p:cNvCxnSpPr>
            <a:stCxn id="2" idx="1"/>
            <a:endCxn id="4" idx="1"/>
          </p:cNvCxnSpPr>
          <p:nvPr/>
        </p:nvCxnSpPr>
        <p:spPr>
          <a:xfrm>
            <a:off x="1374648" y="2857500"/>
            <a:ext cx="1825752"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1" name="Straight Arrow Connector 10"/>
          <p:cNvCxnSpPr>
            <a:stCxn id="4" idx="3"/>
            <a:endCxn id="3" idx="1"/>
          </p:cNvCxnSpPr>
          <p:nvPr/>
        </p:nvCxnSpPr>
        <p:spPr>
          <a:xfrm>
            <a:off x="5334000" y="2857500"/>
            <a:ext cx="2120496" cy="4647"/>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4" name="Shape 81"/>
          <p:cNvSpPr/>
          <p:nvPr/>
        </p:nvSpPr>
        <p:spPr>
          <a:xfrm>
            <a:off x="413004" y="171300"/>
            <a:ext cx="666900" cy="666900"/>
          </a:xfrm>
          <a:prstGeom prst="ellipse">
            <a:avLst/>
          </a:prstGeom>
          <a:solidFill>
            <a:schemeClr val="lt2"/>
          </a:solidFill>
          <a:ln w="19050" cap="flat" cmpd="sng">
            <a:solidFill>
              <a:schemeClr val="dk2"/>
            </a:solidFill>
            <a:prstDash val="solid"/>
            <a:round/>
            <a:headEnd type="none" w="med" len="med"/>
            <a:tailEnd type="none" w="med" len="med"/>
          </a:ln>
        </p:spPr>
        <p:txBody>
          <a:bodyPr lIns="68569" tIns="68569" rIns="68569" bIns="68569"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50" b="1" i="0" u="none" strike="noStrike" kern="0" cap="none" spc="0" normalizeH="0" baseline="0" noProof="0" dirty="0" smtClean="0">
                <a:ln>
                  <a:noFill/>
                </a:ln>
                <a:solidFill>
                  <a:prstClr val="black"/>
                </a:solidFill>
                <a:effectLst/>
                <a:uLnTx/>
                <a:uFillTx/>
              </a:rPr>
              <a:t>1</a:t>
            </a:r>
            <a:endParaRPr kumimoji="0" lang="en" sz="2250" b="1" i="0" u="none" strike="noStrike" kern="0" cap="none" spc="0" normalizeH="0" baseline="0" noProof="0" dirty="0">
              <a:ln>
                <a:noFill/>
              </a:ln>
              <a:solidFill>
                <a:prstClr val="black"/>
              </a:solidFill>
              <a:effectLst/>
              <a:uLnTx/>
              <a:uFillTx/>
            </a:endParaRPr>
          </a:p>
        </p:txBody>
      </p:sp>
      <p:sp>
        <p:nvSpPr>
          <p:cNvPr id="15" name="TextBox 14"/>
          <p:cNvSpPr txBox="1"/>
          <p:nvPr/>
        </p:nvSpPr>
        <p:spPr>
          <a:xfrm>
            <a:off x="304800" y="5486400"/>
            <a:ext cx="8610600" cy="92333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black"/>
                </a:solidFill>
                <a:effectLst/>
                <a:uLnTx/>
                <a:uFillTx/>
                <a:latin typeface="Cambria" pitchFamily="18" charset="0"/>
              </a:rPr>
              <a:t>https:</a:t>
            </a:r>
            <a:r>
              <a:rPr kumimoji="0" lang="en-US" sz="1800" b="0" i="0" u="none" strike="noStrike" kern="0" cap="none" spc="0" normalizeH="0" baseline="0" noProof="0" dirty="0">
                <a:ln>
                  <a:noFill/>
                </a:ln>
                <a:solidFill>
                  <a:prstClr val="black"/>
                </a:solidFill>
                <a:effectLst/>
                <a:uLnTx/>
                <a:uFillTx/>
                <a:latin typeface="Cambria" pitchFamily="18" charset="0"/>
              </a:rPr>
              <a:t>//</a:t>
            </a:r>
            <a:r>
              <a:rPr kumimoji="0" lang="en-US" sz="1800" b="0" i="0" u="none" strike="noStrike" kern="0" cap="none" spc="0" normalizeH="0" baseline="0" noProof="0" dirty="0" smtClean="0">
                <a:ln>
                  <a:noFill/>
                </a:ln>
                <a:solidFill>
                  <a:prstClr val="black"/>
                </a:solidFill>
                <a:effectLst/>
                <a:uLnTx/>
                <a:uFillTx/>
                <a:latin typeface="Cambria" pitchFamily="18" charset="0"/>
              </a:rPr>
              <a:t>maps.googleapis.com/maps/</a:t>
            </a:r>
            <a:r>
              <a:rPr kumimoji="0" lang="en-US" sz="1800" b="0" i="0" u="none" strike="noStrike" kern="0" cap="none" spc="0" normalizeH="0" baseline="0" noProof="0" dirty="0" err="1" smtClean="0">
                <a:ln>
                  <a:noFill/>
                </a:ln>
                <a:solidFill>
                  <a:prstClr val="black"/>
                </a:solidFill>
                <a:effectLst/>
                <a:uLnTx/>
                <a:uFillTx/>
                <a:latin typeface="Cambria" pitchFamily="18" charset="0"/>
              </a:rPr>
              <a:t>api</a:t>
            </a:r>
            <a:r>
              <a:rPr kumimoji="0" lang="en-US" sz="1800" b="0" i="0" u="none" strike="noStrike" kern="0" cap="none" spc="0" normalizeH="0" baseline="0" noProof="0" dirty="0" smtClean="0">
                <a:ln>
                  <a:noFill/>
                </a:ln>
                <a:solidFill>
                  <a:prstClr val="black"/>
                </a:solidFill>
                <a:effectLst/>
                <a:uLnTx/>
                <a:uFillTx/>
                <a:latin typeface="Cambria" pitchFamily="18" charset="0"/>
              </a:rPr>
              <a:t>/directions/</a:t>
            </a:r>
            <a:r>
              <a:rPr kumimoji="0" lang="en-US" sz="1800" b="0" i="0" u="none" strike="noStrike" kern="0" cap="none" spc="0" normalizeH="0" baseline="0" noProof="0" dirty="0" err="1" smtClean="0">
                <a:ln>
                  <a:noFill/>
                </a:ln>
                <a:solidFill>
                  <a:prstClr val="black"/>
                </a:solidFill>
                <a:effectLst/>
                <a:uLnTx/>
                <a:uFillTx/>
                <a:latin typeface="Cambria" pitchFamily="18" charset="0"/>
              </a:rPr>
              <a:t>json?origin</a:t>
            </a:r>
            <a:r>
              <a:rPr kumimoji="0" lang="en-US" sz="1800" b="0" i="0" u="none" strike="noStrike" kern="0" cap="none" spc="0" normalizeH="0" baseline="0" noProof="0" dirty="0" smtClean="0">
                <a:ln>
                  <a:noFill/>
                </a:ln>
                <a:solidFill>
                  <a:prstClr val="black"/>
                </a:solidFill>
                <a:effectLst/>
                <a:uLnTx/>
                <a:uFillTx/>
                <a:latin typeface="Cambria" pitchFamily="18" charset="0"/>
              </a:rPr>
              <a:t>=</a:t>
            </a:r>
            <a:r>
              <a:rPr kumimoji="0" lang="en-US" sz="1800" b="1" i="0" u="none" strike="noStrike" kern="0" cap="none" spc="0" normalizeH="0" baseline="0" noProof="0" dirty="0" err="1" smtClean="0">
                <a:ln>
                  <a:noFill/>
                </a:ln>
                <a:solidFill>
                  <a:srgbClr val="FF0000"/>
                </a:solidFill>
                <a:effectLst/>
                <a:uLnTx/>
                <a:uFillTx/>
                <a:latin typeface="Cambria" pitchFamily="18" charset="0"/>
              </a:rPr>
              <a:t>Công</a:t>
            </a:r>
            <a:r>
              <a:rPr kumimoji="0" lang="en-US" sz="1800" b="1"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err="1" smtClean="0">
                <a:ln>
                  <a:noFill/>
                </a:ln>
                <a:solidFill>
                  <a:srgbClr val="FF0000"/>
                </a:solidFill>
                <a:effectLst/>
                <a:uLnTx/>
                <a:uFillTx/>
                <a:latin typeface="Cambria" pitchFamily="18" charset="0"/>
              </a:rPr>
              <a:t>Viên</a:t>
            </a:r>
            <a:r>
              <a:rPr kumimoji="0" lang="en-US" sz="1800" b="1" i="0" u="none" strike="noStrike" kern="0" cap="none" spc="0" normalizeH="0" baseline="0" noProof="0" dirty="0" smtClean="0">
                <a:ln>
                  <a:noFill/>
                </a:ln>
                <a:solidFill>
                  <a:srgbClr val="FF0000"/>
                </a:solidFill>
                <a:effectLst/>
                <a:uLnTx/>
                <a:uFillTx/>
                <a:latin typeface="Cambria" pitchFamily="18" charset="0"/>
              </a:rPr>
              <a:t> Tao </a:t>
            </a:r>
            <a:r>
              <a:rPr kumimoji="0" lang="en-US" sz="1800" b="1" i="0" u="none" strike="noStrike" kern="0" cap="none" spc="0" normalizeH="0" baseline="0" noProof="0" dirty="0" err="1" smtClean="0">
                <a:ln>
                  <a:noFill/>
                </a:ln>
                <a:solidFill>
                  <a:srgbClr val="FF0000"/>
                </a:solidFill>
                <a:effectLst/>
                <a:uLnTx/>
                <a:uFillTx/>
                <a:latin typeface="Cambria" pitchFamily="18" charset="0"/>
              </a:rPr>
              <a:t>Đàn</a:t>
            </a:r>
            <a:endParaRPr kumimoji="0" lang="en-US" sz="1800" b="1" i="0" u="none" strike="noStrike" kern="0" cap="none" spc="0" normalizeH="0" baseline="0" noProof="0" dirty="0" smtClean="0">
              <a:ln>
                <a:noFill/>
              </a:ln>
              <a:solidFill>
                <a:srgbClr val="FF0000"/>
              </a:solidFill>
              <a:effectLst/>
              <a:uLnTx/>
              <a:uFillTx/>
              <a:latin typeface="Cambria" pitchFamily="18" charset="0"/>
              <a:cs typeface="Times New Roman" pitchFamily="18"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black"/>
                </a:solidFill>
                <a:effectLst/>
                <a:uLnTx/>
                <a:uFillTx/>
                <a:latin typeface="Cambria" pitchFamily="18" charset="0"/>
              </a:rPr>
              <a:t>&amp;destination=</a:t>
            </a:r>
            <a:r>
              <a:rPr kumimoji="0" lang="en-US" sz="1800" b="1" i="0" u="none" strike="noStrike" kern="0" cap="none" spc="0" normalizeH="0" baseline="0" noProof="0" dirty="0" err="1" smtClean="0">
                <a:ln>
                  <a:noFill/>
                </a:ln>
                <a:solidFill>
                  <a:srgbClr val="FF0000"/>
                </a:solidFill>
                <a:effectLst/>
                <a:uLnTx/>
                <a:uFillTx/>
                <a:latin typeface="Cambria" pitchFamily="18" charset="0"/>
              </a:rPr>
              <a:t>Bến</a:t>
            </a:r>
            <a:r>
              <a:rPr kumimoji="0" lang="en-US" sz="1800" b="1"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err="1" smtClean="0">
                <a:ln>
                  <a:noFill/>
                </a:ln>
                <a:solidFill>
                  <a:srgbClr val="FF0000"/>
                </a:solidFill>
                <a:effectLst/>
                <a:uLnTx/>
                <a:uFillTx/>
                <a:latin typeface="Cambria" pitchFamily="18" charset="0"/>
              </a:rPr>
              <a:t>xe</a:t>
            </a:r>
            <a:r>
              <a:rPr kumimoji="0" lang="en-US" sz="1800" b="1"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err="1" smtClean="0">
                <a:ln>
                  <a:noFill/>
                </a:ln>
                <a:solidFill>
                  <a:srgbClr val="FF0000"/>
                </a:solidFill>
                <a:effectLst/>
                <a:uLnTx/>
                <a:uFillTx/>
                <a:latin typeface="Cambria" pitchFamily="18" charset="0"/>
              </a:rPr>
              <a:t>quận</a:t>
            </a:r>
            <a:r>
              <a:rPr kumimoji="0" lang="en-US" sz="1800" b="1" i="0" u="none" strike="noStrike" kern="0" cap="none" spc="0" normalizeH="0" baseline="0" noProof="0" dirty="0" smtClean="0">
                <a:ln>
                  <a:noFill/>
                </a:ln>
                <a:solidFill>
                  <a:srgbClr val="FF0000"/>
                </a:solidFill>
                <a:effectLst/>
                <a:uLnTx/>
                <a:uFillTx/>
                <a:latin typeface="Cambria" pitchFamily="18" charset="0"/>
              </a:rPr>
              <a:t> 8</a:t>
            </a:r>
            <a:r>
              <a:rPr kumimoji="0" lang="en-US" sz="1800" b="0" i="0" u="none" strike="noStrike" kern="0" cap="none" spc="0" normalizeH="0" baseline="0" noProof="0" dirty="0" smtClean="0">
                <a:ln>
                  <a:noFill/>
                </a:ln>
                <a:solidFill>
                  <a:prstClr val="black"/>
                </a:solidFill>
                <a:effectLst/>
                <a:uLnTx/>
                <a:uFillTx/>
                <a:latin typeface="Cambria" pitchFamily="18" charset="0"/>
              </a:rPr>
              <a:t>&amp;waypoints=</a:t>
            </a:r>
            <a:r>
              <a:rPr kumimoji="0" lang="en-US" sz="1800" b="1" i="0" u="none" strike="noStrike" kern="0" cap="none" spc="0" normalizeH="0" baseline="0" noProof="0" dirty="0" err="1" smtClean="0">
                <a:ln>
                  <a:noFill/>
                </a:ln>
                <a:solidFill>
                  <a:srgbClr val="FF0000"/>
                </a:solidFill>
                <a:effectLst/>
                <a:uLnTx/>
                <a:uFillTx/>
                <a:latin typeface="Cambria" pitchFamily="18" charset="0"/>
              </a:rPr>
              <a:t>optimize:true</a:t>
            </a:r>
            <a:r>
              <a:rPr kumimoji="0" lang="en-US" sz="1800" b="0" i="0" u="none" strike="noStrike" kern="0" cap="none" spc="0" normalizeH="0" baseline="0" noProof="0" dirty="0" smtClean="0">
                <a:ln>
                  <a:noFill/>
                </a:ln>
                <a:solidFill>
                  <a:prstClr val="black"/>
                </a:solidFill>
                <a:effectLst/>
                <a:uLnTx/>
                <a:uFillTx/>
                <a:latin typeface="Cambria" pitchFamily="18" charset="0"/>
              </a:rPr>
              <a:t>|</a:t>
            </a:r>
            <a:r>
              <a:rPr kumimoji="0" lang="en-US" sz="1800" b="0"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err="1" smtClean="0">
                <a:ln>
                  <a:noFill/>
                </a:ln>
                <a:solidFill>
                  <a:srgbClr val="FF0000"/>
                </a:solidFill>
                <a:effectLst/>
                <a:uLnTx/>
                <a:uFillTx/>
                <a:latin typeface="Cambria" pitchFamily="18" charset="0"/>
              </a:rPr>
              <a:t>VinCom</a:t>
            </a:r>
            <a:r>
              <a:rPr kumimoji="0" lang="en-US" sz="1800" b="1"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err="1" smtClean="0">
                <a:ln>
                  <a:noFill/>
                </a:ln>
                <a:solidFill>
                  <a:srgbClr val="FF0000"/>
                </a:solidFill>
                <a:effectLst/>
                <a:uLnTx/>
                <a:uFillTx/>
                <a:latin typeface="Cambria" pitchFamily="18" charset="0"/>
              </a:rPr>
              <a:t>Lê</a:t>
            </a:r>
            <a:r>
              <a:rPr kumimoji="0" lang="en-US" sz="1800" b="1"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err="1" smtClean="0">
                <a:ln>
                  <a:noFill/>
                </a:ln>
                <a:solidFill>
                  <a:srgbClr val="FF0000"/>
                </a:solidFill>
                <a:effectLst/>
                <a:uLnTx/>
                <a:uFillTx/>
                <a:latin typeface="Cambria" pitchFamily="18" charset="0"/>
              </a:rPr>
              <a:t>Thánh</a:t>
            </a:r>
            <a:r>
              <a:rPr kumimoji="0" lang="en-US" sz="1800" b="1"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err="1" smtClean="0">
                <a:ln>
                  <a:noFill/>
                </a:ln>
                <a:solidFill>
                  <a:srgbClr val="FF0000"/>
                </a:solidFill>
                <a:effectLst/>
                <a:uLnTx/>
                <a:uFillTx/>
                <a:latin typeface="Cambria" pitchFamily="18" charset="0"/>
              </a:rPr>
              <a:t>Tôn</a:t>
            </a:r>
            <a:r>
              <a:rPr kumimoji="0" lang="en-US" sz="1800" b="0" i="0" u="none" strike="noStrike" kern="0" cap="none" spc="0" normalizeH="0" baseline="0" noProof="0" dirty="0" smtClean="0">
                <a:ln>
                  <a:noFill/>
                </a:ln>
                <a:solidFill>
                  <a:srgbClr val="FF0000"/>
                </a:solidFill>
                <a:effectLst/>
                <a:uLnTx/>
                <a:uFillTx/>
                <a:latin typeface="Cambria" pitchFamily="18" charset="0"/>
              </a:rPr>
              <a:t> </a:t>
            </a:r>
            <a:r>
              <a:rPr kumimoji="0" lang="en-US" sz="1800" b="0" i="0" u="none" strike="noStrike" kern="0" cap="none" spc="0" normalizeH="0" baseline="0" noProof="0" dirty="0" smtClean="0">
                <a:ln>
                  <a:noFill/>
                </a:ln>
                <a:solidFill>
                  <a:prstClr val="black"/>
                </a:solidFill>
                <a:effectLst/>
                <a:uLnTx/>
                <a:uFillTx/>
                <a:latin typeface="Cambria" pitchFamily="18" charset="0"/>
              </a:rPr>
              <a:t>|</a:t>
            </a:r>
            <a:r>
              <a:rPr kumimoji="0" lang="en-US" sz="1800" b="0"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smtClean="0">
                <a:ln>
                  <a:noFill/>
                </a:ln>
                <a:solidFill>
                  <a:srgbClr val="FF0000"/>
                </a:solidFill>
                <a:effectLst/>
                <a:uLnTx/>
                <a:uFillTx/>
                <a:latin typeface="Cambria" pitchFamily="18" charset="0"/>
              </a:rPr>
              <a:t>280 </a:t>
            </a:r>
            <a:r>
              <a:rPr kumimoji="0" lang="en-US" sz="1800" b="1" i="0" u="none" strike="noStrike" kern="0" cap="none" spc="0" normalizeH="0" baseline="0" noProof="0" dirty="0" err="1" smtClean="0">
                <a:ln>
                  <a:noFill/>
                </a:ln>
                <a:solidFill>
                  <a:srgbClr val="FF0000"/>
                </a:solidFill>
                <a:effectLst/>
                <a:uLnTx/>
                <a:uFillTx/>
                <a:latin typeface="Cambria" pitchFamily="18" charset="0"/>
              </a:rPr>
              <a:t>Nguyễn</a:t>
            </a:r>
            <a:r>
              <a:rPr kumimoji="0" lang="en-US" sz="1800" b="1"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err="1" smtClean="0">
                <a:ln>
                  <a:noFill/>
                </a:ln>
                <a:solidFill>
                  <a:srgbClr val="FF0000"/>
                </a:solidFill>
                <a:effectLst/>
                <a:uLnTx/>
                <a:uFillTx/>
                <a:latin typeface="Cambria" pitchFamily="18" charset="0"/>
              </a:rPr>
              <a:t>Đình</a:t>
            </a:r>
            <a:r>
              <a:rPr kumimoji="0" lang="en-US" sz="1800" b="1"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err="1" smtClean="0">
                <a:ln>
                  <a:noFill/>
                </a:ln>
                <a:solidFill>
                  <a:srgbClr val="FF0000"/>
                </a:solidFill>
                <a:effectLst/>
                <a:uLnTx/>
                <a:uFillTx/>
                <a:latin typeface="Cambria" pitchFamily="18" charset="0"/>
              </a:rPr>
              <a:t>Chiểu</a:t>
            </a:r>
            <a:r>
              <a:rPr kumimoji="0" lang="en-US" sz="1800" b="0" i="0" u="none" strike="noStrike" kern="0" cap="none" spc="0" normalizeH="0" baseline="0" noProof="0" dirty="0" err="1" smtClean="0">
                <a:ln>
                  <a:noFill/>
                </a:ln>
                <a:solidFill>
                  <a:prstClr val="black"/>
                </a:solidFill>
                <a:effectLst/>
                <a:uLnTx/>
                <a:uFillTx/>
                <a:latin typeface="Cambria" pitchFamily="18" charset="0"/>
              </a:rPr>
              <a:t>&amp;key</a:t>
            </a:r>
            <a:r>
              <a:rPr kumimoji="0" lang="en-US" sz="1800" b="0" i="0" u="none" strike="noStrike" kern="0" cap="none" spc="0" normalizeH="0" baseline="0" noProof="0" dirty="0" smtClean="0">
                <a:ln>
                  <a:noFill/>
                </a:ln>
                <a:solidFill>
                  <a:prstClr val="black"/>
                </a:solidFill>
                <a:effectLst/>
                <a:uLnTx/>
                <a:uFillTx/>
                <a:latin typeface="Cambria" pitchFamily="18" charset="0"/>
              </a:rPr>
              <a:t>=</a:t>
            </a:r>
            <a:r>
              <a:rPr kumimoji="0" lang="en-US" sz="1800" b="1" i="1" u="none" strike="noStrike" kern="0" cap="none" spc="0" normalizeH="0" baseline="0" noProof="0" dirty="0" smtClean="0">
                <a:ln>
                  <a:noFill/>
                </a:ln>
                <a:solidFill>
                  <a:prstClr val="black"/>
                </a:solidFill>
                <a:effectLst/>
                <a:uLnTx/>
                <a:uFillTx/>
                <a:latin typeface="Cambria" pitchFamily="18" charset="0"/>
              </a:rPr>
              <a:t>YOUR_API_KEY</a:t>
            </a:r>
            <a:endParaRPr kumimoji="0" lang="en-US" sz="1800" b="0" i="0" u="none" strike="noStrike" kern="0" cap="none" spc="0" normalizeH="0" baseline="0" noProof="0" dirty="0">
              <a:ln>
                <a:noFill/>
              </a:ln>
              <a:solidFill>
                <a:prstClr val="black"/>
              </a:solidFill>
              <a:effectLst/>
              <a:uLnTx/>
              <a:uFillTx/>
              <a:latin typeface="Cambria" pitchFamily="18" charset="0"/>
            </a:endParaRPr>
          </a:p>
        </p:txBody>
      </p:sp>
      <p:sp>
        <p:nvSpPr>
          <p:cNvPr id="9" name="TextBox 8"/>
          <p:cNvSpPr txBox="1"/>
          <p:nvPr/>
        </p:nvSpPr>
        <p:spPr>
          <a:xfrm>
            <a:off x="168351" y="3467099"/>
            <a:ext cx="1568956" cy="400110"/>
          </a:xfrm>
          <a:prstGeom prst="rect">
            <a:avLst/>
          </a:prstGeom>
          <a:noFill/>
        </p:spPr>
        <p:txBody>
          <a:bodyPr wrap="none" rtlCol="0">
            <a:spAutoFit/>
          </a:bodyPr>
          <a:lstStyle/>
          <a:p>
            <a:r>
              <a:rPr lang="en-US" sz="2000" dirty="0" err="1" smtClean="0">
                <a:latin typeface="Cambria" charset="0"/>
                <a:ea typeface="Cambria" charset="0"/>
                <a:cs typeface="Cambria" charset="0"/>
              </a:rPr>
              <a:t>Anh</a:t>
            </a:r>
            <a:r>
              <a:rPr lang="en-US" sz="2000" dirty="0" smtClean="0">
                <a:latin typeface="Cambria" charset="0"/>
                <a:ea typeface="Cambria" charset="0"/>
                <a:cs typeface="Cambria" charset="0"/>
              </a:rPr>
              <a:t> </a:t>
            </a:r>
            <a:r>
              <a:rPr lang="en-US" sz="2000" dirty="0" err="1" smtClean="0">
                <a:latin typeface="Cambria" charset="0"/>
                <a:ea typeface="Cambria" charset="0"/>
                <a:cs typeface="Cambria" charset="0"/>
              </a:rPr>
              <a:t>Kh</a:t>
            </a:r>
            <a:r>
              <a:rPr lang="vi-VN" sz="2000" dirty="0" smtClean="0">
                <a:latin typeface="Cambria" charset="0"/>
                <a:ea typeface="Cambria" charset="0"/>
                <a:cs typeface="Cambria" charset="0"/>
              </a:rPr>
              <a:t>ương</a:t>
            </a:r>
            <a:endParaRPr lang="en-US" sz="2000" dirty="0">
              <a:latin typeface="Cambria" charset="0"/>
              <a:ea typeface="Cambria" charset="0"/>
              <a:cs typeface="Cambria" charset="0"/>
            </a:endParaRPr>
          </a:p>
        </p:txBody>
      </p:sp>
      <p:sp>
        <p:nvSpPr>
          <p:cNvPr id="13" name="TextBox 12"/>
          <p:cNvSpPr txBox="1"/>
          <p:nvPr/>
        </p:nvSpPr>
        <p:spPr>
          <a:xfrm>
            <a:off x="4008154" y="2324038"/>
            <a:ext cx="518091" cy="400110"/>
          </a:xfrm>
          <a:prstGeom prst="rect">
            <a:avLst/>
          </a:prstGeom>
          <a:noFill/>
        </p:spPr>
        <p:txBody>
          <a:bodyPr wrap="none" rtlCol="0">
            <a:spAutoFit/>
          </a:bodyPr>
          <a:lstStyle/>
          <a:p>
            <a:r>
              <a:rPr lang="vi-VN" sz="2000" dirty="0" smtClean="0">
                <a:latin typeface="Cambria" charset="0"/>
                <a:ea typeface="Cambria" charset="0"/>
                <a:cs typeface="Cambria" charset="0"/>
              </a:rPr>
              <a:t>Mẹ</a:t>
            </a:r>
            <a:endParaRPr lang="en-US" sz="2000" dirty="0">
              <a:latin typeface="Cambria" charset="0"/>
              <a:ea typeface="Cambria" charset="0"/>
              <a:cs typeface="Cambria" charset="0"/>
            </a:endParaRPr>
          </a:p>
        </p:txBody>
      </p:sp>
      <p:sp>
        <p:nvSpPr>
          <p:cNvPr id="16" name="TextBox 15"/>
          <p:cNvSpPr txBox="1"/>
          <p:nvPr/>
        </p:nvSpPr>
        <p:spPr>
          <a:xfrm>
            <a:off x="3651536" y="4403923"/>
            <a:ext cx="904415" cy="400110"/>
          </a:xfrm>
          <a:prstGeom prst="rect">
            <a:avLst/>
          </a:prstGeom>
          <a:noFill/>
        </p:spPr>
        <p:txBody>
          <a:bodyPr wrap="none" rtlCol="0">
            <a:spAutoFit/>
          </a:bodyPr>
          <a:lstStyle/>
          <a:p>
            <a:r>
              <a:rPr lang="vi-VN" sz="2000" smtClean="0">
                <a:latin typeface="Cambria" charset="0"/>
                <a:ea typeface="Cambria" charset="0"/>
                <a:cs typeface="Cambria" charset="0"/>
              </a:rPr>
              <a:t>Bà Nội</a:t>
            </a:r>
            <a:endParaRPr lang="en-US" sz="2000" dirty="0">
              <a:latin typeface="Cambria" charset="0"/>
              <a:ea typeface="Cambria" charset="0"/>
              <a:cs typeface="Cambria" charset="0"/>
            </a:endParaRPr>
          </a:p>
        </p:txBody>
      </p:sp>
      <p:sp>
        <p:nvSpPr>
          <p:cNvPr id="17" name="TextBox 16"/>
          <p:cNvSpPr txBox="1"/>
          <p:nvPr/>
        </p:nvSpPr>
        <p:spPr>
          <a:xfrm>
            <a:off x="7454496" y="3467099"/>
            <a:ext cx="985719" cy="400110"/>
          </a:xfrm>
          <a:prstGeom prst="rect">
            <a:avLst/>
          </a:prstGeom>
          <a:noFill/>
        </p:spPr>
        <p:txBody>
          <a:bodyPr wrap="none" rtlCol="0">
            <a:spAutoFit/>
          </a:bodyPr>
          <a:lstStyle/>
          <a:p>
            <a:r>
              <a:rPr lang="vi-VN" sz="2000" dirty="0" smtClean="0">
                <a:latin typeface="Cambria" charset="0"/>
                <a:ea typeface="Cambria" charset="0"/>
                <a:cs typeface="Cambria" charset="0"/>
              </a:rPr>
              <a:t>Bạn gái</a:t>
            </a:r>
            <a:endParaRPr lang="en-US" sz="2000" dirty="0">
              <a:latin typeface="Cambria" charset="0"/>
              <a:ea typeface="Cambria" charset="0"/>
              <a:cs typeface="Cambria" charset="0"/>
            </a:endParaRPr>
          </a:p>
        </p:txBody>
      </p:sp>
      <p:sp>
        <p:nvSpPr>
          <p:cNvPr id="18" name="Slide Number Placeholder 4"/>
          <p:cNvSpPr>
            <a:spLocks noGrp="1"/>
          </p:cNvSpPr>
          <p:nvPr>
            <p:ph type="sldNum" sz="quarter" idx="12"/>
          </p:nvPr>
        </p:nvSpPr>
        <p:spPr>
          <a:xfrm>
            <a:off x="6457950" y="6356351"/>
            <a:ext cx="2057400" cy="365125"/>
          </a:xfrm>
        </p:spPr>
        <p:txBody>
          <a:bodyPr/>
          <a:lstStyle/>
          <a:p>
            <a:pPr algn="r"/>
            <a:r>
              <a:rPr lang="en-US" sz="1200" dirty="0" smtClean="0">
                <a:solidFill>
                  <a:schemeClr val="bg1">
                    <a:lumMod val="65000"/>
                  </a:schemeClr>
                </a:solidFill>
              </a:rPr>
              <a:t>139</a:t>
            </a:r>
            <a:endParaRPr lang="en-US" sz="1200" dirty="0">
              <a:solidFill>
                <a:schemeClr val="bg1">
                  <a:lumMod val="65000"/>
                </a:schemeClr>
              </a:solidFill>
            </a:endParaRPr>
          </a:p>
        </p:txBody>
      </p:sp>
    </p:spTree>
    <p:extLst>
      <p:ext uri="{BB962C8B-B14F-4D97-AF65-F5344CB8AC3E}">
        <p14:creationId xmlns:p14="http://schemas.microsoft.com/office/powerpoint/2010/main" val="90174496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137160" y="83819"/>
          <a:ext cx="8557260" cy="5974080"/>
        </p:xfrm>
        <a:graphic>
          <a:graphicData uri="http://schemas.openxmlformats.org/drawingml/2006/table">
            <a:tbl>
              <a:tblPr firstRow="1" bandRow="1">
                <a:tableStyleId>{5C22544A-7EE6-4342-B048-85BDC9FD1C3A}</a:tableStyleId>
              </a:tblPr>
              <a:tblGrid>
                <a:gridCol w="662940">
                  <a:extLst>
                    <a:ext uri="{9D8B030D-6E8A-4147-A177-3AD203B41FA5}">
                      <a16:colId xmlns:a16="http://schemas.microsoft.com/office/drawing/2014/main" xmlns="" val="20000"/>
                    </a:ext>
                  </a:extLst>
                </a:gridCol>
                <a:gridCol w="4381500">
                  <a:extLst>
                    <a:ext uri="{9D8B030D-6E8A-4147-A177-3AD203B41FA5}">
                      <a16:colId xmlns:a16="http://schemas.microsoft.com/office/drawing/2014/main" xmlns="" val="20001"/>
                    </a:ext>
                  </a:extLst>
                </a:gridCol>
                <a:gridCol w="3512820">
                  <a:extLst>
                    <a:ext uri="{9D8B030D-6E8A-4147-A177-3AD203B41FA5}">
                      <a16:colId xmlns:a16="http://schemas.microsoft.com/office/drawing/2014/main" xmlns="" val="20002"/>
                    </a:ext>
                  </a:extLst>
                </a:gridCol>
              </a:tblGrid>
              <a:tr h="394335">
                <a:tc>
                  <a:txBody>
                    <a:bodyPr/>
                    <a:lstStyle/>
                    <a:p>
                      <a:pPr algn="ctr"/>
                      <a:r>
                        <a:rPr lang="en-US" sz="1600" dirty="0" smtClean="0">
                          <a:latin typeface="Cambria" panose="02040503050406030204" pitchFamily="18" charset="0"/>
                        </a:rPr>
                        <a:t>Index</a:t>
                      </a:r>
                      <a:endParaRPr lang="en-US" sz="1600" dirty="0">
                        <a:latin typeface="Cambria" panose="02040503050406030204" pitchFamily="18" charset="0"/>
                      </a:endParaRPr>
                    </a:p>
                  </a:txBody>
                  <a:tcPr/>
                </a:tc>
                <a:tc>
                  <a:txBody>
                    <a:bodyPr/>
                    <a:lstStyle/>
                    <a:p>
                      <a:pPr algn="ctr"/>
                      <a:r>
                        <a:rPr lang="en-US" dirty="0" smtClean="0">
                          <a:latin typeface="Cambria" panose="02040503050406030204" pitchFamily="18" charset="0"/>
                        </a:rPr>
                        <a:t>Sample value</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Attribute</a:t>
                      </a:r>
                      <a:endParaRPr lang="en-US" dirty="0">
                        <a:latin typeface="Cambria" panose="02040503050406030204" pitchFamily="18" charset="0"/>
                      </a:endParaRPr>
                    </a:p>
                  </a:txBody>
                  <a:tcPr/>
                </a:tc>
                <a:extLst>
                  <a:ext uri="{0D108BD9-81ED-4DB2-BD59-A6C34878D82A}">
                    <a16:rowId xmlns:a16="http://schemas.microsoft.com/office/drawing/2014/main" xmlns="" val="10000"/>
                  </a:ext>
                </a:extLst>
              </a:tr>
              <a:tr h="175260">
                <a:tc>
                  <a:txBody>
                    <a:bodyPr/>
                    <a:lstStyle/>
                    <a:p>
                      <a:pPr algn="ctr"/>
                      <a:r>
                        <a:rPr lang="en-US" dirty="0" smtClean="0">
                          <a:latin typeface="Cambria" panose="02040503050406030204" pitchFamily="18" charset="0"/>
                        </a:rPr>
                        <a:t>0</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1</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Route’s id</a:t>
                      </a:r>
                      <a:endParaRPr lang="en-US" dirty="0">
                        <a:latin typeface="Cambria" panose="02040503050406030204" pitchFamily="18" charset="0"/>
                      </a:endParaRPr>
                    </a:p>
                  </a:txBody>
                  <a:tcPr/>
                </a:tc>
                <a:extLst>
                  <a:ext uri="{0D108BD9-81ED-4DB2-BD59-A6C34878D82A}">
                    <a16:rowId xmlns:a16="http://schemas.microsoft.com/office/drawing/2014/main" xmlns="" val="10001"/>
                  </a:ext>
                </a:extLst>
              </a:tr>
              <a:tr h="175260">
                <a:tc>
                  <a:txBody>
                    <a:bodyPr/>
                    <a:lstStyle/>
                    <a:p>
                      <a:pPr algn="ctr"/>
                      <a:r>
                        <a:rPr lang="en-US" dirty="0" smtClean="0">
                          <a:latin typeface="Cambria" panose="02040503050406030204" pitchFamily="18" charset="0"/>
                        </a:rPr>
                        <a:t>1</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8999</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Stop station’s ID</a:t>
                      </a:r>
                      <a:endParaRPr lang="en-US" dirty="0">
                        <a:latin typeface="Cambria" panose="02040503050406030204" pitchFamily="18" charset="0"/>
                      </a:endParaRPr>
                    </a:p>
                  </a:txBody>
                  <a:tcPr/>
                </a:tc>
                <a:extLst>
                  <a:ext uri="{0D108BD9-81ED-4DB2-BD59-A6C34878D82A}">
                    <a16:rowId xmlns:a16="http://schemas.microsoft.com/office/drawing/2014/main" xmlns="" val="10002"/>
                  </a:ext>
                </a:extLst>
              </a:tr>
              <a:tr h="175260">
                <a:tc>
                  <a:txBody>
                    <a:bodyPr/>
                    <a:lstStyle/>
                    <a:p>
                      <a:pPr algn="ctr"/>
                      <a:r>
                        <a:rPr lang="en-US" dirty="0" smtClean="0">
                          <a:latin typeface="Cambria" panose="02040503050406030204" pitchFamily="18" charset="0"/>
                        </a:rPr>
                        <a:t>2</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8994</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Stop station’s ID</a:t>
                      </a:r>
                      <a:endParaRPr lang="en-US" dirty="0">
                        <a:latin typeface="Cambria" panose="02040503050406030204" pitchFamily="18" charset="0"/>
                      </a:endParaRPr>
                    </a:p>
                  </a:txBody>
                  <a:tcPr/>
                </a:tc>
                <a:extLst>
                  <a:ext uri="{0D108BD9-81ED-4DB2-BD59-A6C34878D82A}">
                    <a16:rowId xmlns:a16="http://schemas.microsoft.com/office/drawing/2014/main" xmlns="" val="10003"/>
                  </a:ext>
                </a:extLst>
              </a:tr>
              <a:tr h="306705">
                <a:tc>
                  <a:txBody>
                    <a:bodyPr/>
                    <a:lstStyle/>
                    <a:p>
                      <a:pPr algn="ctr"/>
                      <a:r>
                        <a:rPr lang="en-US" dirty="0" smtClean="0">
                          <a:latin typeface="Cambria" panose="02040503050406030204" pitchFamily="18" charset="0"/>
                        </a:rPr>
                        <a:t>3</a:t>
                      </a:r>
                      <a:endParaRPr lang="en-US" dirty="0">
                        <a:latin typeface="Cambria" panose="02040503050406030204" pitchFamily="18" charset="0"/>
                      </a:endParaRPr>
                    </a:p>
                  </a:txBody>
                  <a:tcPr/>
                </a:tc>
                <a:tc>
                  <a:txBody>
                    <a:bodyPr/>
                    <a:lstStyle/>
                    <a:p>
                      <a:pPr algn="ctr"/>
                      <a:r>
                        <a:rPr lang="en-US" sz="1800" b="0" i="0" kern="1200" dirty="0" smtClean="0">
                          <a:solidFill>
                            <a:schemeClr val="dk1"/>
                          </a:solidFill>
                          <a:effectLst/>
                          <a:latin typeface="Cambria" panose="02040503050406030204" pitchFamily="18" charset="0"/>
                          <a:ea typeface="+mn-ea"/>
                          <a:cs typeface="+mn-cs"/>
                        </a:rPr>
                        <a:t>106.70589000000001,10.776800000000001</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Middle points</a:t>
                      </a:r>
                      <a:endParaRPr lang="en-US" dirty="0">
                        <a:latin typeface="Cambria" panose="02040503050406030204" pitchFamily="18" charset="0"/>
                      </a:endParaRPr>
                    </a:p>
                  </a:txBody>
                  <a:tcPr/>
                </a:tc>
                <a:extLst>
                  <a:ext uri="{0D108BD9-81ED-4DB2-BD59-A6C34878D82A}">
                    <a16:rowId xmlns:a16="http://schemas.microsoft.com/office/drawing/2014/main" xmlns="" val="10004"/>
                  </a:ext>
                </a:extLst>
              </a:tr>
              <a:tr h="175260">
                <a:tc>
                  <a:txBody>
                    <a:bodyPr/>
                    <a:lstStyle/>
                    <a:p>
                      <a:pPr algn="ctr"/>
                      <a:r>
                        <a:rPr lang="en-US" dirty="0" smtClean="0">
                          <a:latin typeface="Cambria" panose="02040503050406030204" pitchFamily="18" charset="0"/>
                        </a:rPr>
                        <a:t>4</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True</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Turn</a:t>
                      </a:r>
                      <a:r>
                        <a:rPr lang="en-US" baseline="0" dirty="0" smtClean="0">
                          <a:latin typeface="Cambria" panose="02040503050406030204" pitchFamily="18" charset="0"/>
                        </a:rPr>
                        <a:t> (</a:t>
                      </a:r>
                      <a:r>
                        <a:rPr lang="en-US" baseline="0" dirty="0" err="1" smtClean="0">
                          <a:latin typeface="Cambria" panose="02040503050406030204" pitchFamily="18" charset="0"/>
                        </a:rPr>
                        <a:t>isgo</a:t>
                      </a:r>
                      <a:r>
                        <a:rPr lang="en-US" baseline="0" dirty="0" smtClean="0">
                          <a:latin typeface="Cambria" panose="02040503050406030204" pitchFamily="18" charset="0"/>
                        </a:rPr>
                        <a:t> parameter)</a:t>
                      </a:r>
                      <a:endParaRPr lang="en-US" dirty="0">
                        <a:latin typeface="Cambria" panose="02040503050406030204" pitchFamily="18" charset="0"/>
                      </a:endParaRPr>
                    </a:p>
                  </a:txBody>
                  <a:tcPr/>
                </a:tc>
                <a:extLst>
                  <a:ext uri="{0D108BD9-81ED-4DB2-BD59-A6C34878D82A}">
                    <a16:rowId xmlns:a16="http://schemas.microsoft.com/office/drawing/2014/main" xmlns="" val="10005"/>
                  </a:ext>
                </a:extLst>
              </a:tr>
              <a:tr h="175260">
                <a:tc>
                  <a:txBody>
                    <a:bodyPr/>
                    <a:lstStyle/>
                    <a:p>
                      <a:pPr algn="ctr"/>
                      <a:r>
                        <a:rPr lang="en-US" dirty="0" smtClean="0">
                          <a:latin typeface="Cambria" panose="02040503050406030204" pitchFamily="18" charset="0"/>
                        </a:rPr>
                        <a:t>5</a:t>
                      </a:r>
                      <a:endParaRPr lang="en-US" dirty="0">
                        <a:latin typeface="Cambria" panose="02040503050406030204" pitchFamily="18" charset="0"/>
                      </a:endParaRPr>
                    </a:p>
                  </a:txBody>
                  <a:tcPr/>
                </a:tc>
                <a:tc>
                  <a:txBody>
                    <a:bodyPr/>
                    <a:lstStyle/>
                    <a:p>
                      <a:pPr algn="ctr"/>
                      <a:r>
                        <a:rPr lang="en-US" sz="1800" b="0" i="0" kern="1200" dirty="0" smtClean="0">
                          <a:solidFill>
                            <a:schemeClr val="dk1"/>
                          </a:solidFill>
                          <a:effectLst/>
                          <a:latin typeface="Cambria" panose="02040503050406030204" pitchFamily="18" charset="0"/>
                          <a:ea typeface="+mn-ea"/>
                          <a:cs typeface="+mn-cs"/>
                        </a:rPr>
                        <a:t>1</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Order</a:t>
                      </a:r>
                      <a:r>
                        <a:rPr lang="en-US" baseline="0" dirty="0" smtClean="0">
                          <a:latin typeface="Cambria" panose="02040503050406030204" pitchFamily="18" charset="0"/>
                        </a:rPr>
                        <a:t> in route</a:t>
                      </a:r>
                      <a:endParaRPr lang="en-US" dirty="0">
                        <a:latin typeface="Cambria" panose="02040503050406030204" pitchFamily="18" charset="0"/>
                      </a:endParaRPr>
                    </a:p>
                  </a:txBody>
                  <a:tcPr/>
                </a:tc>
                <a:extLst>
                  <a:ext uri="{0D108BD9-81ED-4DB2-BD59-A6C34878D82A}">
                    <a16:rowId xmlns:a16="http://schemas.microsoft.com/office/drawing/2014/main" xmlns="" val="10006"/>
                  </a:ext>
                </a:extLst>
              </a:tr>
              <a:tr h="175260">
                <a:tc>
                  <a:txBody>
                    <a:bodyPr/>
                    <a:lstStyle/>
                    <a:p>
                      <a:pPr algn="ctr"/>
                      <a:r>
                        <a:rPr lang="en-US" dirty="0" smtClean="0">
                          <a:latin typeface="Cambria" panose="02040503050406030204" pitchFamily="18" charset="0"/>
                        </a:rPr>
                        <a:t>6</a:t>
                      </a:r>
                      <a:endParaRPr lang="en-US" dirty="0">
                        <a:latin typeface="Cambria" panose="02040503050406030204" pitchFamily="18" charset="0"/>
                      </a:endParaRPr>
                    </a:p>
                  </a:txBody>
                  <a:tcPr/>
                </a:tc>
                <a:tc>
                  <a:txBody>
                    <a:bodyPr/>
                    <a:lstStyle/>
                    <a:p>
                      <a:pPr algn="ctr"/>
                      <a:r>
                        <a:rPr lang="en-US" sz="1800" b="0" i="0" kern="1200" dirty="0" smtClean="0">
                          <a:solidFill>
                            <a:schemeClr val="dk1"/>
                          </a:solidFill>
                          <a:effectLst/>
                          <a:latin typeface="Cambria" panose="02040503050406030204" pitchFamily="18" charset="0"/>
                          <a:ea typeface="+mn-ea"/>
                          <a:cs typeface="+mn-cs"/>
                        </a:rPr>
                        <a:t>468.747807122203</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Distance</a:t>
                      </a:r>
                      <a:endParaRPr lang="en-US" dirty="0">
                        <a:latin typeface="Cambria" panose="02040503050406030204" pitchFamily="18" charset="0"/>
                      </a:endParaRPr>
                    </a:p>
                  </a:txBody>
                  <a:tcPr/>
                </a:tc>
                <a:extLst>
                  <a:ext uri="{0D108BD9-81ED-4DB2-BD59-A6C34878D82A}">
                    <a16:rowId xmlns:a16="http://schemas.microsoft.com/office/drawing/2014/main" xmlns="" val="10007"/>
                  </a:ext>
                </a:extLst>
              </a:tr>
              <a:tr h="175260">
                <a:tc>
                  <a:txBody>
                    <a:bodyPr/>
                    <a:lstStyle/>
                    <a:p>
                      <a:pPr algn="ctr"/>
                      <a:r>
                        <a:rPr lang="en-US" dirty="0" smtClean="0">
                          <a:latin typeface="Cambria" panose="02040503050406030204" pitchFamily="18" charset="0"/>
                        </a:rPr>
                        <a:t>7</a:t>
                      </a:r>
                      <a:endParaRPr lang="en-US" dirty="0">
                        <a:latin typeface="Cambria" panose="02040503050406030204" pitchFamily="18" charset="0"/>
                      </a:endParaRPr>
                    </a:p>
                  </a:txBody>
                  <a:tcPr/>
                </a:tc>
                <a:tc>
                  <a:txBody>
                    <a:bodyPr/>
                    <a:lstStyle/>
                    <a:p>
                      <a:pPr algn="ctr"/>
                      <a:r>
                        <a:rPr lang="vi-VN" sz="1800" b="0" i="0" kern="1200" dirty="0" smtClean="0">
                          <a:solidFill>
                            <a:schemeClr val="dk1"/>
                          </a:solidFill>
                          <a:effectLst/>
                          <a:latin typeface="Cambria" panose="02040503050406030204" pitchFamily="18" charset="0"/>
                          <a:ea typeface="+mn-ea"/>
                          <a:cs typeface="+mn-cs"/>
                        </a:rPr>
                        <a:t>Công Trường Mê Linh</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Start station’s name</a:t>
                      </a:r>
                      <a:endParaRPr lang="en-US" dirty="0">
                        <a:latin typeface="Cambria" panose="02040503050406030204" pitchFamily="18" charset="0"/>
                      </a:endParaRPr>
                    </a:p>
                  </a:txBody>
                  <a:tcPr/>
                </a:tc>
                <a:extLst>
                  <a:ext uri="{0D108BD9-81ED-4DB2-BD59-A6C34878D82A}">
                    <a16:rowId xmlns:a16="http://schemas.microsoft.com/office/drawing/2014/main" xmlns="" val="10008"/>
                  </a:ext>
                </a:extLst>
              </a:tr>
              <a:tr h="175260">
                <a:tc>
                  <a:txBody>
                    <a:bodyPr/>
                    <a:lstStyle/>
                    <a:p>
                      <a:pPr algn="ctr"/>
                      <a:r>
                        <a:rPr lang="en-US" dirty="0" smtClean="0">
                          <a:latin typeface="Cambria" panose="02040503050406030204" pitchFamily="18" charset="0"/>
                        </a:rPr>
                        <a:t>8</a:t>
                      </a:r>
                      <a:endParaRPr lang="en-US" dirty="0">
                        <a:latin typeface="Cambria" panose="02040503050406030204" pitchFamily="18" charset="0"/>
                      </a:endParaRPr>
                    </a:p>
                  </a:txBody>
                  <a:tcPr/>
                </a:tc>
                <a:tc>
                  <a:txBody>
                    <a:bodyPr/>
                    <a:lstStyle/>
                    <a:p>
                      <a:pPr algn="ctr"/>
                      <a:r>
                        <a:rPr lang="en-US" sz="1800" b="0" i="0" kern="1200" dirty="0" smtClean="0">
                          <a:solidFill>
                            <a:schemeClr val="dk1"/>
                          </a:solidFill>
                          <a:effectLst/>
                          <a:latin typeface="Cambria" panose="02040503050406030204" pitchFamily="18" charset="0"/>
                          <a:ea typeface="+mn-ea"/>
                          <a:cs typeface="+mn-cs"/>
                        </a:rPr>
                        <a:t>106.705856990563</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Start station’s longitude</a:t>
                      </a:r>
                      <a:endParaRPr lang="en-US" dirty="0">
                        <a:latin typeface="Cambria" panose="02040503050406030204" pitchFamily="18" charset="0"/>
                      </a:endParaRPr>
                    </a:p>
                  </a:txBody>
                  <a:tcPr/>
                </a:tc>
                <a:extLst>
                  <a:ext uri="{0D108BD9-81ED-4DB2-BD59-A6C34878D82A}">
                    <a16:rowId xmlns:a16="http://schemas.microsoft.com/office/drawing/2014/main" xmlns="" val="10009"/>
                  </a:ext>
                </a:extLst>
              </a:tr>
              <a:tr h="175260">
                <a:tc>
                  <a:txBody>
                    <a:bodyPr/>
                    <a:lstStyle/>
                    <a:p>
                      <a:pPr algn="ctr"/>
                      <a:r>
                        <a:rPr lang="en-US" dirty="0" smtClean="0">
                          <a:latin typeface="Cambria" panose="02040503050406030204" pitchFamily="18" charset="0"/>
                        </a:rPr>
                        <a:t>9</a:t>
                      </a:r>
                      <a:endParaRPr lang="en-US" dirty="0">
                        <a:latin typeface="Cambria" panose="02040503050406030204" pitchFamily="18" charset="0"/>
                      </a:endParaRPr>
                    </a:p>
                  </a:txBody>
                  <a:tcPr/>
                </a:tc>
                <a:tc>
                  <a:txBody>
                    <a:bodyPr/>
                    <a:lstStyle/>
                    <a:p>
                      <a:pPr algn="ctr"/>
                      <a:r>
                        <a:rPr lang="en-US" sz="1800" b="0" i="0" kern="1200" dirty="0" smtClean="0">
                          <a:solidFill>
                            <a:schemeClr val="dk1"/>
                          </a:solidFill>
                          <a:effectLst/>
                          <a:latin typeface="Cambria" panose="02040503050406030204" pitchFamily="18" charset="0"/>
                          <a:ea typeface="+mn-ea"/>
                          <a:cs typeface="+mn-cs"/>
                        </a:rPr>
                        <a:t>10.7767894851893</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Start station’s latitude</a:t>
                      </a:r>
                      <a:endParaRPr lang="en-US" dirty="0">
                        <a:latin typeface="Cambria" panose="02040503050406030204" pitchFamily="18" charset="0"/>
                      </a:endParaRPr>
                    </a:p>
                  </a:txBody>
                  <a:tcPr/>
                </a:tc>
                <a:extLst>
                  <a:ext uri="{0D108BD9-81ED-4DB2-BD59-A6C34878D82A}">
                    <a16:rowId xmlns:a16="http://schemas.microsoft.com/office/drawing/2014/main" xmlns="" val="10010"/>
                  </a:ext>
                </a:extLst>
              </a:tr>
              <a:tr h="306705">
                <a:tc>
                  <a:txBody>
                    <a:bodyPr/>
                    <a:lstStyle/>
                    <a:p>
                      <a:pPr algn="ctr"/>
                      <a:r>
                        <a:rPr lang="en-US" dirty="0" smtClean="0">
                          <a:latin typeface="Cambria" panose="02040503050406030204" pitchFamily="18" charset="0"/>
                        </a:rPr>
                        <a:t>10</a:t>
                      </a:r>
                      <a:endParaRPr lang="en-US" dirty="0">
                        <a:latin typeface="Cambria" panose="02040503050406030204" pitchFamily="18" charset="0"/>
                      </a:endParaRPr>
                    </a:p>
                  </a:txBody>
                  <a:tcPr/>
                </a:tc>
                <a:tc>
                  <a:txBody>
                    <a:bodyPr/>
                    <a:lstStyle/>
                    <a:p>
                      <a:pPr algn="ctr"/>
                      <a:r>
                        <a:rPr lang="en-US" sz="1800" b="0" i="0" kern="1200" dirty="0" smtClean="0">
                          <a:solidFill>
                            <a:schemeClr val="dk1"/>
                          </a:solidFill>
                          <a:effectLst/>
                          <a:latin typeface="Cambria" panose="02040503050406030204" pitchFamily="18" charset="0"/>
                          <a:ea typeface="+mn-ea"/>
                          <a:cs typeface="+mn-cs"/>
                        </a:rPr>
                        <a:t>01</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Bus number</a:t>
                      </a:r>
                      <a:endParaRPr lang="en-US" dirty="0">
                        <a:latin typeface="Cambria" panose="02040503050406030204" pitchFamily="18" charset="0"/>
                      </a:endParaRPr>
                    </a:p>
                  </a:txBody>
                  <a:tcPr/>
                </a:tc>
                <a:extLst>
                  <a:ext uri="{0D108BD9-81ED-4DB2-BD59-A6C34878D82A}">
                    <a16:rowId xmlns:a16="http://schemas.microsoft.com/office/drawing/2014/main" xmlns="" val="10011"/>
                  </a:ext>
                </a:extLst>
              </a:tr>
              <a:tr h="306705">
                <a:tc>
                  <a:txBody>
                    <a:bodyPr/>
                    <a:lstStyle/>
                    <a:p>
                      <a:pPr algn="ctr"/>
                      <a:r>
                        <a:rPr lang="en-US" dirty="0" smtClean="0">
                          <a:latin typeface="Cambria" panose="02040503050406030204" pitchFamily="18" charset="0"/>
                        </a:rPr>
                        <a:t>11</a:t>
                      </a:r>
                      <a:endParaRPr lang="en-US" dirty="0">
                        <a:latin typeface="Cambria" panose="02040503050406030204" pitchFamily="18" charset="0"/>
                      </a:endParaRPr>
                    </a:p>
                  </a:txBody>
                  <a:tcPr/>
                </a:tc>
                <a:tc>
                  <a:txBody>
                    <a:bodyPr/>
                    <a:lstStyle/>
                    <a:p>
                      <a:pPr algn="ctr"/>
                      <a:r>
                        <a:rPr lang="en-US" sz="1800" b="0" i="0" kern="1200" dirty="0" err="1" smtClean="0">
                          <a:solidFill>
                            <a:schemeClr val="dk1"/>
                          </a:solidFill>
                          <a:effectLst/>
                          <a:latin typeface="Cambria" panose="02040503050406030204" pitchFamily="18" charset="0"/>
                          <a:ea typeface="+mn-ea"/>
                          <a:cs typeface="+mn-cs"/>
                        </a:rPr>
                        <a:t>Bến</a:t>
                      </a:r>
                      <a:r>
                        <a:rPr lang="en-US" sz="1800" b="0" i="0" kern="1200" dirty="0" smtClean="0">
                          <a:solidFill>
                            <a:schemeClr val="dk1"/>
                          </a:solidFill>
                          <a:effectLst/>
                          <a:latin typeface="Cambria" panose="02040503050406030204" pitchFamily="18" charset="0"/>
                          <a:ea typeface="+mn-ea"/>
                          <a:cs typeface="+mn-cs"/>
                        </a:rPr>
                        <a:t> </a:t>
                      </a:r>
                      <a:r>
                        <a:rPr lang="en-US" sz="1800" b="0" i="0" kern="1200" dirty="0" err="1" smtClean="0">
                          <a:solidFill>
                            <a:schemeClr val="dk1"/>
                          </a:solidFill>
                          <a:effectLst/>
                          <a:latin typeface="Cambria" panose="02040503050406030204" pitchFamily="18" charset="0"/>
                          <a:ea typeface="+mn-ea"/>
                          <a:cs typeface="+mn-cs"/>
                        </a:rPr>
                        <a:t>Thành</a:t>
                      </a:r>
                      <a:r>
                        <a:rPr lang="en-US" sz="1800" b="0" i="0" kern="1200" dirty="0" smtClean="0">
                          <a:solidFill>
                            <a:schemeClr val="dk1"/>
                          </a:solidFill>
                          <a:effectLst/>
                          <a:latin typeface="Cambria" panose="02040503050406030204" pitchFamily="18" charset="0"/>
                          <a:ea typeface="+mn-ea"/>
                          <a:cs typeface="+mn-cs"/>
                        </a:rPr>
                        <a:t>- BX </a:t>
                      </a:r>
                      <a:r>
                        <a:rPr lang="en-US" sz="1800" b="0" i="0" kern="1200" dirty="0" err="1" smtClean="0">
                          <a:solidFill>
                            <a:schemeClr val="dk1"/>
                          </a:solidFill>
                          <a:effectLst/>
                          <a:latin typeface="Cambria" panose="02040503050406030204" pitchFamily="18" charset="0"/>
                          <a:ea typeface="+mn-ea"/>
                          <a:cs typeface="+mn-cs"/>
                        </a:rPr>
                        <a:t>Chợ</a:t>
                      </a:r>
                      <a:r>
                        <a:rPr lang="en-US" sz="1800" b="0" i="0" kern="1200" dirty="0" smtClean="0">
                          <a:solidFill>
                            <a:schemeClr val="dk1"/>
                          </a:solidFill>
                          <a:effectLst/>
                          <a:latin typeface="Cambria" panose="02040503050406030204" pitchFamily="18" charset="0"/>
                          <a:ea typeface="+mn-ea"/>
                          <a:cs typeface="+mn-cs"/>
                        </a:rPr>
                        <a:t> </a:t>
                      </a:r>
                      <a:r>
                        <a:rPr lang="en-US" sz="1800" b="0" i="0" kern="1200" dirty="0" err="1" smtClean="0">
                          <a:solidFill>
                            <a:schemeClr val="dk1"/>
                          </a:solidFill>
                          <a:effectLst/>
                          <a:latin typeface="Cambria" panose="02040503050406030204" pitchFamily="18" charset="0"/>
                          <a:ea typeface="+mn-ea"/>
                          <a:cs typeface="+mn-cs"/>
                        </a:rPr>
                        <a:t>Lớn</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Bus name</a:t>
                      </a:r>
                      <a:endParaRPr lang="en-US" dirty="0">
                        <a:latin typeface="Cambria" panose="02040503050406030204" pitchFamily="18" charset="0"/>
                      </a:endParaRPr>
                    </a:p>
                  </a:txBody>
                  <a:tcPr/>
                </a:tc>
                <a:extLst>
                  <a:ext uri="{0D108BD9-81ED-4DB2-BD59-A6C34878D82A}">
                    <a16:rowId xmlns:a16="http://schemas.microsoft.com/office/drawing/2014/main" xmlns="" val="10012"/>
                  </a:ext>
                </a:extLst>
              </a:tr>
              <a:tr h="306705">
                <a:tc>
                  <a:txBody>
                    <a:bodyPr/>
                    <a:lstStyle/>
                    <a:p>
                      <a:pPr algn="ctr"/>
                      <a:r>
                        <a:rPr lang="en-US" dirty="0" smtClean="0">
                          <a:latin typeface="Cambria" panose="02040503050406030204" pitchFamily="18" charset="0"/>
                        </a:rPr>
                        <a:t>12</a:t>
                      </a:r>
                      <a:endParaRPr lang="en-US" dirty="0">
                        <a:latin typeface="Cambria" panose="02040503050406030204" pitchFamily="18" charset="0"/>
                      </a:endParaRPr>
                    </a:p>
                  </a:txBody>
                  <a:tcPr/>
                </a:tc>
                <a:tc>
                  <a:txBody>
                    <a:bodyPr/>
                    <a:lstStyle/>
                    <a:p>
                      <a:pPr algn="ctr"/>
                      <a:r>
                        <a:rPr lang="vi-VN" sz="1800" b="0" i="0" kern="1200" dirty="0" smtClean="0">
                          <a:solidFill>
                            <a:schemeClr val="dk1"/>
                          </a:solidFill>
                          <a:effectLst/>
                          <a:latin typeface="Cambria" panose="02040503050406030204" pitchFamily="18" charset="0"/>
                          <a:ea typeface="+mn-ea"/>
                          <a:cs typeface="+mn-cs"/>
                        </a:rPr>
                        <a:t>Công trường Mê Linh, Thi Sách, Quận 1</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Start</a:t>
                      </a:r>
                      <a:r>
                        <a:rPr lang="en-US" baseline="0" dirty="0" smtClean="0">
                          <a:latin typeface="Cambria" panose="02040503050406030204" pitchFamily="18" charset="0"/>
                        </a:rPr>
                        <a:t> station’s address</a:t>
                      </a:r>
                      <a:endParaRPr lang="en-US" dirty="0">
                        <a:latin typeface="Cambria" panose="02040503050406030204" pitchFamily="18" charset="0"/>
                      </a:endParaRPr>
                    </a:p>
                  </a:txBody>
                  <a:tcPr/>
                </a:tc>
                <a:extLst>
                  <a:ext uri="{0D108BD9-81ED-4DB2-BD59-A6C34878D82A}">
                    <a16:rowId xmlns:a16="http://schemas.microsoft.com/office/drawing/2014/main" xmlns="" val="10013"/>
                  </a:ext>
                </a:extLst>
              </a:tr>
              <a:tr h="306705">
                <a:tc>
                  <a:txBody>
                    <a:bodyPr/>
                    <a:lstStyle/>
                    <a:p>
                      <a:pPr algn="ctr"/>
                      <a:r>
                        <a:rPr lang="en-US" dirty="0" smtClean="0">
                          <a:latin typeface="Cambria" panose="02040503050406030204" pitchFamily="18" charset="0"/>
                        </a:rPr>
                        <a:t>13</a:t>
                      </a:r>
                      <a:endParaRPr lang="en-US" dirty="0">
                        <a:latin typeface="Cambria" panose="02040503050406030204" pitchFamily="18" charset="0"/>
                      </a:endParaRPr>
                    </a:p>
                  </a:txBody>
                  <a:tcPr/>
                </a:tc>
                <a:tc>
                  <a:txBody>
                    <a:bodyPr/>
                    <a:lstStyle/>
                    <a:p>
                      <a:pPr algn="ctr"/>
                      <a:r>
                        <a:rPr lang="en-US" sz="1800" b="0" i="0" kern="1200" dirty="0" smtClean="0">
                          <a:solidFill>
                            <a:schemeClr val="dk1"/>
                          </a:solidFill>
                          <a:effectLst/>
                          <a:latin typeface="Cambria" panose="02040503050406030204" pitchFamily="18" charset="0"/>
                          <a:ea typeface="+mn-ea"/>
                          <a:cs typeface="+mn-cs"/>
                        </a:rPr>
                        <a:t>BX06</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Start station’s code</a:t>
                      </a:r>
                      <a:endParaRPr lang="en-US" dirty="0">
                        <a:latin typeface="Cambria" panose="02040503050406030204" pitchFamily="18" charset="0"/>
                      </a:endParaRPr>
                    </a:p>
                  </a:txBody>
                  <a:tcPr/>
                </a:tc>
                <a:extLst>
                  <a:ext uri="{0D108BD9-81ED-4DB2-BD59-A6C34878D82A}">
                    <a16:rowId xmlns:a16="http://schemas.microsoft.com/office/drawing/2014/main" xmlns="" val="10014"/>
                  </a:ext>
                </a:extLst>
              </a:tr>
            </a:tbl>
          </a:graphicData>
        </a:graphic>
      </p:graphicFrame>
      <p:sp>
        <p:nvSpPr>
          <p:cNvPr id="3" name="Slide Number Placeholder 2"/>
          <p:cNvSpPr>
            <a:spLocks noGrp="1"/>
          </p:cNvSpPr>
          <p:nvPr>
            <p:ph type="sldNum" sz="quarter" idx="12"/>
          </p:nvPr>
        </p:nvSpPr>
        <p:spPr/>
        <p:txBody>
          <a:bodyPr/>
          <a:lstStyle/>
          <a:p>
            <a:fld id="{0E8E0603-4C39-4EF1-A0FE-816FABFA11C3}" type="slidenum">
              <a:rPr lang="en-US" smtClean="0"/>
              <a:t>14</a:t>
            </a:fld>
            <a:endParaRPr lang="en-US"/>
          </a:p>
        </p:txBody>
      </p:sp>
      <p:sp>
        <p:nvSpPr>
          <p:cNvPr id="7" name="Rectangle 6"/>
          <p:cNvSpPr/>
          <p:nvPr/>
        </p:nvSpPr>
        <p:spPr>
          <a:xfrm>
            <a:off x="435426" y="6342018"/>
            <a:ext cx="7891055" cy="3693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smtClean="0">
                <a:ln>
                  <a:noFill/>
                </a:ln>
                <a:solidFill>
                  <a:sysClr val="windowText" lastClr="000000"/>
                </a:solidFill>
                <a:effectLst/>
                <a:uLnTx/>
                <a:uFillTx/>
                <a:latin typeface="Cambria" panose="02040503050406030204" pitchFamily="18" charset="0"/>
              </a:rPr>
              <a:t>http://mapbus.ebms.vn/ajax.aspx?action=listRouteStations&amp;</a:t>
            </a:r>
            <a:r>
              <a:rPr kumimoji="0" lang="en-US" b="0" i="0" u="none" strike="noStrike" kern="0" cap="none" spc="0" normalizeH="0" baseline="0" noProof="0" dirty="0" smtClean="0">
                <a:ln>
                  <a:noFill/>
                </a:ln>
                <a:solidFill>
                  <a:srgbClr val="FF0000"/>
                </a:solidFill>
                <a:effectLst/>
                <a:uLnTx/>
                <a:uFillTx/>
                <a:latin typeface="Cambria" panose="02040503050406030204" pitchFamily="18" charset="0"/>
              </a:rPr>
              <a:t>rid=1</a:t>
            </a:r>
            <a:r>
              <a:rPr kumimoji="0" lang="en-US" b="0" i="0" u="none" strike="noStrike" kern="0" cap="none" spc="0" normalizeH="0" baseline="0" noProof="0" dirty="0" smtClean="0">
                <a:ln>
                  <a:noFill/>
                </a:ln>
                <a:solidFill>
                  <a:sysClr val="windowText" lastClr="000000"/>
                </a:solidFill>
                <a:effectLst/>
                <a:uLnTx/>
                <a:uFillTx/>
                <a:latin typeface="Cambria" panose="02040503050406030204" pitchFamily="18" charset="0"/>
              </a:rPr>
              <a:t>&amp;</a:t>
            </a:r>
            <a:r>
              <a:rPr kumimoji="0" lang="en-US" b="0" i="0" u="none" strike="noStrike" kern="0" cap="none" spc="0" normalizeH="0" baseline="0" noProof="0" dirty="0" smtClean="0">
                <a:ln>
                  <a:noFill/>
                </a:ln>
                <a:solidFill>
                  <a:srgbClr val="FF0000"/>
                </a:solidFill>
                <a:effectLst/>
                <a:uLnTx/>
                <a:uFillTx/>
                <a:latin typeface="Cambria" panose="02040503050406030204" pitchFamily="18" charset="0"/>
              </a:rPr>
              <a:t>isgo=true</a:t>
            </a:r>
            <a:endParaRPr kumimoji="0" lang="en-US" b="0" i="0" u="none" strike="noStrike" kern="0" cap="none" spc="0" normalizeH="0" baseline="0" noProof="0" dirty="0">
              <a:ln>
                <a:noFill/>
              </a:ln>
              <a:solidFill>
                <a:srgbClr val="FF0000"/>
              </a:solidFill>
              <a:effectLst/>
              <a:uLnTx/>
              <a:uFillTx/>
              <a:latin typeface="Cambria" panose="02040503050406030204" pitchFamily="18" charset="0"/>
            </a:endParaRPr>
          </a:p>
        </p:txBody>
      </p:sp>
    </p:spTree>
    <p:extLst>
      <p:ext uri="{BB962C8B-B14F-4D97-AF65-F5344CB8AC3E}">
        <p14:creationId xmlns:p14="http://schemas.microsoft.com/office/powerpoint/2010/main" val="2661966025"/>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descr="C:\Users\ngoan\Desktop\image\tha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304800" y="2322576"/>
            <a:ext cx="1069848" cy="106984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3200400" y="838200"/>
            <a:ext cx="2133600" cy="4038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pic>
        <p:nvPicPr>
          <p:cNvPr id="6" name="Picture 4" descr="C:\Users\ngoan\Desktop\image\Religions-Muslim-Female-ico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32276" y="3379795"/>
            <a:ext cx="1069848" cy="1069848"/>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Arrow Connector 7"/>
          <p:cNvCxnSpPr>
            <a:stCxn id="2" idx="1"/>
            <a:endCxn id="4" idx="1"/>
          </p:cNvCxnSpPr>
          <p:nvPr/>
        </p:nvCxnSpPr>
        <p:spPr>
          <a:xfrm>
            <a:off x="1374648" y="2857500"/>
            <a:ext cx="1825752"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1" name="Straight Arrow Connector 10"/>
          <p:cNvCxnSpPr>
            <a:stCxn id="4" idx="3"/>
            <a:endCxn id="13" idx="1"/>
          </p:cNvCxnSpPr>
          <p:nvPr/>
        </p:nvCxnSpPr>
        <p:spPr>
          <a:xfrm>
            <a:off x="5334000" y="2857500"/>
            <a:ext cx="2013204"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pic>
        <p:nvPicPr>
          <p:cNvPr id="9" name="Picture 2" descr="C:\Users\ngoan\Desktop\image\ngoan.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32276" y="1252728"/>
            <a:ext cx="1069848" cy="1069848"/>
          </a:xfrm>
          <a:prstGeom prst="rect">
            <a:avLst/>
          </a:prstGeom>
          <a:noFill/>
          <a:extLst>
            <a:ext uri="{909E8E84-426E-40DD-AFC4-6F175D3DCCD1}">
              <a14:hiddenFill xmlns:a14="http://schemas.microsoft.com/office/drawing/2010/main">
                <a:solidFill>
                  <a:srgbClr val="FFFFFF"/>
                </a:solidFill>
              </a14:hiddenFill>
            </a:ext>
          </a:extLst>
        </p:spPr>
      </p:pic>
      <p:sp>
        <p:nvSpPr>
          <p:cNvPr id="10" name="Shape 81"/>
          <p:cNvSpPr/>
          <p:nvPr/>
        </p:nvSpPr>
        <p:spPr>
          <a:xfrm>
            <a:off x="413004" y="171300"/>
            <a:ext cx="666900" cy="666900"/>
          </a:xfrm>
          <a:prstGeom prst="ellipse">
            <a:avLst/>
          </a:prstGeom>
          <a:solidFill>
            <a:schemeClr val="lt2"/>
          </a:solidFill>
          <a:ln w="19050" cap="flat" cmpd="sng">
            <a:solidFill>
              <a:schemeClr val="dk2"/>
            </a:solidFill>
            <a:prstDash val="solid"/>
            <a:round/>
            <a:headEnd type="none" w="med" len="med"/>
            <a:tailEnd type="none" w="med" len="med"/>
          </a:ln>
        </p:spPr>
        <p:txBody>
          <a:bodyPr lIns="68569" tIns="68569" rIns="68569" bIns="68569"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50" b="1" i="0" u="none" strike="noStrike" kern="0" cap="none" spc="0" normalizeH="0" baseline="0" noProof="0" dirty="0">
                <a:ln>
                  <a:noFill/>
                </a:ln>
                <a:solidFill>
                  <a:prstClr val="black"/>
                </a:solidFill>
                <a:effectLst/>
                <a:uLnTx/>
                <a:uFillTx/>
              </a:rPr>
              <a:t>2</a:t>
            </a:r>
            <a:endParaRPr kumimoji="0" lang="en" sz="2250" b="1" i="0" u="none" strike="noStrike" kern="0" cap="none" spc="0" normalizeH="0" baseline="0" noProof="0" dirty="0">
              <a:ln>
                <a:noFill/>
              </a:ln>
              <a:solidFill>
                <a:prstClr val="black"/>
              </a:solidFill>
              <a:effectLst/>
              <a:uLnTx/>
              <a:uFillTx/>
            </a:endParaRPr>
          </a:p>
        </p:txBody>
      </p:sp>
      <p:sp>
        <p:nvSpPr>
          <p:cNvPr id="12" name="TextBox 11"/>
          <p:cNvSpPr txBox="1"/>
          <p:nvPr/>
        </p:nvSpPr>
        <p:spPr>
          <a:xfrm>
            <a:off x="413004" y="5486400"/>
            <a:ext cx="8610600" cy="92333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black"/>
                </a:solidFill>
                <a:effectLst/>
                <a:uLnTx/>
                <a:uFillTx/>
                <a:latin typeface="Cambria" pitchFamily="18" charset="0"/>
              </a:rPr>
              <a:t>https:</a:t>
            </a:r>
            <a:r>
              <a:rPr kumimoji="0" lang="en-US" sz="1800" b="0" i="0" u="none" strike="noStrike" kern="0" cap="none" spc="0" normalizeH="0" baseline="0" noProof="0" dirty="0">
                <a:ln>
                  <a:noFill/>
                </a:ln>
                <a:solidFill>
                  <a:prstClr val="black"/>
                </a:solidFill>
                <a:effectLst/>
                <a:uLnTx/>
                <a:uFillTx/>
                <a:latin typeface="Cambria" pitchFamily="18" charset="0"/>
              </a:rPr>
              <a:t>//</a:t>
            </a:r>
            <a:r>
              <a:rPr kumimoji="0" lang="en-US" sz="1800" b="0" i="0" u="none" strike="noStrike" kern="0" cap="none" spc="0" normalizeH="0" baseline="0" noProof="0" dirty="0" smtClean="0">
                <a:ln>
                  <a:noFill/>
                </a:ln>
                <a:solidFill>
                  <a:prstClr val="black"/>
                </a:solidFill>
                <a:effectLst/>
                <a:uLnTx/>
                <a:uFillTx/>
                <a:latin typeface="Cambria" pitchFamily="18" charset="0"/>
              </a:rPr>
              <a:t>maps.googleapis.com/maps/</a:t>
            </a:r>
            <a:r>
              <a:rPr kumimoji="0" lang="en-US" sz="1800" b="0" i="0" u="none" strike="noStrike" kern="0" cap="none" spc="0" normalizeH="0" baseline="0" noProof="0" dirty="0" err="1" smtClean="0">
                <a:ln>
                  <a:noFill/>
                </a:ln>
                <a:solidFill>
                  <a:prstClr val="black"/>
                </a:solidFill>
                <a:effectLst/>
                <a:uLnTx/>
                <a:uFillTx/>
                <a:latin typeface="Cambria" pitchFamily="18" charset="0"/>
              </a:rPr>
              <a:t>api</a:t>
            </a:r>
            <a:r>
              <a:rPr kumimoji="0" lang="en-US" sz="1800" b="0" i="0" u="none" strike="noStrike" kern="0" cap="none" spc="0" normalizeH="0" baseline="0" noProof="0" dirty="0" smtClean="0">
                <a:ln>
                  <a:noFill/>
                </a:ln>
                <a:solidFill>
                  <a:prstClr val="black"/>
                </a:solidFill>
                <a:effectLst/>
                <a:uLnTx/>
                <a:uFillTx/>
                <a:latin typeface="Cambria" pitchFamily="18" charset="0"/>
              </a:rPr>
              <a:t>/directions/</a:t>
            </a:r>
            <a:r>
              <a:rPr kumimoji="0" lang="en-US" sz="1800" b="0" i="0" u="none" strike="noStrike" kern="0" cap="none" spc="0" normalizeH="0" baseline="0" noProof="0" dirty="0" err="1" smtClean="0">
                <a:ln>
                  <a:noFill/>
                </a:ln>
                <a:solidFill>
                  <a:prstClr val="black"/>
                </a:solidFill>
                <a:effectLst/>
                <a:uLnTx/>
                <a:uFillTx/>
                <a:latin typeface="Cambria" pitchFamily="18" charset="0"/>
              </a:rPr>
              <a:t>json?origin</a:t>
            </a:r>
            <a:r>
              <a:rPr kumimoji="0" lang="en-US" sz="1800" b="0" i="0" u="none" strike="noStrike" kern="0" cap="none" spc="0" normalizeH="0" baseline="0" noProof="0" dirty="0" smtClean="0">
                <a:ln>
                  <a:noFill/>
                </a:ln>
                <a:solidFill>
                  <a:prstClr val="black"/>
                </a:solidFill>
                <a:effectLst/>
                <a:uLnTx/>
                <a:uFillTx/>
                <a:latin typeface="Cambria" pitchFamily="18" charset="0"/>
              </a:rPr>
              <a:t>=</a:t>
            </a:r>
            <a:r>
              <a:rPr kumimoji="0" lang="en-US" sz="1800" b="1" i="0" u="none" strike="noStrike" kern="0" cap="none" spc="0" normalizeH="0" baseline="0" noProof="0" dirty="0" err="1" smtClean="0">
                <a:ln>
                  <a:noFill/>
                </a:ln>
                <a:solidFill>
                  <a:srgbClr val="FF0000"/>
                </a:solidFill>
                <a:effectLst/>
                <a:uLnTx/>
                <a:uFillTx/>
                <a:latin typeface="Cambria" pitchFamily="18" charset="0"/>
              </a:rPr>
              <a:t>Công</a:t>
            </a:r>
            <a:r>
              <a:rPr kumimoji="0" lang="en-US" sz="1800" b="1"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err="1" smtClean="0">
                <a:ln>
                  <a:noFill/>
                </a:ln>
                <a:solidFill>
                  <a:srgbClr val="FF0000"/>
                </a:solidFill>
                <a:effectLst/>
                <a:uLnTx/>
                <a:uFillTx/>
                <a:latin typeface="Cambria" pitchFamily="18" charset="0"/>
              </a:rPr>
              <a:t>Viên</a:t>
            </a:r>
            <a:r>
              <a:rPr kumimoji="0" lang="en-US" sz="1800" b="1" i="0" u="none" strike="noStrike" kern="0" cap="none" spc="0" normalizeH="0" baseline="0" noProof="0" dirty="0" smtClean="0">
                <a:ln>
                  <a:noFill/>
                </a:ln>
                <a:solidFill>
                  <a:srgbClr val="FF0000"/>
                </a:solidFill>
                <a:effectLst/>
                <a:uLnTx/>
                <a:uFillTx/>
                <a:latin typeface="Cambria" pitchFamily="18" charset="0"/>
              </a:rPr>
              <a:t> Tao </a:t>
            </a:r>
            <a:r>
              <a:rPr kumimoji="0" lang="en-US" sz="1800" b="1" i="0" u="none" strike="noStrike" kern="0" cap="none" spc="0" normalizeH="0" baseline="0" noProof="0" dirty="0" err="1" smtClean="0">
                <a:ln>
                  <a:noFill/>
                </a:ln>
                <a:solidFill>
                  <a:srgbClr val="FF0000"/>
                </a:solidFill>
                <a:effectLst/>
                <a:uLnTx/>
                <a:uFillTx/>
                <a:latin typeface="Cambria" pitchFamily="18" charset="0"/>
              </a:rPr>
              <a:t>Đàn</a:t>
            </a:r>
            <a:endParaRPr kumimoji="0" lang="en-US" sz="1800" b="1" i="0" u="none" strike="noStrike" kern="0" cap="none" spc="0" normalizeH="0" baseline="0" noProof="0" dirty="0" smtClean="0">
              <a:ln>
                <a:noFill/>
              </a:ln>
              <a:solidFill>
                <a:srgbClr val="FF0000"/>
              </a:solidFill>
              <a:effectLst/>
              <a:uLnTx/>
              <a:uFillTx/>
              <a:latin typeface="Cambria" pitchFamily="18" charset="0"/>
              <a:cs typeface="Times New Roman" pitchFamily="18"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black"/>
                </a:solidFill>
                <a:effectLst/>
                <a:uLnTx/>
                <a:uFillTx/>
                <a:latin typeface="Cambria" pitchFamily="18" charset="0"/>
              </a:rPr>
              <a:t>&amp;destination=</a:t>
            </a:r>
            <a:r>
              <a:rPr kumimoji="0" lang="en-US" sz="1800" b="0"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smtClean="0">
                <a:ln>
                  <a:noFill/>
                </a:ln>
                <a:solidFill>
                  <a:srgbClr val="FF0000"/>
                </a:solidFill>
                <a:effectLst/>
                <a:uLnTx/>
                <a:uFillTx/>
                <a:latin typeface="Cambria" pitchFamily="18" charset="0"/>
              </a:rPr>
              <a:t>280 </a:t>
            </a:r>
            <a:r>
              <a:rPr kumimoji="0" lang="en-US" sz="1800" b="1" i="0" u="none" strike="noStrike" kern="0" cap="none" spc="0" normalizeH="0" baseline="0" noProof="0" dirty="0" err="1" smtClean="0">
                <a:ln>
                  <a:noFill/>
                </a:ln>
                <a:solidFill>
                  <a:srgbClr val="FF0000"/>
                </a:solidFill>
                <a:effectLst/>
                <a:uLnTx/>
                <a:uFillTx/>
                <a:latin typeface="Cambria" pitchFamily="18" charset="0"/>
              </a:rPr>
              <a:t>Nguyễn</a:t>
            </a:r>
            <a:r>
              <a:rPr kumimoji="0" lang="en-US" sz="1800" b="1"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err="1" smtClean="0">
                <a:ln>
                  <a:noFill/>
                </a:ln>
                <a:solidFill>
                  <a:srgbClr val="FF0000"/>
                </a:solidFill>
                <a:effectLst/>
                <a:uLnTx/>
                <a:uFillTx/>
                <a:latin typeface="Cambria" pitchFamily="18" charset="0"/>
              </a:rPr>
              <a:t>Đình</a:t>
            </a:r>
            <a:r>
              <a:rPr kumimoji="0" lang="en-US" sz="1800" b="1"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err="1" smtClean="0">
                <a:ln>
                  <a:noFill/>
                </a:ln>
                <a:solidFill>
                  <a:srgbClr val="FF0000"/>
                </a:solidFill>
                <a:effectLst/>
                <a:uLnTx/>
                <a:uFillTx/>
                <a:latin typeface="Cambria" pitchFamily="18" charset="0"/>
              </a:rPr>
              <a:t>Chiểu</a:t>
            </a:r>
            <a:r>
              <a:rPr kumimoji="0" lang="en-US" sz="1800" b="0" i="0" u="none" strike="noStrike" kern="0" cap="none" spc="0" normalizeH="0" baseline="0" noProof="0" dirty="0" smtClean="0">
                <a:ln>
                  <a:noFill/>
                </a:ln>
                <a:solidFill>
                  <a:srgbClr val="FF0000"/>
                </a:solidFill>
                <a:effectLst/>
                <a:uLnTx/>
                <a:uFillTx/>
                <a:latin typeface="Cambria" pitchFamily="18" charset="0"/>
              </a:rPr>
              <a:t> </a:t>
            </a:r>
            <a:r>
              <a:rPr kumimoji="0" lang="en-US" sz="1800" b="0" i="0" u="none" strike="noStrike" kern="0" cap="none" spc="0" normalizeH="0" baseline="0" noProof="0" dirty="0" smtClean="0">
                <a:ln>
                  <a:noFill/>
                </a:ln>
                <a:solidFill>
                  <a:prstClr val="black"/>
                </a:solidFill>
                <a:effectLst/>
                <a:uLnTx/>
                <a:uFillTx/>
                <a:latin typeface="Cambria" pitchFamily="18" charset="0"/>
              </a:rPr>
              <a:t>&amp;waypoints=</a:t>
            </a:r>
            <a:r>
              <a:rPr kumimoji="0" lang="en-US" sz="1800" b="1" i="0" u="none" strike="noStrike" kern="0" cap="none" spc="0" normalizeH="0" baseline="0" noProof="0" dirty="0" err="1" smtClean="0">
                <a:ln>
                  <a:noFill/>
                </a:ln>
                <a:solidFill>
                  <a:srgbClr val="FF0000"/>
                </a:solidFill>
                <a:effectLst/>
                <a:uLnTx/>
                <a:uFillTx/>
                <a:latin typeface="Cambria" pitchFamily="18" charset="0"/>
              </a:rPr>
              <a:t>optimize:true</a:t>
            </a:r>
            <a:r>
              <a:rPr kumimoji="0" lang="en-US" sz="1800" b="0" i="0" u="none" strike="noStrike" kern="0" cap="none" spc="0" normalizeH="0" baseline="0" noProof="0" dirty="0" smtClean="0">
                <a:ln>
                  <a:noFill/>
                </a:ln>
                <a:solidFill>
                  <a:prstClr val="black"/>
                </a:solidFill>
                <a:effectLst/>
                <a:uLnTx/>
                <a:uFillTx/>
                <a:latin typeface="Cambria" pitchFamily="18" charset="0"/>
              </a:rPr>
              <a:t>|</a:t>
            </a:r>
            <a:r>
              <a:rPr kumimoji="0" lang="en-US" sz="1800" b="0" i="0" u="none" strike="noStrike" kern="0" cap="none" spc="0" normalizeH="0" baseline="0" noProof="0" dirty="0" smtClean="0">
                <a:ln>
                  <a:noFill/>
                </a:ln>
                <a:solidFill>
                  <a:srgbClr val="FF0000"/>
                </a:solidFill>
                <a:effectLst/>
                <a:uLnTx/>
                <a:uFillTx/>
                <a:latin typeface="Cambria" pitchFamily="18" charset="0"/>
              </a:rPr>
              <a:t> </a:t>
            </a:r>
            <a:r>
              <a:rPr kumimoji="0" lang="en-US" sz="1800" b="0" i="0" u="none" strike="noStrike" kern="0" cap="none" spc="0" normalizeH="0" baseline="0" noProof="0" dirty="0" err="1" smtClean="0">
                <a:ln>
                  <a:noFill/>
                </a:ln>
                <a:solidFill>
                  <a:srgbClr val="FF0000"/>
                </a:solidFill>
                <a:effectLst/>
                <a:uLnTx/>
                <a:uFillTx/>
                <a:latin typeface="Cambria" pitchFamily="18" charset="0"/>
              </a:rPr>
              <a:t>VinCom</a:t>
            </a:r>
            <a:r>
              <a:rPr kumimoji="0" lang="en-US" sz="1800" b="0" i="0" u="none" strike="noStrike" kern="0" cap="none" spc="0" normalizeH="0" baseline="0" noProof="0" dirty="0" smtClean="0">
                <a:ln>
                  <a:noFill/>
                </a:ln>
                <a:solidFill>
                  <a:srgbClr val="FF0000"/>
                </a:solidFill>
                <a:effectLst/>
                <a:uLnTx/>
                <a:uFillTx/>
                <a:latin typeface="Cambria" pitchFamily="18" charset="0"/>
              </a:rPr>
              <a:t> </a:t>
            </a:r>
            <a:r>
              <a:rPr kumimoji="0" lang="en-US" sz="1800" b="0" i="0" u="none" strike="noStrike" kern="0" cap="none" spc="0" normalizeH="0" baseline="0" noProof="0" dirty="0" err="1" smtClean="0">
                <a:ln>
                  <a:noFill/>
                </a:ln>
                <a:solidFill>
                  <a:srgbClr val="FF0000"/>
                </a:solidFill>
                <a:effectLst/>
                <a:uLnTx/>
                <a:uFillTx/>
                <a:latin typeface="Cambria" pitchFamily="18" charset="0"/>
              </a:rPr>
              <a:t>Lê</a:t>
            </a:r>
            <a:r>
              <a:rPr kumimoji="0" lang="en-US" sz="1800" b="0" i="0" u="none" strike="noStrike" kern="0" cap="none" spc="0" normalizeH="0" baseline="0" noProof="0" dirty="0" smtClean="0">
                <a:ln>
                  <a:noFill/>
                </a:ln>
                <a:solidFill>
                  <a:srgbClr val="FF0000"/>
                </a:solidFill>
                <a:effectLst/>
                <a:uLnTx/>
                <a:uFillTx/>
                <a:latin typeface="Cambria" pitchFamily="18" charset="0"/>
              </a:rPr>
              <a:t> </a:t>
            </a:r>
            <a:r>
              <a:rPr kumimoji="0" lang="en-US" sz="1800" b="0" i="0" u="none" strike="noStrike" kern="0" cap="none" spc="0" normalizeH="0" baseline="0" noProof="0" dirty="0" err="1" smtClean="0">
                <a:ln>
                  <a:noFill/>
                </a:ln>
                <a:solidFill>
                  <a:srgbClr val="FF0000"/>
                </a:solidFill>
                <a:effectLst/>
                <a:uLnTx/>
                <a:uFillTx/>
                <a:latin typeface="Cambria" pitchFamily="18" charset="0"/>
              </a:rPr>
              <a:t>Thánh</a:t>
            </a:r>
            <a:r>
              <a:rPr kumimoji="0" lang="en-US" sz="1800" b="0" i="0" u="none" strike="noStrike" kern="0" cap="none" spc="0" normalizeH="0" baseline="0" noProof="0" dirty="0" smtClean="0">
                <a:ln>
                  <a:noFill/>
                </a:ln>
                <a:solidFill>
                  <a:srgbClr val="FF0000"/>
                </a:solidFill>
                <a:effectLst/>
                <a:uLnTx/>
                <a:uFillTx/>
                <a:latin typeface="Cambria" pitchFamily="18" charset="0"/>
              </a:rPr>
              <a:t> </a:t>
            </a:r>
            <a:r>
              <a:rPr kumimoji="0" lang="en-US" sz="1800" b="0" i="0" u="none" strike="noStrike" kern="0" cap="none" spc="0" normalizeH="0" baseline="0" noProof="0" dirty="0" err="1" smtClean="0">
                <a:ln>
                  <a:noFill/>
                </a:ln>
                <a:solidFill>
                  <a:srgbClr val="FF0000"/>
                </a:solidFill>
                <a:effectLst/>
                <a:uLnTx/>
                <a:uFillTx/>
                <a:latin typeface="Cambria" pitchFamily="18" charset="0"/>
              </a:rPr>
              <a:t>Tôn</a:t>
            </a:r>
            <a:r>
              <a:rPr kumimoji="0" lang="en-US" sz="1800" b="0" i="0" u="none" strike="noStrike" kern="0" cap="none" spc="0" normalizeH="0" baseline="0" noProof="0" dirty="0" smtClean="0">
                <a:ln>
                  <a:noFill/>
                </a:ln>
                <a:solidFill>
                  <a:srgbClr val="FF0000"/>
                </a:solidFill>
                <a:effectLst/>
                <a:uLnTx/>
                <a:uFillTx/>
                <a:latin typeface="Cambria" pitchFamily="18" charset="0"/>
              </a:rPr>
              <a:t> </a:t>
            </a:r>
            <a:r>
              <a:rPr kumimoji="0" lang="en-US" sz="1800" b="0" i="0" u="none" strike="noStrike" kern="0" cap="none" spc="0" normalizeH="0" baseline="0" noProof="0" dirty="0" smtClean="0">
                <a:ln>
                  <a:noFill/>
                </a:ln>
                <a:solidFill>
                  <a:prstClr val="black"/>
                </a:solidFill>
                <a:effectLst/>
                <a:uLnTx/>
                <a:uFillTx/>
                <a:latin typeface="Cambria" pitchFamily="18" charset="0"/>
              </a:rPr>
              <a:t>|</a:t>
            </a:r>
            <a:r>
              <a:rPr kumimoji="0" lang="en-US" sz="1800" b="0" i="0" u="none" strike="noStrike" kern="0" cap="none" spc="0" normalizeH="0" baseline="0" noProof="0" dirty="0" smtClean="0">
                <a:ln>
                  <a:noFill/>
                </a:ln>
                <a:solidFill>
                  <a:srgbClr val="FF0000"/>
                </a:solidFill>
                <a:effectLst/>
                <a:uLnTx/>
                <a:uFillTx/>
                <a:latin typeface="Cambria" pitchFamily="18" charset="0"/>
              </a:rPr>
              <a:t> </a:t>
            </a:r>
            <a:r>
              <a:rPr kumimoji="0" lang="en-US" sz="1800" b="0" i="0" u="none" strike="noStrike" kern="0" cap="none" spc="0" normalizeH="0" baseline="0" noProof="0" dirty="0" err="1" smtClean="0">
                <a:ln>
                  <a:noFill/>
                </a:ln>
                <a:solidFill>
                  <a:srgbClr val="FF0000"/>
                </a:solidFill>
                <a:effectLst/>
                <a:uLnTx/>
                <a:uFillTx/>
                <a:latin typeface="Cambria" pitchFamily="18" charset="0"/>
              </a:rPr>
              <a:t>Bến</a:t>
            </a:r>
            <a:r>
              <a:rPr kumimoji="0" lang="en-US" sz="1800" b="0" i="0" u="none" strike="noStrike" kern="0" cap="none" spc="0" normalizeH="0" baseline="0" noProof="0" dirty="0" smtClean="0">
                <a:ln>
                  <a:noFill/>
                </a:ln>
                <a:solidFill>
                  <a:srgbClr val="FF0000"/>
                </a:solidFill>
                <a:effectLst/>
                <a:uLnTx/>
                <a:uFillTx/>
                <a:latin typeface="Cambria" pitchFamily="18" charset="0"/>
              </a:rPr>
              <a:t> </a:t>
            </a:r>
            <a:r>
              <a:rPr kumimoji="0" lang="en-US" sz="1800" b="0" i="0" u="none" strike="noStrike" kern="0" cap="none" spc="0" normalizeH="0" baseline="0" noProof="0" dirty="0" err="1" smtClean="0">
                <a:ln>
                  <a:noFill/>
                </a:ln>
                <a:solidFill>
                  <a:srgbClr val="FF0000"/>
                </a:solidFill>
                <a:effectLst/>
                <a:uLnTx/>
                <a:uFillTx/>
                <a:latin typeface="Cambria" pitchFamily="18" charset="0"/>
              </a:rPr>
              <a:t>xe</a:t>
            </a:r>
            <a:r>
              <a:rPr kumimoji="0" lang="en-US" sz="1800" b="0" i="0" u="none" strike="noStrike" kern="0" cap="none" spc="0" normalizeH="0" baseline="0" noProof="0" dirty="0" smtClean="0">
                <a:ln>
                  <a:noFill/>
                </a:ln>
                <a:solidFill>
                  <a:srgbClr val="FF0000"/>
                </a:solidFill>
                <a:effectLst/>
                <a:uLnTx/>
                <a:uFillTx/>
                <a:latin typeface="Cambria" pitchFamily="18" charset="0"/>
              </a:rPr>
              <a:t> </a:t>
            </a:r>
            <a:r>
              <a:rPr kumimoji="0" lang="en-US" sz="1800" b="0" i="0" u="none" strike="noStrike" kern="0" cap="none" spc="0" normalizeH="0" baseline="0" noProof="0" dirty="0" err="1" smtClean="0">
                <a:ln>
                  <a:noFill/>
                </a:ln>
                <a:solidFill>
                  <a:srgbClr val="FF0000"/>
                </a:solidFill>
                <a:effectLst/>
                <a:uLnTx/>
                <a:uFillTx/>
                <a:latin typeface="Cambria" pitchFamily="18" charset="0"/>
              </a:rPr>
              <a:t>quận</a:t>
            </a:r>
            <a:r>
              <a:rPr kumimoji="0" lang="en-US" sz="1800" b="0" i="0" u="none" strike="noStrike" kern="0" cap="none" spc="0" normalizeH="0" baseline="0" noProof="0" dirty="0" smtClean="0">
                <a:ln>
                  <a:noFill/>
                </a:ln>
                <a:solidFill>
                  <a:srgbClr val="FF0000"/>
                </a:solidFill>
                <a:effectLst/>
                <a:uLnTx/>
                <a:uFillTx/>
                <a:latin typeface="Cambria" pitchFamily="18" charset="0"/>
              </a:rPr>
              <a:t> 8 </a:t>
            </a:r>
            <a:r>
              <a:rPr kumimoji="0" lang="en-US" sz="1800" b="0" i="0" u="none" strike="noStrike" kern="0" cap="none" spc="0" normalizeH="0" baseline="0" noProof="0" dirty="0" smtClean="0">
                <a:ln>
                  <a:noFill/>
                </a:ln>
                <a:solidFill>
                  <a:prstClr val="black"/>
                </a:solidFill>
                <a:effectLst/>
                <a:uLnTx/>
                <a:uFillTx/>
                <a:latin typeface="Cambria" pitchFamily="18" charset="0"/>
              </a:rPr>
              <a:t>&amp;key=</a:t>
            </a:r>
            <a:r>
              <a:rPr kumimoji="0" lang="en-US" sz="1800" b="1" i="1" u="none" strike="noStrike" kern="0" cap="none" spc="0" normalizeH="0" baseline="0" noProof="0" dirty="0" smtClean="0">
                <a:ln>
                  <a:noFill/>
                </a:ln>
                <a:solidFill>
                  <a:prstClr val="black"/>
                </a:solidFill>
                <a:effectLst/>
                <a:uLnTx/>
                <a:uFillTx/>
                <a:latin typeface="Cambria" pitchFamily="18" charset="0"/>
              </a:rPr>
              <a:t>YOUR_API_KEY</a:t>
            </a:r>
            <a:endParaRPr kumimoji="0" lang="en-US" sz="1800" b="0" i="0" u="none" strike="noStrike" kern="0" cap="none" spc="0" normalizeH="0" baseline="0" noProof="0" dirty="0">
              <a:ln>
                <a:noFill/>
              </a:ln>
              <a:solidFill>
                <a:prstClr val="black"/>
              </a:solidFill>
              <a:effectLst/>
              <a:uLnTx/>
              <a:uFillTx/>
              <a:latin typeface="Cambria" pitchFamily="18" charset="0"/>
            </a:endParaRPr>
          </a:p>
        </p:txBody>
      </p:sp>
      <p:pic>
        <p:nvPicPr>
          <p:cNvPr id="13" name="Picture 2" descr="C:\Users\ngoan\Desktop\image\Office-Client-Female-Light-icon.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47204" y="2276856"/>
            <a:ext cx="1161288" cy="1161288"/>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68351" y="3467099"/>
            <a:ext cx="1568956" cy="400110"/>
          </a:xfrm>
          <a:prstGeom prst="rect">
            <a:avLst/>
          </a:prstGeom>
          <a:noFill/>
        </p:spPr>
        <p:txBody>
          <a:bodyPr wrap="none" rtlCol="0">
            <a:spAutoFit/>
          </a:bodyPr>
          <a:lstStyle/>
          <a:p>
            <a:r>
              <a:rPr lang="en-US" sz="2000" dirty="0" err="1" smtClean="0">
                <a:latin typeface="Cambria" charset="0"/>
                <a:ea typeface="Cambria" charset="0"/>
                <a:cs typeface="Cambria" charset="0"/>
              </a:rPr>
              <a:t>Anh</a:t>
            </a:r>
            <a:r>
              <a:rPr lang="en-US" sz="2000" dirty="0" smtClean="0">
                <a:latin typeface="Cambria" charset="0"/>
                <a:ea typeface="Cambria" charset="0"/>
                <a:cs typeface="Cambria" charset="0"/>
              </a:rPr>
              <a:t> </a:t>
            </a:r>
            <a:r>
              <a:rPr lang="en-US" sz="2000" dirty="0" err="1" smtClean="0">
                <a:latin typeface="Cambria" charset="0"/>
                <a:ea typeface="Cambria" charset="0"/>
                <a:cs typeface="Cambria" charset="0"/>
              </a:rPr>
              <a:t>Kh</a:t>
            </a:r>
            <a:r>
              <a:rPr lang="vi-VN" sz="2000" dirty="0" smtClean="0">
                <a:latin typeface="Cambria" charset="0"/>
                <a:ea typeface="Cambria" charset="0"/>
                <a:cs typeface="Cambria" charset="0"/>
              </a:rPr>
              <a:t>ương</a:t>
            </a:r>
            <a:endParaRPr lang="en-US" sz="2000" dirty="0">
              <a:latin typeface="Cambria" charset="0"/>
              <a:ea typeface="Cambria" charset="0"/>
              <a:cs typeface="Cambria" charset="0"/>
            </a:endParaRPr>
          </a:p>
        </p:txBody>
      </p:sp>
      <p:sp>
        <p:nvSpPr>
          <p:cNvPr id="15" name="TextBox 14"/>
          <p:cNvSpPr txBox="1"/>
          <p:nvPr/>
        </p:nvSpPr>
        <p:spPr>
          <a:xfrm>
            <a:off x="3617015" y="2401712"/>
            <a:ext cx="985719" cy="400110"/>
          </a:xfrm>
          <a:prstGeom prst="rect">
            <a:avLst/>
          </a:prstGeom>
          <a:noFill/>
        </p:spPr>
        <p:txBody>
          <a:bodyPr wrap="none" rtlCol="0">
            <a:spAutoFit/>
          </a:bodyPr>
          <a:lstStyle/>
          <a:p>
            <a:r>
              <a:rPr lang="vi-VN" sz="2000" dirty="0" smtClean="0">
                <a:latin typeface="Cambria" charset="0"/>
                <a:ea typeface="Cambria" charset="0"/>
                <a:cs typeface="Cambria" charset="0"/>
              </a:rPr>
              <a:t>Bạn gái</a:t>
            </a:r>
            <a:endParaRPr lang="en-US" sz="2000" dirty="0">
              <a:latin typeface="Cambria" charset="0"/>
              <a:ea typeface="Cambria" charset="0"/>
              <a:cs typeface="Cambria" charset="0"/>
            </a:endParaRPr>
          </a:p>
        </p:txBody>
      </p:sp>
      <p:sp>
        <p:nvSpPr>
          <p:cNvPr id="16" name="TextBox 15"/>
          <p:cNvSpPr txBox="1"/>
          <p:nvPr/>
        </p:nvSpPr>
        <p:spPr>
          <a:xfrm>
            <a:off x="3651536" y="4403923"/>
            <a:ext cx="904415" cy="400110"/>
          </a:xfrm>
          <a:prstGeom prst="rect">
            <a:avLst/>
          </a:prstGeom>
          <a:noFill/>
        </p:spPr>
        <p:txBody>
          <a:bodyPr wrap="none" rtlCol="0">
            <a:spAutoFit/>
          </a:bodyPr>
          <a:lstStyle/>
          <a:p>
            <a:r>
              <a:rPr lang="vi-VN" sz="2000" smtClean="0">
                <a:latin typeface="Cambria" charset="0"/>
                <a:ea typeface="Cambria" charset="0"/>
                <a:cs typeface="Cambria" charset="0"/>
              </a:rPr>
              <a:t>Bà Nội</a:t>
            </a:r>
            <a:endParaRPr lang="en-US" sz="2000" dirty="0">
              <a:latin typeface="Cambria" charset="0"/>
              <a:ea typeface="Cambria" charset="0"/>
              <a:cs typeface="Cambria" charset="0"/>
            </a:endParaRPr>
          </a:p>
        </p:txBody>
      </p:sp>
      <p:sp>
        <p:nvSpPr>
          <p:cNvPr id="17" name="TextBox 16"/>
          <p:cNvSpPr txBox="1"/>
          <p:nvPr/>
        </p:nvSpPr>
        <p:spPr>
          <a:xfrm>
            <a:off x="7620000" y="3467099"/>
            <a:ext cx="518091" cy="400110"/>
          </a:xfrm>
          <a:prstGeom prst="rect">
            <a:avLst/>
          </a:prstGeom>
          <a:noFill/>
        </p:spPr>
        <p:txBody>
          <a:bodyPr wrap="none" rtlCol="0">
            <a:spAutoFit/>
          </a:bodyPr>
          <a:lstStyle/>
          <a:p>
            <a:r>
              <a:rPr lang="vi-VN" sz="2000" dirty="0" smtClean="0">
                <a:latin typeface="Cambria" charset="0"/>
                <a:ea typeface="Cambria" charset="0"/>
                <a:cs typeface="Cambria" charset="0"/>
              </a:rPr>
              <a:t>Mẹ</a:t>
            </a:r>
            <a:endParaRPr lang="en-US" sz="2000" dirty="0">
              <a:latin typeface="Cambria" charset="0"/>
              <a:ea typeface="Cambria" charset="0"/>
              <a:cs typeface="Cambria" charset="0"/>
            </a:endParaRPr>
          </a:p>
        </p:txBody>
      </p:sp>
      <p:sp>
        <p:nvSpPr>
          <p:cNvPr id="18" name="Slide Number Placeholder 4"/>
          <p:cNvSpPr>
            <a:spLocks noGrp="1"/>
          </p:cNvSpPr>
          <p:nvPr>
            <p:ph type="sldNum" sz="quarter" idx="12"/>
          </p:nvPr>
        </p:nvSpPr>
        <p:spPr>
          <a:xfrm>
            <a:off x="6457950" y="6356351"/>
            <a:ext cx="2057400" cy="365125"/>
          </a:xfrm>
        </p:spPr>
        <p:txBody>
          <a:bodyPr/>
          <a:lstStyle/>
          <a:p>
            <a:pPr algn="r"/>
            <a:r>
              <a:rPr lang="en-US" sz="1200" dirty="0" smtClean="0">
                <a:solidFill>
                  <a:schemeClr val="bg1">
                    <a:lumMod val="65000"/>
                  </a:schemeClr>
                </a:solidFill>
              </a:rPr>
              <a:t>140</a:t>
            </a:r>
            <a:endParaRPr lang="en-US" sz="1200" dirty="0">
              <a:solidFill>
                <a:schemeClr val="bg1">
                  <a:lumMod val="65000"/>
                </a:schemeClr>
              </a:solidFill>
            </a:endParaRPr>
          </a:p>
        </p:txBody>
      </p:sp>
    </p:spTree>
    <p:extLst>
      <p:ext uri="{BB962C8B-B14F-4D97-AF65-F5344CB8AC3E}">
        <p14:creationId xmlns:p14="http://schemas.microsoft.com/office/powerpoint/2010/main" val="1856918567"/>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descr="C:\Users\ngoan\Desktop\image\tha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304800" y="2322576"/>
            <a:ext cx="1069848" cy="106984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3200400" y="838200"/>
            <a:ext cx="2133600" cy="4038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cxnSp>
        <p:nvCxnSpPr>
          <p:cNvPr id="8" name="Straight Arrow Connector 7"/>
          <p:cNvCxnSpPr>
            <a:stCxn id="2" idx="1"/>
            <a:endCxn id="4" idx="1"/>
          </p:cNvCxnSpPr>
          <p:nvPr/>
        </p:nvCxnSpPr>
        <p:spPr>
          <a:xfrm>
            <a:off x="1374648" y="2857500"/>
            <a:ext cx="1825752"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1" name="Straight Arrow Connector 10"/>
          <p:cNvCxnSpPr>
            <a:stCxn id="4" idx="3"/>
            <a:endCxn id="14" idx="1"/>
          </p:cNvCxnSpPr>
          <p:nvPr/>
        </p:nvCxnSpPr>
        <p:spPr>
          <a:xfrm>
            <a:off x="5334000" y="2857500"/>
            <a:ext cx="2028444"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pic>
        <p:nvPicPr>
          <p:cNvPr id="9" name="Picture 2" descr="C:\Users\ngoan\Desktop\image\ngoa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32276" y="1252728"/>
            <a:ext cx="1069848" cy="106984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3" descr="C:\Users\ngoan\Desktop\image\Office-Client-Female-Light-icon.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32276" y="3392424"/>
            <a:ext cx="1069848" cy="1069848"/>
          </a:xfrm>
          <a:prstGeom prst="rect">
            <a:avLst/>
          </a:prstGeom>
          <a:noFill/>
          <a:extLst>
            <a:ext uri="{909E8E84-426E-40DD-AFC4-6F175D3DCCD1}">
              <a14:hiddenFill xmlns:a14="http://schemas.microsoft.com/office/drawing/2010/main">
                <a:solidFill>
                  <a:srgbClr val="FFFFFF"/>
                </a:solidFill>
              </a14:hiddenFill>
            </a:ext>
          </a:extLst>
        </p:spPr>
      </p:pic>
      <p:sp>
        <p:nvSpPr>
          <p:cNvPr id="12" name="Shape 81"/>
          <p:cNvSpPr/>
          <p:nvPr/>
        </p:nvSpPr>
        <p:spPr>
          <a:xfrm>
            <a:off x="413004" y="171300"/>
            <a:ext cx="666900" cy="666900"/>
          </a:xfrm>
          <a:prstGeom prst="ellipse">
            <a:avLst/>
          </a:prstGeom>
          <a:solidFill>
            <a:schemeClr val="lt2"/>
          </a:solidFill>
          <a:ln w="19050" cap="flat" cmpd="sng">
            <a:solidFill>
              <a:schemeClr val="dk2"/>
            </a:solidFill>
            <a:prstDash val="solid"/>
            <a:round/>
            <a:headEnd type="none" w="med" len="med"/>
            <a:tailEnd type="none" w="med" len="med"/>
          </a:ln>
        </p:spPr>
        <p:txBody>
          <a:bodyPr lIns="68569" tIns="68569" rIns="68569" bIns="68569"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50" b="1" i="0" u="none" strike="noStrike" kern="0" cap="none" spc="0" normalizeH="0" baseline="0" noProof="0" dirty="0">
                <a:ln>
                  <a:noFill/>
                </a:ln>
                <a:solidFill>
                  <a:prstClr val="black"/>
                </a:solidFill>
                <a:effectLst/>
                <a:uLnTx/>
                <a:uFillTx/>
              </a:rPr>
              <a:t>3</a:t>
            </a:r>
            <a:endParaRPr kumimoji="0" lang="en" sz="2250" b="1" i="0" u="none" strike="noStrike" kern="0" cap="none" spc="0" normalizeH="0" baseline="0" noProof="0" dirty="0">
              <a:ln>
                <a:noFill/>
              </a:ln>
              <a:solidFill>
                <a:prstClr val="black"/>
              </a:solidFill>
              <a:effectLst/>
              <a:uLnTx/>
              <a:uFillTx/>
            </a:endParaRPr>
          </a:p>
        </p:txBody>
      </p:sp>
      <p:sp>
        <p:nvSpPr>
          <p:cNvPr id="13" name="TextBox 12"/>
          <p:cNvSpPr txBox="1"/>
          <p:nvPr/>
        </p:nvSpPr>
        <p:spPr>
          <a:xfrm>
            <a:off x="304800" y="5486400"/>
            <a:ext cx="8610600" cy="92333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black"/>
                </a:solidFill>
                <a:effectLst/>
                <a:uLnTx/>
                <a:uFillTx/>
                <a:latin typeface="Cambria" pitchFamily="18" charset="0"/>
              </a:rPr>
              <a:t>https:</a:t>
            </a:r>
            <a:r>
              <a:rPr kumimoji="0" lang="en-US" sz="1800" b="0" i="0" u="none" strike="noStrike" kern="0" cap="none" spc="0" normalizeH="0" baseline="0" noProof="0" dirty="0">
                <a:ln>
                  <a:noFill/>
                </a:ln>
                <a:solidFill>
                  <a:prstClr val="black"/>
                </a:solidFill>
                <a:effectLst/>
                <a:uLnTx/>
                <a:uFillTx/>
                <a:latin typeface="Cambria" pitchFamily="18" charset="0"/>
              </a:rPr>
              <a:t>//</a:t>
            </a:r>
            <a:r>
              <a:rPr kumimoji="0" lang="en-US" sz="1800" b="0" i="0" u="none" strike="noStrike" kern="0" cap="none" spc="0" normalizeH="0" baseline="0" noProof="0" dirty="0" smtClean="0">
                <a:ln>
                  <a:noFill/>
                </a:ln>
                <a:solidFill>
                  <a:prstClr val="black"/>
                </a:solidFill>
                <a:effectLst/>
                <a:uLnTx/>
                <a:uFillTx/>
                <a:latin typeface="Cambria" pitchFamily="18" charset="0"/>
              </a:rPr>
              <a:t>maps.googleapis.com/maps/</a:t>
            </a:r>
            <a:r>
              <a:rPr kumimoji="0" lang="en-US" sz="1800" b="0" i="0" u="none" strike="noStrike" kern="0" cap="none" spc="0" normalizeH="0" baseline="0" noProof="0" dirty="0" err="1" smtClean="0">
                <a:ln>
                  <a:noFill/>
                </a:ln>
                <a:solidFill>
                  <a:prstClr val="black"/>
                </a:solidFill>
                <a:effectLst/>
                <a:uLnTx/>
                <a:uFillTx/>
                <a:latin typeface="Cambria" pitchFamily="18" charset="0"/>
              </a:rPr>
              <a:t>api</a:t>
            </a:r>
            <a:r>
              <a:rPr kumimoji="0" lang="en-US" sz="1800" b="0" i="0" u="none" strike="noStrike" kern="0" cap="none" spc="0" normalizeH="0" baseline="0" noProof="0" dirty="0" smtClean="0">
                <a:ln>
                  <a:noFill/>
                </a:ln>
                <a:solidFill>
                  <a:prstClr val="black"/>
                </a:solidFill>
                <a:effectLst/>
                <a:uLnTx/>
                <a:uFillTx/>
                <a:latin typeface="Cambria" pitchFamily="18" charset="0"/>
              </a:rPr>
              <a:t>/directions/</a:t>
            </a:r>
            <a:r>
              <a:rPr kumimoji="0" lang="en-US" sz="1800" b="0" i="0" u="none" strike="noStrike" kern="0" cap="none" spc="0" normalizeH="0" baseline="0" noProof="0" dirty="0" err="1" smtClean="0">
                <a:ln>
                  <a:noFill/>
                </a:ln>
                <a:solidFill>
                  <a:prstClr val="black"/>
                </a:solidFill>
                <a:effectLst/>
                <a:uLnTx/>
                <a:uFillTx/>
                <a:latin typeface="Cambria" pitchFamily="18" charset="0"/>
              </a:rPr>
              <a:t>json?origin</a:t>
            </a:r>
            <a:r>
              <a:rPr kumimoji="0" lang="en-US" sz="1800" b="0" i="0" u="none" strike="noStrike" kern="0" cap="none" spc="0" normalizeH="0" baseline="0" noProof="0" dirty="0" smtClean="0">
                <a:ln>
                  <a:noFill/>
                </a:ln>
                <a:solidFill>
                  <a:prstClr val="black"/>
                </a:solidFill>
                <a:effectLst/>
                <a:uLnTx/>
                <a:uFillTx/>
                <a:latin typeface="Cambria" pitchFamily="18" charset="0"/>
              </a:rPr>
              <a:t>=</a:t>
            </a:r>
            <a:r>
              <a:rPr kumimoji="0" lang="en-US" sz="1800" b="1" i="0" u="none" strike="noStrike" kern="0" cap="none" spc="0" normalizeH="0" baseline="0" noProof="0" dirty="0" err="1" smtClean="0">
                <a:ln>
                  <a:noFill/>
                </a:ln>
                <a:solidFill>
                  <a:srgbClr val="FF0000"/>
                </a:solidFill>
                <a:effectLst/>
                <a:uLnTx/>
                <a:uFillTx/>
                <a:latin typeface="Cambria" pitchFamily="18" charset="0"/>
              </a:rPr>
              <a:t>Công</a:t>
            </a:r>
            <a:r>
              <a:rPr kumimoji="0" lang="en-US" sz="1800" b="1"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err="1" smtClean="0">
                <a:ln>
                  <a:noFill/>
                </a:ln>
                <a:solidFill>
                  <a:srgbClr val="FF0000"/>
                </a:solidFill>
                <a:effectLst/>
                <a:uLnTx/>
                <a:uFillTx/>
                <a:latin typeface="Cambria" pitchFamily="18" charset="0"/>
              </a:rPr>
              <a:t>Viên</a:t>
            </a:r>
            <a:r>
              <a:rPr kumimoji="0" lang="en-US" sz="1800" b="1" i="0" u="none" strike="noStrike" kern="0" cap="none" spc="0" normalizeH="0" baseline="0" noProof="0" dirty="0" smtClean="0">
                <a:ln>
                  <a:noFill/>
                </a:ln>
                <a:solidFill>
                  <a:srgbClr val="FF0000"/>
                </a:solidFill>
                <a:effectLst/>
                <a:uLnTx/>
                <a:uFillTx/>
                <a:latin typeface="Cambria" pitchFamily="18" charset="0"/>
              </a:rPr>
              <a:t> Tao </a:t>
            </a:r>
            <a:r>
              <a:rPr kumimoji="0" lang="en-US" sz="1800" b="1" i="0" u="none" strike="noStrike" kern="0" cap="none" spc="0" normalizeH="0" baseline="0" noProof="0" dirty="0" err="1" smtClean="0">
                <a:ln>
                  <a:noFill/>
                </a:ln>
                <a:solidFill>
                  <a:srgbClr val="FF0000"/>
                </a:solidFill>
                <a:effectLst/>
                <a:uLnTx/>
                <a:uFillTx/>
                <a:latin typeface="Cambria" pitchFamily="18" charset="0"/>
              </a:rPr>
              <a:t>Đàn</a:t>
            </a:r>
            <a:endParaRPr kumimoji="0" lang="en-US" sz="1800" b="1" i="0" u="none" strike="noStrike" kern="0" cap="none" spc="0" normalizeH="0" baseline="0" noProof="0" dirty="0" smtClean="0">
              <a:ln>
                <a:noFill/>
              </a:ln>
              <a:solidFill>
                <a:srgbClr val="FF0000"/>
              </a:solidFill>
              <a:effectLst/>
              <a:uLnTx/>
              <a:uFillTx/>
              <a:latin typeface="Cambria" pitchFamily="18" charset="0"/>
              <a:cs typeface="Times New Roman" pitchFamily="18"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black"/>
                </a:solidFill>
                <a:effectLst/>
                <a:uLnTx/>
                <a:uFillTx/>
                <a:latin typeface="Cambria" pitchFamily="18" charset="0"/>
              </a:rPr>
              <a:t>&amp;destination=</a:t>
            </a:r>
            <a:r>
              <a:rPr kumimoji="0" lang="en-US" sz="1800" b="0"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err="1" smtClean="0">
                <a:ln>
                  <a:noFill/>
                </a:ln>
                <a:solidFill>
                  <a:srgbClr val="FF0000"/>
                </a:solidFill>
                <a:effectLst/>
                <a:uLnTx/>
                <a:uFillTx/>
                <a:latin typeface="Cambria" pitchFamily="18" charset="0"/>
              </a:rPr>
              <a:t>VinCom</a:t>
            </a:r>
            <a:r>
              <a:rPr kumimoji="0" lang="en-US" sz="1800" b="1"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err="1" smtClean="0">
                <a:ln>
                  <a:noFill/>
                </a:ln>
                <a:solidFill>
                  <a:srgbClr val="FF0000"/>
                </a:solidFill>
                <a:effectLst/>
                <a:uLnTx/>
                <a:uFillTx/>
                <a:latin typeface="Cambria" pitchFamily="18" charset="0"/>
              </a:rPr>
              <a:t>Lê</a:t>
            </a:r>
            <a:r>
              <a:rPr kumimoji="0" lang="en-US" sz="1800" b="1"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err="1" smtClean="0">
                <a:ln>
                  <a:noFill/>
                </a:ln>
                <a:solidFill>
                  <a:srgbClr val="FF0000"/>
                </a:solidFill>
                <a:effectLst/>
                <a:uLnTx/>
                <a:uFillTx/>
                <a:latin typeface="Cambria" pitchFamily="18" charset="0"/>
              </a:rPr>
              <a:t>Thánh</a:t>
            </a:r>
            <a:r>
              <a:rPr kumimoji="0" lang="en-US" sz="1800" b="1"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err="1" smtClean="0">
                <a:ln>
                  <a:noFill/>
                </a:ln>
                <a:solidFill>
                  <a:srgbClr val="FF0000"/>
                </a:solidFill>
                <a:effectLst/>
                <a:uLnTx/>
                <a:uFillTx/>
                <a:latin typeface="Cambria" pitchFamily="18" charset="0"/>
              </a:rPr>
              <a:t>Tôn</a:t>
            </a:r>
            <a:r>
              <a:rPr kumimoji="0" lang="en-US" sz="1800" b="0" i="0" u="none" strike="noStrike" kern="0" cap="none" spc="0" normalizeH="0" baseline="0" noProof="0" dirty="0" smtClean="0">
                <a:ln>
                  <a:noFill/>
                </a:ln>
                <a:solidFill>
                  <a:srgbClr val="FF0000"/>
                </a:solidFill>
                <a:effectLst/>
                <a:uLnTx/>
                <a:uFillTx/>
                <a:latin typeface="Cambria" pitchFamily="18" charset="0"/>
              </a:rPr>
              <a:t> </a:t>
            </a:r>
            <a:r>
              <a:rPr kumimoji="0" lang="en-US" sz="1800" b="0" i="0" u="none" strike="noStrike" kern="0" cap="none" spc="0" normalizeH="0" baseline="0" noProof="0" dirty="0" smtClean="0">
                <a:ln>
                  <a:noFill/>
                </a:ln>
                <a:solidFill>
                  <a:prstClr val="black"/>
                </a:solidFill>
                <a:effectLst/>
                <a:uLnTx/>
                <a:uFillTx/>
                <a:latin typeface="Cambria" pitchFamily="18" charset="0"/>
              </a:rPr>
              <a:t>&amp;waypoints=</a:t>
            </a:r>
            <a:r>
              <a:rPr kumimoji="0" lang="en-US" sz="1800" b="1" i="0" u="none" strike="noStrike" kern="0" cap="none" spc="0" normalizeH="0" baseline="0" noProof="0" dirty="0" err="1" smtClean="0">
                <a:ln>
                  <a:noFill/>
                </a:ln>
                <a:solidFill>
                  <a:srgbClr val="FF0000"/>
                </a:solidFill>
                <a:effectLst/>
                <a:uLnTx/>
                <a:uFillTx/>
                <a:latin typeface="Cambria" pitchFamily="18" charset="0"/>
              </a:rPr>
              <a:t>optimize:true</a:t>
            </a:r>
            <a:r>
              <a:rPr kumimoji="0" lang="en-US" sz="1800" b="0" i="0" u="none" strike="noStrike" kern="0" cap="none" spc="0" normalizeH="0" baseline="0" noProof="0" dirty="0" smtClean="0">
                <a:ln>
                  <a:noFill/>
                </a:ln>
                <a:solidFill>
                  <a:prstClr val="black"/>
                </a:solidFill>
                <a:effectLst/>
                <a:uLnTx/>
                <a:uFillTx/>
                <a:latin typeface="Cambria" pitchFamily="18" charset="0"/>
              </a:rPr>
              <a:t>|</a:t>
            </a:r>
            <a:r>
              <a:rPr kumimoji="0" lang="en-US" sz="1800" b="0"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smtClean="0">
                <a:ln>
                  <a:noFill/>
                </a:ln>
                <a:solidFill>
                  <a:srgbClr val="FF0000"/>
                </a:solidFill>
                <a:effectLst/>
                <a:uLnTx/>
                <a:uFillTx/>
                <a:latin typeface="Cambria" pitchFamily="18" charset="0"/>
              </a:rPr>
              <a:t>280 </a:t>
            </a:r>
            <a:r>
              <a:rPr kumimoji="0" lang="en-US" sz="1800" b="1" i="0" u="none" strike="noStrike" kern="0" cap="none" spc="0" normalizeH="0" baseline="0" noProof="0" dirty="0" err="1" smtClean="0">
                <a:ln>
                  <a:noFill/>
                </a:ln>
                <a:solidFill>
                  <a:srgbClr val="FF0000"/>
                </a:solidFill>
                <a:effectLst/>
                <a:uLnTx/>
                <a:uFillTx/>
                <a:latin typeface="Cambria" pitchFamily="18" charset="0"/>
              </a:rPr>
              <a:t>Nguyễn</a:t>
            </a:r>
            <a:r>
              <a:rPr kumimoji="0" lang="en-US" sz="1800" b="1"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err="1" smtClean="0">
                <a:ln>
                  <a:noFill/>
                </a:ln>
                <a:solidFill>
                  <a:srgbClr val="FF0000"/>
                </a:solidFill>
                <a:effectLst/>
                <a:uLnTx/>
                <a:uFillTx/>
                <a:latin typeface="Cambria" pitchFamily="18" charset="0"/>
              </a:rPr>
              <a:t>Đình</a:t>
            </a:r>
            <a:r>
              <a:rPr kumimoji="0" lang="en-US" sz="1800" b="1"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err="1" smtClean="0">
                <a:ln>
                  <a:noFill/>
                </a:ln>
                <a:solidFill>
                  <a:srgbClr val="FF0000"/>
                </a:solidFill>
                <a:effectLst/>
                <a:uLnTx/>
                <a:uFillTx/>
                <a:latin typeface="Cambria" pitchFamily="18" charset="0"/>
              </a:rPr>
              <a:t>Chiểu</a:t>
            </a:r>
            <a:r>
              <a:rPr kumimoji="0" lang="en-US" sz="1800" b="0" i="0" u="none" strike="noStrike" kern="0" cap="none" spc="0" normalizeH="0" baseline="0" noProof="0" dirty="0" smtClean="0">
                <a:ln>
                  <a:noFill/>
                </a:ln>
                <a:solidFill>
                  <a:srgbClr val="FF0000"/>
                </a:solidFill>
                <a:effectLst/>
                <a:uLnTx/>
                <a:uFillTx/>
                <a:latin typeface="Cambria" pitchFamily="18" charset="0"/>
              </a:rPr>
              <a:t> </a:t>
            </a:r>
            <a:r>
              <a:rPr kumimoji="0" lang="en-US" sz="1800" b="0" i="0" u="none" strike="noStrike" kern="0" cap="none" spc="0" normalizeH="0" baseline="0" noProof="0" dirty="0" smtClean="0">
                <a:ln>
                  <a:noFill/>
                </a:ln>
                <a:solidFill>
                  <a:prstClr val="black"/>
                </a:solidFill>
                <a:effectLst/>
                <a:uLnTx/>
                <a:uFillTx/>
                <a:latin typeface="Cambria" pitchFamily="18" charset="0"/>
              </a:rPr>
              <a:t>|</a:t>
            </a:r>
            <a:r>
              <a:rPr kumimoji="0" lang="en-US" sz="1800" b="0"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err="1" smtClean="0">
                <a:ln>
                  <a:noFill/>
                </a:ln>
                <a:solidFill>
                  <a:srgbClr val="FF0000"/>
                </a:solidFill>
                <a:effectLst/>
                <a:uLnTx/>
                <a:uFillTx/>
                <a:latin typeface="Cambria" pitchFamily="18" charset="0"/>
              </a:rPr>
              <a:t>Bến</a:t>
            </a:r>
            <a:r>
              <a:rPr kumimoji="0" lang="en-US" sz="1800" b="1"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err="1" smtClean="0">
                <a:ln>
                  <a:noFill/>
                </a:ln>
                <a:solidFill>
                  <a:srgbClr val="FF0000"/>
                </a:solidFill>
                <a:effectLst/>
                <a:uLnTx/>
                <a:uFillTx/>
                <a:latin typeface="Cambria" pitchFamily="18" charset="0"/>
              </a:rPr>
              <a:t>xe</a:t>
            </a:r>
            <a:r>
              <a:rPr kumimoji="0" lang="en-US" sz="1800" b="1"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err="1" smtClean="0">
                <a:ln>
                  <a:noFill/>
                </a:ln>
                <a:solidFill>
                  <a:srgbClr val="FF0000"/>
                </a:solidFill>
                <a:effectLst/>
                <a:uLnTx/>
                <a:uFillTx/>
                <a:latin typeface="Cambria" pitchFamily="18" charset="0"/>
              </a:rPr>
              <a:t>quận</a:t>
            </a:r>
            <a:r>
              <a:rPr kumimoji="0" lang="en-US" sz="1800" b="1" i="0" u="none" strike="noStrike" kern="0" cap="none" spc="0" normalizeH="0" baseline="0" noProof="0" dirty="0" smtClean="0">
                <a:ln>
                  <a:noFill/>
                </a:ln>
                <a:solidFill>
                  <a:srgbClr val="FF0000"/>
                </a:solidFill>
                <a:effectLst/>
                <a:uLnTx/>
                <a:uFillTx/>
                <a:latin typeface="Cambria" pitchFamily="18" charset="0"/>
              </a:rPr>
              <a:t> 8 </a:t>
            </a:r>
            <a:r>
              <a:rPr kumimoji="0" lang="en-US" sz="1800" b="0" i="0" u="none" strike="noStrike" kern="0" cap="none" spc="0" normalizeH="0" baseline="0" noProof="0" dirty="0" smtClean="0">
                <a:ln>
                  <a:noFill/>
                </a:ln>
                <a:solidFill>
                  <a:prstClr val="black"/>
                </a:solidFill>
                <a:effectLst/>
                <a:uLnTx/>
                <a:uFillTx/>
                <a:latin typeface="Cambria" pitchFamily="18" charset="0"/>
              </a:rPr>
              <a:t>&amp;key=</a:t>
            </a:r>
            <a:r>
              <a:rPr kumimoji="0" lang="en-US" sz="1800" b="1" i="1" u="none" strike="noStrike" kern="0" cap="none" spc="0" normalizeH="0" baseline="0" noProof="0" dirty="0" smtClean="0">
                <a:ln>
                  <a:noFill/>
                </a:ln>
                <a:solidFill>
                  <a:prstClr val="black"/>
                </a:solidFill>
                <a:effectLst/>
                <a:uLnTx/>
                <a:uFillTx/>
                <a:latin typeface="Cambria" pitchFamily="18" charset="0"/>
              </a:rPr>
              <a:t>YOUR_API_KEY</a:t>
            </a:r>
            <a:endParaRPr kumimoji="0" lang="en-US" sz="1800" b="0" i="0" u="none" strike="noStrike" kern="0" cap="none" spc="0" normalizeH="0" baseline="0" noProof="0" dirty="0">
              <a:ln>
                <a:noFill/>
              </a:ln>
              <a:solidFill>
                <a:prstClr val="black"/>
              </a:solidFill>
              <a:effectLst/>
              <a:uLnTx/>
              <a:uFillTx/>
              <a:latin typeface="Cambria" pitchFamily="18" charset="0"/>
            </a:endParaRPr>
          </a:p>
        </p:txBody>
      </p:sp>
      <p:pic>
        <p:nvPicPr>
          <p:cNvPr id="14" name="Picture 4" descr="C:\Users\ngoan\Desktop\image\Religions-Muslim-Female-icon.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62444" y="2322576"/>
            <a:ext cx="1069848" cy="1069848"/>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p:cNvSpPr txBox="1"/>
          <p:nvPr/>
        </p:nvSpPr>
        <p:spPr>
          <a:xfrm>
            <a:off x="168351" y="3467099"/>
            <a:ext cx="1568956" cy="400110"/>
          </a:xfrm>
          <a:prstGeom prst="rect">
            <a:avLst/>
          </a:prstGeom>
          <a:noFill/>
        </p:spPr>
        <p:txBody>
          <a:bodyPr wrap="none" rtlCol="0">
            <a:spAutoFit/>
          </a:bodyPr>
          <a:lstStyle/>
          <a:p>
            <a:r>
              <a:rPr lang="en-US" sz="2000" dirty="0" err="1" smtClean="0">
                <a:latin typeface="Cambria" charset="0"/>
                <a:ea typeface="Cambria" charset="0"/>
                <a:cs typeface="Cambria" charset="0"/>
              </a:rPr>
              <a:t>Anh</a:t>
            </a:r>
            <a:r>
              <a:rPr lang="en-US" sz="2000" dirty="0" smtClean="0">
                <a:latin typeface="Cambria" charset="0"/>
                <a:ea typeface="Cambria" charset="0"/>
                <a:cs typeface="Cambria" charset="0"/>
              </a:rPr>
              <a:t> </a:t>
            </a:r>
            <a:r>
              <a:rPr lang="en-US" sz="2000" dirty="0" err="1" smtClean="0">
                <a:latin typeface="Cambria" charset="0"/>
                <a:ea typeface="Cambria" charset="0"/>
                <a:cs typeface="Cambria" charset="0"/>
              </a:rPr>
              <a:t>Kh</a:t>
            </a:r>
            <a:r>
              <a:rPr lang="vi-VN" sz="2000" dirty="0" smtClean="0">
                <a:latin typeface="Cambria" charset="0"/>
                <a:ea typeface="Cambria" charset="0"/>
                <a:cs typeface="Cambria" charset="0"/>
              </a:rPr>
              <a:t>ương</a:t>
            </a:r>
            <a:endParaRPr lang="en-US" sz="2000" dirty="0">
              <a:latin typeface="Cambria" charset="0"/>
              <a:ea typeface="Cambria" charset="0"/>
              <a:cs typeface="Cambria" charset="0"/>
            </a:endParaRPr>
          </a:p>
        </p:txBody>
      </p:sp>
      <p:sp>
        <p:nvSpPr>
          <p:cNvPr id="16" name="TextBox 15"/>
          <p:cNvSpPr txBox="1"/>
          <p:nvPr/>
        </p:nvSpPr>
        <p:spPr>
          <a:xfrm>
            <a:off x="3732276" y="2372155"/>
            <a:ext cx="985719" cy="400110"/>
          </a:xfrm>
          <a:prstGeom prst="rect">
            <a:avLst/>
          </a:prstGeom>
          <a:noFill/>
        </p:spPr>
        <p:txBody>
          <a:bodyPr wrap="none" rtlCol="0">
            <a:spAutoFit/>
          </a:bodyPr>
          <a:lstStyle/>
          <a:p>
            <a:r>
              <a:rPr lang="vi-VN" sz="2000" dirty="0" smtClean="0">
                <a:latin typeface="Cambria" charset="0"/>
                <a:ea typeface="Cambria" charset="0"/>
                <a:cs typeface="Cambria" charset="0"/>
              </a:rPr>
              <a:t>Bạn gái</a:t>
            </a:r>
            <a:endParaRPr lang="en-US" sz="2000" dirty="0">
              <a:latin typeface="Cambria" charset="0"/>
              <a:ea typeface="Cambria" charset="0"/>
              <a:cs typeface="Cambria" charset="0"/>
            </a:endParaRPr>
          </a:p>
        </p:txBody>
      </p:sp>
      <p:sp>
        <p:nvSpPr>
          <p:cNvPr id="17" name="TextBox 16"/>
          <p:cNvSpPr txBox="1"/>
          <p:nvPr/>
        </p:nvSpPr>
        <p:spPr>
          <a:xfrm>
            <a:off x="7437661" y="3433386"/>
            <a:ext cx="904415" cy="400110"/>
          </a:xfrm>
          <a:prstGeom prst="rect">
            <a:avLst/>
          </a:prstGeom>
          <a:noFill/>
        </p:spPr>
        <p:txBody>
          <a:bodyPr wrap="none" rtlCol="0">
            <a:spAutoFit/>
          </a:bodyPr>
          <a:lstStyle/>
          <a:p>
            <a:r>
              <a:rPr lang="vi-VN" sz="2000" smtClean="0">
                <a:latin typeface="Cambria" charset="0"/>
                <a:ea typeface="Cambria" charset="0"/>
                <a:cs typeface="Cambria" charset="0"/>
              </a:rPr>
              <a:t>Bà Nội</a:t>
            </a:r>
            <a:endParaRPr lang="en-US" sz="2000" dirty="0">
              <a:latin typeface="Cambria" charset="0"/>
              <a:ea typeface="Cambria" charset="0"/>
              <a:cs typeface="Cambria" charset="0"/>
            </a:endParaRPr>
          </a:p>
        </p:txBody>
      </p:sp>
      <p:sp>
        <p:nvSpPr>
          <p:cNvPr id="18" name="TextBox 17"/>
          <p:cNvSpPr txBox="1"/>
          <p:nvPr/>
        </p:nvSpPr>
        <p:spPr>
          <a:xfrm>
            <a:off x="3966089" y="4455512"/>
            <a:ext cx="518091" cy="400110"/>
          </a:xfrm>
          <a:prstGeom prst="rect">
            <a:avLst/>
          </a:prstGeom>
          <a:noFill/>
        </p:spPr>
        <p:txBody>
          <a:bodyPr wrap="none" rtlCol="0">
            <a:spAutoFit/>
          </a:bodyPr>
          <a:lstStyle/>
          <a:p>
            <a:r>
              <a:rPr lang="vi-VN" sz="2000" dirty="0" smtClean="0">
                <a:latin typeface="Cambria" charset="0"/>
                <a:ea typeface="Cambria" charset="0"/>
                <a:cs typeface="Cambria" charset="0"/>
              </a:rPr>
              <a:t>Mẹ</a:t>
            </a:r>
            <a:endParaRPr lang="en-US" sz="2000" dirty="0">
              <a:latin typeface="Cambria" charset="0"/>
              <a:ea typeface="Cambria" charset="0"/>
              <a:cs typeface="Cambria" charset="0"/>
            </a:endParaRPr>
          </a:p>
        </p:txBody>
      </p:sp>
      <p:sp>
        <p:nvSpPr>
          <p:cNvPr id="19" name="Slide Number Placeholder 4"/>
          <p:cNvSpPr>
            <a:spLocks noGrp="1"/>
          </p:cNvSpPr>
          <p:nvPr>
            <p:ph type="sldNum" sz="quarter" idx="12"/>
          </p:nvPr>
        </p:nvSpPr>
        <p:spPr>
          <a:xfrm>
            <a:off x="6457950" y="6356351"/>
            <a:ext cx="2057400" cy="365125"/>
          </a:xfrm>
        </p:spPr>
        <p:txBody>
          <a:bodyPr/>
          <a:lstStyle/>
          <a:p>
            <a:pPr algn="r"/>
            <a:r>
              <a:rPr lang="en-US" sz="1200" dirty="0" smtClean="0">
                <a:solidFill>
                  <a:schemeClr val="bg1">
                    <a:lumMod val="65000"/>
                  </a:schemeClr>
                </a:solidFill>
              </a:rPr>
              <a:t>141</a:t>
            </a:r>
            <a:endParaRPr lang="en-US" sz="1200" dirty="0">
              <a:solidFill>
                <a:schemeClr val="bg1">
                  <a:lumMod val="65000"/>
                </a:schemeClr>
              </a:solidFill>
            </a:endParaRPr>
          </a:p>
        </p:txBody>
      </p:sp>
    </p:spTree>
    <p:extLst>
      <p:ext uri="{BB962C8B-B14F-4D97-AF65-F5344CB8AC3E}">
        <p14:creationId xmlns:p14="http://schemas.microsoft.com/office/powerpoint/2010/main" val="1542061731"/>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3230880" y="2324100"/>
            <a:ext cx="2209800" cy="838200"/>
          </a:xfrm>
          <a:prstGeom prst="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latin typeface="Cambria" pitchFamily="18" charset="0"/>
              </a:rPr>
              <a:t>3 Results</a:t>
            </a:r>
            <a:endParaRPr kumimoji="0" lang="en-US" sz="2400" b="1" i="0" u="none" strike="noStrike" kern="0" cap="none" spc="0" normalizeH="0" baseline="0" noProof="0" dirty="0">
              <a:ln>
                <a:noFill/>
              </a:ln>
              <a:solidFill>
                <a:srgbClr val="FF0000"/>
              </a:solidFill>
              <a:effectLst/>
              <a:uLnTx/>
              <a:uFillTx/>
              <a:latin typeface="Cambria" pitchFamily="18" charset="0"/>
            </a:endParaRPr>
          </a:p>
        </p:txBody>
      </p:sp>
      <p:sp>
        <p:nvSpPr>
          <p:cNvPr id="16" name="Rectangle 15"/>
          <p:cNvSpPr/>
          <p:nvPr/>
        </p:nvSpPr>
        <p:spPr>
          <a:xfrm>
            <a:off x="3230880" y="3886200"/>
            <a:ext cx="2209800" cy="914400"/>
          </a:xfrm>
          <a:prstGeom prst="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latin typeface="Cambria" pitchFamily="18" charset="0"/>
              </a:rPr>
              <a:t>Sort results</a:t>
            </a:r>
            <a:endParaRPr kumimoji="0" lang="en-US" sz="2400" b="1" i="0" u="none" strike="noStrike" kern="0" cap="none" spc="0" normalizeH="0" baseline="0" noProof="0" dirty="0">
              <a:ln>
                <a:noFill/>
              </a:ln>
              <a:solidFill>
                <a:srgbClr val="FF0000"/>
              </a:solidFill>
              <a:effectLst/>
              <a:uLnTx/>
              <a:uFillTx/>
              <a:latin typeface="Cambria" pitchFamily="18" charset="0"/>
            </a:endParaRPr>
          </a:p>
        </p:txBody>
      </p:sp>
      <p:cxnSp>
        <p:nvCxnSpPr>
          <p:cNvPr id="18" name="Straight Arrow Connector 17"/>
          <p:cNvCxnSpPr>
            <a:stCxn id="2050" idx="2"/>
            <a:endCxn id="15" idx="0"/>
          </p:cNvCxnSpPr>
          <p:nvPr/>
        </p:nvCxnSpPr>
        <p:spPr>
          <a:xfrm>
            <a:off x="4335780" y="1618250"/>
            <a:ext cx="0" cy="70585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20" name="Straight Arrow Connector 19"/>
          <p:cNvCxnSpPr>
            <a:stCxn id="15" idx="2"/>
            <a:endCxn id="16" idx="0"/>
          </p:cNvCxnSpPr>
          <p:nvPr/>
        </p:nvCxnSpPr>
        <p:spPr>
          <a:xfrm>
            <a:off x="4335780" y="3162300"/>
            <a:ext cx="0" cy="7239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nvGrpSpPr>
          <p:cNvPr id="2049" name="Group 2048"/>
          <p:cNvGrpSpPr/>
          <p:nvPr/>
        </p:nvGrpSpPr>
        <p:grpSpPr>
          <a:xfrm>
            <a:off x="3307080" y="123158"/>
            <a:ext cx="2057400" cy="1495092"/>
            <a:chOff x="5867400" y="594360"/>
            <a:chExt cx="2057400" cy="1495092"/>
          </a:xfrm>
        </p:grpSpPr>
        <p:pic>
          <p:nvPicPr>
            <p:cNvPr id="2050" name="Picture 2" descr="C:\Users\ngoan\Desktop\image\dT8jMeKT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67400" y="594360"/>
              <a:ext cx="2057400" cy="1495092"/>
            </a:xfrm>
            <a:prstGeom prst="rect">
              <a:avLst/>
            </a:prstGeom>
            <a:noFill/>
            <a:extLst>
              <a:ext uri="{909E8E84-426E-40DD-AFC4-6F175D3DCCD1}">
                <a14:hiddenFill xmlns:a14="http://schemas.microsoft.com/office/drawing/2010/main">
                  <a:solidFill>
                    <a:srgbClr val="FFFFFF"/>
                  </a:solidFill>
                </a14:hiddenFill>
              </a:ext>
            </a:extLst>
          </p:spPr>
        </p:pic>
        <p:sp>
          <p:nvSpPr>
            <p:cNvPr id="2048" name="TextBox 2047"/>
            <p:cNvSpPr txBox="1"/>
            <p:nvPr/>
          </p:nvSpPr>
          <p:spPr>
            <a:xfrm>
              <a:off x="6230693" y="1093256"/>
              <a:ext cx="145732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latin typeface="Cambria" pitchFamily="18" charset="0"/>
                </a:rPr>
                <a:t>Google API</a:t>
              </a:r>
            </a:p>
          </p:txBody>
        </p:sp>
      </p:grpSp>
      <p:sp>
        <p:nvSpPr>
          <p:cNvPr id="39" name="Rectangle 38"/>
          <p:cNvSpPr/>
          <p:nvPr/>
        </p:nvSpPr>
        <p:spPr>
          <a:xfrm>
            <a:off x="3230880" y="5715000"/>
            <a:ext cx="2209800" cy="914400"/>
          </a:xfrm>
          <a:prstGeom prst="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latin typeface="Cambria" pitchFamily="18" charset="0"/>
              </a:rPr>
              <a:t>Display on Mobile</a:t>
            </a:r>
            <a:endParaRPr kumimoji="0" lang="en-US" sz="2400" b="1" i="0" u="none" strike="noStrike" kern="0" cap="none" spc="0" normalizeH="0" baseline="0" noProof="0" dirty="0">
              <a:ln>
                <a:noFill/>
              </a:ln>
              <a:solidFill>
                <a:srgbClr val="FF0000"/>
              </a:solidFill>
              <a:effectLst/>
              <a:uLnTx/>
              <a:uFillTx/>
              <a:latin typeface="Cambria" pitchFamily="18" charset="0"/>
            </a:endParaRPr>
          </a:p>
        </p:txBody>
      </p:sp>
      <p:cxnSp>
        <p:nvCxnSpPr>
          <p:cNvPr id="2061" name="Straight Arrow Connector 2060"/>
          <p:cNvCxnSpPr>
            <a:stCxn id="16" idx="2"/>
            <a:endCxn id="39" idx="0"/>
          </p:cNvCxnSpPr>
          <p:nvPr/>
        </p:nvCxnSpPr>
        <p:spPr>
          <a:xfrm>
            <a:off x="4335780" y="4800600"/>
            <a:ext cx="0" cy="9144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2" name="Slide Number Placeholder 4"/>
          <p:cNvSpPr txBox="1">
            <a:spLocks/>
          </p:cNvSpPr>
          <p:nvPr/>
        </p:nvSpPr>
        <p:spPr>
          <a:xfrm>
            <a:off x="6457950" y="6356351"/>
            <a:ext cx="2057400" cy="365125"/>
          </a:xfrm>
          <a:prstGeom prst="rect">
            <a:avLst/>
          </a:prstGeom>
          <a:noFill/>
          <a:ln>
            <a:noFill/>
          </a:ln>
        </p:spPr>
        <p:txBody>
          <a:bodyPr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200" dirty="0" smtClean="0">
                <a:solidFill>
                  <a:schemeClr val="bg1">
                    <a:lumMod val="65000"/>
                  </a:schemeClr>
                </a:solidFill>
              </a:rPr>
              <a:t>142</a:t>
            </a:r>
            <a:endParaRPr lang="en-US" sz="1200" dirty="0">
              <a:solidFill>
                <a:schemeClr val="bg1">
                  <a:lumMod val="65000"/>
                </a:schemeClr>
              </a:solidFill>
            </a:endParaRPr>
          </a:p>
        </p:txBody>
      </p:sp>
    </p:spTree>
    <p:extLst>
      <p:ext uri="{BB962C8B-B14F-4D97-AF65-F5344CB8AC3E}">
        <p14:creationId xmlns:p14="http://schemas.microsoft.com/office/powerpoint/2010/main" val="2109435603"/>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3" descr="C:\Users\ngoan\Desktop\image\tha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685800" y="1524000"/>
            <a:ext cx="1069848" cy="1069848"/>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Arrow Connector 2"/>
          <p:cNvCxnSpPr>
            <a:stCxn id="10" idx="1"/>
          </p:cNvCxnSpPr>
          <p:nvPr/>
        </p:nvCxnSpPr>
        <p:spPr>
          <a:xfrm>
            <a:off x="1755648" y="2058924"/>
            <a:ext cx="2194297" cy="0"/>
          </a:xfrm>
          <a:prstGeom prst="straightConnector1">
            <a:avLst/>
          </a:prstGeom>
          <a:ln w="76200">
            <a:tailEnd type="triangle" w="med" len="med"/>
          </a:ln>
        </p:spPr>
        <p:style>
          <a:lnRef idx="3">
            <a:schemeClr val="dk1"/>
          </a:lnRef>
          <a:fillRef idx="0">
            <a:schemeClr val="dk1"/>
          </a:fillRef>
          <a:effectRef idx="2">
            <a:schemeClr val="dk1"/>
          </a:effectRef>
          <a:fontRef idx="minor">
            <a:schemeClr val="tx1"/>
          </a:fontRef>
        </p:style>
      </p:cxnSp>
      <p:cxnSp>
        <p:nvCxnSpPr>
          <p:cNvPr id="6" name="Straight Arrow Connector 5"/>
          <p:cNvCxnSpPr/>
          <p:nvPr/>
        </p:nvCxnSpPr>
        <p:spPr>
          <a:xfrm>
            <a:off x="4484869" y="2593848"/>
            <a:ext cx="0" cy="1189157"/>
          </a:xfrm>
          <a:prstGeom prst="straightConnector1">
            <a:avLst/>
          </a:prstGeom>
          <a:ln w="76200">
            <a:tailEnd type="triangle" w="med" len="med"/>
          </a:ln>
        </p:spPr>
        <p:style>
          <a:lnRef idx="3">
            <a:schemeClr val="dk1"/>
          </a:lnRef>
          <a:fillRef idx="0">
            <a:schemeClr val="dk1"/>
          </a:fillRef>
          <a:effectRef idx="2">
            <a:schemeClr val="dk1"/>
          </a:effectRef>
          <a:fontRef idx="minor">
            <a:schemeClr val="tx1"/>
          </a:fontRef>
        </p:style>
      </p:cxnSp>
      <p:cxnSp>
        <p:nvCxnSpPr>
          <p:cNvPr id="14" name="Straight Arrow Connector 13"/>
          <p:cNvCxnSpPr/>
          <p:nvPr/>
        </p:nvCxnSpPr>
        <p:spPr>
          <a:xfrm>
            <a:off x="5019793" y="4317929"/>
            <a:ext cx="2098708" cy="0"/>
          </a:xfrm>
          <a:prstGeom prst="straightConnector1">
            <a:avLst/>
          </a:prstGeom>
          <a:ln w="76200">
            <a:tailEnd type="triangle"/>
          </a:ln>
        </p:spPr>
        <p:style>
          <a:lnRef idx="3">
            <a:schemeClr val="dk1"/>
          </a:lnRef>
          <a:fillRef idx="0">
            <a:schemeClr val="dk1"/>
          </a:fillRef>
          <a:effectRef idx="2">
            <a:schemeClr val="dk1"/>
          </a:effectRef>
          <a:fontRef idx="minor">
            <a:schemeClr val="tx1"/>
          </a:fontRef>
        </p:style>
      </p:cxnSp>
      <p:pic>
        <p:nvPicPr>
          <p:cNvPr id="11" name="Picture 2" descr="C:\Users\ngoan\Desktop\image\ngoa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49945" y="1524000"/>
            <a:ext cx="1069848" cy="106984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3" descr="C:\Users\ngoan\Desktop\image\Office-Client-Female-Light-icon.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49945" y="3783005"/>
            <a:ext cx="1069848" cy="1069848"/>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C:\Users\ngoan\Desktop\image\Religions-Muslim-Female-icon.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18501" y="3783005"/>
            <a:ext cx="1069848" cy="10698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3151369" y="155171"/>
            <a:ext cx="2667000" cy="990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chemeClr val="tx1"/>
                </a:solidFill>
                <a:effectLst/>
                <a:uLnTx/>
                <a:uFillTx/>
                <a:latin typeface="Cambria" pitchFamily="18" charset="0"/>
              </a:rPr>
              <a:t>BEST RESULT</a:t>
            </a:r>
            <a:endParaRPr kumimoji="0" lang="en-US" sz="2800" b="0" i="0" u="none" strike="noStrike" kern="0" cap="none" spc="0" normalizeH="0" baseline="0" noProof="0" dirty="0">
              <a:ln>
                <a:noFill/>
              </a:ln>
              <a:solidFill>
                <a:schemeClr val="tx1"/>
              </a:solidFill>
              <a:effectLst/>
              <a:uLnTx/>
              <a:uFillTx/>
              <a:latin typeface="Cambria" pitchFamily="18" charset="0"/>
            </a:endParaRPr>
          </a:p>
        </p:txBody>
      </p:sp>
      <p:sp>
        <p:nvSpPr>
          <p:cNvPr id="15" name="Slide Number Placeholder 4"/>
          <p:cNvSpPr>
            <a:spLocks noGrp="1"/>
          </p:cNvSpPr>
          <p:nvPr>
            <p:ph type="sldNum" sz="quarter" idx="12"/>
          </p:nvPr>
        </p:nvSpPr>
        <p:spPr>
          <a:xfrm>
            <a:off x="6457950" y="6356351"/>
            <a:ext cx="2057400" cy="365125"/>
          </a:xfrm>
        </p:spPr>
        <p:txBody>
          <a:bodyPr/>
          <a:lstStyle/>
          <a:p>
            <a:pPr algn="r"/>
            <a:r>
              <a:rPr lang="en-US" sz="1200" dirty="0" smtClean="0">
                <a:solidFill>
                  <a:schemeClr val="bg1">
                    <a:lumMod val="65000"/>
                  </a:schemeClr>
                </a:solidFill>
              </a:rPr>
              <a:t>143</a:t>
            </a:r>
            <a:endParaRPr lang="en-US" sz="1200" dirty="0">
              <a:solidFill>
                <a:schemeClr val="bg1">
                  <a:lumMod val="65000"/>
                </a:schemeClr>
              </a:solidFill>
            </a:endParaRPr>
          </a:p>
        </p:txBody>
      </p:sp>
    </p:spTree>
    <p:extLst>
      <p:ext uri="{BB962C8B-B14F-4D97-AF65-F5344CB8AC3E}">
        <p14:creationId xmlns:p14="http://schemas.microsoft.com/office/powerpoint/2010/main" val="3868664438"/>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hape 144"/>
          <p:cNvSpPr>
            <a:spLocks noGrp="1"/>
          </p:cNvSpPr>
          <p:nvPr>
            <p:ph type="title"/>
          </p:nvPr>
        </p:nvSpPr>
        <p:spPr>
          <a:xfrm>
            <a:off x="332118" y="353375"/>
            <a:ext cx="8499023" cy="621945"/>
          </a:xfrm>
          <a:prstGeom prst="rect">
            <a:avLst/>
          </a:prstGeom>
        </p:spPr>
        <p:txBody>
          <a:bodyPr>
            <a:normAutofit fontScale="90000"/>
          </a:bodyPr>
          <a:lstStyle>
            <a:lvl1pPr>
              <a:defRPr sz="3600">
                <a:latin typeface="Cambria"/>
                <a:ea typeface="Cambria"/>
                <a:cs typeface="Cambria"/>
                <a:sym typeface="Cambria"/>
              </a:defRPr>
            </a:lvl1pPr>
          </a:lstStyle>
          <a:p>
            <a:pPr algn="ctr"/>
            <a:r>
              <a:rPr lang="en-US" sz="5400" dirty="0" smtClean="0">
                <a:solidFill>
                  <a:schemeClr val="bg1"/>
                </a:solidFill>
                <a:cs typeface="Times New Roman" pitchFamily="18" charset="0"/>
              </a:rPr>
              <a:t>JSON</a:t>
            </a:r>
            <a:endParaRPr lang="en-US" sz="5400" dirty="0">
              <a:solidFill>
                <a:schemeClr val="bg1"/>
              </a:solidFill>
              <a:latin typeface="Times New Roman" pitchFamily="18" charset="0"/>
              <a:cs typeface="Times New Roman" pitchFamily="18" charset="0"/>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7400" y="1676400"/>
            <a:ext cx="4241462" cy="4165211"/>
          </a:xfrm>
          <a:prstGeom prst="rect">
            <a:avLst/>
          </a:prstGeom>
        </p:spPr>
      </p:pic>
      <p:sp>
        <p:nvSpPr>
          <p:cNvPr id="7" name="Slide Number Placeholder 4"/>
          <p:cNvSpPr>
            <a:spLocks noGrp="1"/>
          </p:cNvSpPr>
          <p:nvPr>
            <p:ph type="sldNum" sz="quarter" idx="12"/>
          </p:nvPr>
        </p:nvSpPr>
        <p:spPr>
          <a:xfrm>
            <a:off x="6457950" y="6356351"/>
            <a:ext cx="2057400" cy="365125"/>
          </a:xfrm>
        </p:spPr>
        <p:txBody>
          <a:bodyPr/>
          <a:lstStyle/>
          <a:p>
            <a:pPr algn="r"/>
            <a:r>
              <a:rPr lang="en-US" sz="1200" dirty="0" smtClean="0">
                <a:solidFill>
                  <a:schemeClr val="bg1">
                    <a:lumMod val="65000"/>
                  </a:schemeClr>
                </a:solidFill>
              </a:rPr>
              <a:t>144</a:t>
            </a:r>
            <a:endParaRPr lang="en-US" sz="1200" dirty="0">
              <a:solidFill>
                <a:schemeClr val="bg1">
                  <a:lumMod val="65000"/>
                </a:schemeClr>
              </a:solidFill>
            </a:endParaRPr>
          </a:p>
        </p:txBody>
      </p:sp>
    </p:spTree>
    <p:extLst>
      <p:ext uri="{BB962C8B-B14F-4D97-AF65-F5344CB8AC3E}">
        <p14:creationId xmlns:p14="http://schemas.microsoft.com/office/powerpoint/2010/main" val="3793443721"/>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500" b="0" i="0" u="none" strike="noStrike" kern="0" cap="none" spc="0" normalizeH="0" baseline="0" noProof="0" dirty="0" smtClean="0">
                <a:ln>
                  <a:noFill/>
                </a:ln>
                <a:solidFill>
                  <a:prstClr val="white"/>
                </a:solidFill>
                <a:effectLst/>
                <a:uLnTx/>
                <a:uFillTx/>
                <a:latin typeface="Cambria" panose="02040503050406030204" pitchFamily="18" charset="0"/>
              </a:rPr>
              <a:t>LEG</a:t>
            </a:r>
            <a:endParaRPr kumimoji="0" lang="en-US" sz="11500" b="0" i="0" u="none" strike="noStrike" kern="0" cap="none" spc="0" normalizeH="0" baseline="0" noProof="0" dirty="0">
              <a:ln>
                <a:noFill/>
              </a:ln>
              <a:solidFill>
                <a:prstClr val="white"/>
              </a:solidFill>
              <a:effectLst/>
              <a:uLnTx/>
              <a:uFillTx/>
              <a:latin typeface="Cambria" panose="02040503050406030204" pitchFamily="18" charset="0"/>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chemeClr val="bg1"/>
                </a:solidFill>
                <a:effectLst/>
                <a:uLnTx/>
                <a:uFillTx/>
                <a:latin typeface="Cambria" pitchFamily="18" charset="0"/>
              </a:rPr>
              <a:t>Represent a single leg of </a:t>
            </a:r>
            <a:r>
              <a:rPr kumimoji="0" lang="en-US" sz="2400" b="0" i="0" u="none" strike="noStrike" kern="0" cap="none" spc="0" normalizeH="0" baseline="0" noProof="0" dirty="0" smtClean="0">
                <a:ln>
                  <a:noFill/>
                </a:ln>
                <a:solidFill>
                  <a:schemeClr val="bg1"/>
                </a:solidFill>
                <a:effectLst/>
                <a:uLnTx/>
                <a:uFillTx/>
                <a:latin typeface="Cambria" pitchFamily="18" charset="0"/>
              </a:rPr>
              <a:t>the journey </a:t>
            </a:r>
            <a:r>
              <a:rPr kumimoji="0" lang="en-US" sz="2400" b="0" i="0" u="none" strike="noStrike" kern="0" cap="none" spc="0" normalizeH="0" baseline="0" noProof="0" dirty="0">
                <a:ln>
                  <a:noFill/>
                </a:ln>
                <a:solidFill>
                  <a:schemeClr val="bg1"/>
                </a:solidFill>
                <a:effectLst/>
                <a:uLnTx/>
                <a:uFillTx/>
                <a:latin typeface="Cambria" pitchFamily="18" charset="0"/>
              </a:rPr>
              <a:t>from the origin to the destination in the calculated route</a:t>
            </a:r>
            <a:r>
              <a:rPr kumimoji="0" lang="en-US" sz="2400" b="0" i="0" u="none" strike="noStrike" kern="0" cap="none" spc="0" normalizeH="0" baseline="0" noProof="0" dirty="0" smtClean="0">
                <a:ln>
                  <a:noFill/>
                </a:ln>
                <a:solidFill>
                  <a:schemeClr val="bg1"/>
                </a:solidFill>
                <a:effectLst/>
                <a:uLnTx/>
                <a:uFillTx/>
                <a:latin typeface="Cambria" pitchFamily="18" charset="0"/>
              </a:rPr>
              <a:t>.</a:t>
            </a:r>
            <a:endParaRPr kumimoji="0" lang="en-US" sz="2400" b="0" i="0" u="none" strike="noStrike" kern="0" cap="none" spc="0" normalizeH="0" baseline="0" noProof="0" dirty="0">
              <a:ln>
                <a:noFill/>
              </a:ln>
              <a:solidFill>
                <a:schemeClr val="bg1"/>
              </a:solidFill>
              <a:effectLst/>
              <a:uLnTx/>
              <a:uFillTx/>
              <a:latin typeface="Cambria" panose="02040503050406030204" pitchFamily="18" charset="0"/>
            </a:endParaRPr>
          </a:p>
        </p:txBody>
      </p:sp>
      <p:sp>
        <p:nvSpPr>
          <p:cNvPr id="5" name="Slide Number Placeholder 4"/>
          <p:cNvSpPr>
            <a:spLocks noGrp="1"/>
          </p:cNvSpPr>
          <p:nvPr>
            <p:ph type="sldNum" sz="quarter" idx="12"/>
          </p:nvPr>
        </p:nvSpPr>
        <p:spPr>
          <a:xfrm>
            <a:off x="6457950" y="6356351"/>
            <a:ext cx="2057400" cy="365125"/>
          </a:xfrm>
        </p:spPr>
        <p:txBody>
          <a:bodyPr/>
          <a:lstStyle/>
          <a:p>
            <a:pPr algn="r"/>
            <a:r>
              <a:rPr lang="en-US" sz="1200" dirty="0" smtClean="0">
                <a:solidFill>
                  <a:schemeClr val="bg1">
                    <a:lumMod val="65000"/>
                  </a:schemeClr>
                </a:solidFill>
              </a:rPr>
              <a:t>145</a:t>
            </a:r>
            <a:endParaRPr lang="en-US" sz="1200" dirty="0">
              <a:solidFill>
                <a:schemeClr val="bg1">
                  <a:lumMod val="65000"/>
                </a:schemeClr>
              </a:solidFill>
            </a:endParaRPr>
          </a:p>
        </p:txBody>
      </p:sp>
    </p:spTree>
    <p:extLst>
      <p:ext uri="{BB962C8B-B14F-4D97-AF65-F5344CB8AC3E}">
        <p14:creationId xmlns:p14="http://schemas.microsoft.com/office/powerpoint/2010/main" val="2438477472"/>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smtClean="0">
                <a:solidFill>
                  <a:schemeClr val="bg1"/>
                </a:solidFill>
                <a:latin typeface="Cambria"/>
                <a:ea typeface="Cambria"/>
                <a:cs typeface="Cambria"/>
                <a:sym typeface="Cambria"/>
              </a:rPr>
              <a:t>Leg</a:t>
            </a:r>
            <a:endParaRPr lang="en-US" sz="5400" dirty="0">
              <a:solidFill>
                <a:schemeClr val="bg1"/>
              </a:solidFill>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5173" y="2056077"/>
            <a:ext cx="4241462" cy="4165211"/>
          </a:xfrm>
          <a:prstGeom prst="rect">
            <a:avLst/>
          </a:prstGeom>
        </p:spPr>
      </p:pic>
      <p:grpSp>
        <p:nvGrpSpPr>
          <p:cNvPr id="6" name="Group 5"/>
          <p:cNvGrpSpPr/>
          <p:nvPr/>
        </p:nvGrpSpPr>
        <p:grpSpPr>
          <a:xfrm>
            <a:off x="6124442" y="2099697"/>
            <a:ext cx="1808322" cy="1038002"/>
            <a:chOff x="6520756" y="2169995"/>
            <a:chExt cx="1808322" cy="1038002"/>
          </a:xfrm>
        </p:grpSpPr>
        <p:sp>
          <p:nvSpPr>
            <p:cNvPr id="7" name="Shape 689"/>
            <p:cNvSpPr/>
            <p:nvPr/>
          </p:nvSpPr>
          <p:spPr>
            <a:xfrm>
              <a:off x="6520756" y="2653847"/>
              <a:ext cx="1808322" cy="554150"/>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 sz="1500" b="0" i="0" u="none" strike="noStrike" kern="0" cap="none" spc="0" normalizeH="0" baseline="0" noProof="0" dirty="0">
                <a:ln>
                  <a:noFill/>
                </a:ln>
                <a:solidFill>
                  <a:srgbClr val="FF0000"/>
                </a:solidFill>
                <a:effectLst/>
                <a:uLnTx/>
                <a:uFillTx/>
                <a:latin typeface="Cambria" pitchFamily="18" charset="0"/>
                <a:cs typeface="Arial"/>
                <a:sym typeface="Arial"/>
                <a:rtl val="0"/>
              </a:endParaRPr>
            </a:p>
          </p:txBody>
        </p:sp>
        <p:sp>
          <p:nvSpPr>
            <p:cNvPr id="8"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Leg</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9" name="Straight Arrow Connector 8"/>
          <p:cNvCxnSpPr>
            <a:endCxn id="7" idx="1"/>
          </p:cNvCxnSpPr>
          <p:nvPr/>
        </p:nvCxnSpPr>
        <p:spPr>
          <a:xfrm flipV="1">
            <a:off x="2920621" y="2860624"/>
            <a:ext cx="3203821" cy="483077"/>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0" name="Slide Number Placeholder 4"/>
          <p:cNvSpPr>
            <a:spLocks noGrp="1"/>
          </p:cNvSpPr>
          <p:nvPr>
            <p:ph type="sldNum" sz="quarter" idx="12"/>
          </p:nvPr>
        </p:nvSpPr>
        <p:spPr>
          <a:xfrm>
            <a:off x="6457950" y="6356351"/>
            <a:ext cx="2057400" cy="365125"/>
          </a:xfrm>
        </p:spPr>
        <p:txBody>
          <a:bodyPr/>
          <a:lstStyle/>
          <a:p>
            <a:pPr algn="r"/>
            <a:r>
              <a:rPr lang="en-US" sz="1200" dirty="0" smtClean="0">
                <a:solidFill>
                  <a:schemeClr val="bg1">
                    <a:lumMod val="65000"/>
                  </a:schemeClr>
                </a:solidFill>
              </a:rPr>
              <a:t>146</a:t>
            </a:r>
            <a:endParaRPr lang="en-US" sz="1200" dirty="0">
              <a:solidFill>
                <a:schemeClr val="bg1">
                  <a:lumMod val="65000"/>
                </a:schemeClr>
              </a:solidFill>
            </a:endParaRPr>
          </a:p>
        </p:txBody>
      </p:sp>
    </p:spTree>
    <p:extLst>
      <p:ext uri="{BB962C8B-B14F-4D97-AF65-F5344CB8AC3E}">
        <p14:creationId xmlns:p14="http://schemas.microsoft.com/office/powerpoint/2010/main" val="2719870386"/>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5173" y="2056077"/>
            <a:ext cx="4241462" cy="4165211"/>
          </a:xfrm>
          <a:prstGeom prst="rect">
            <a:avLst/>
          </a:prstGeom>
        </p:spPr>
      </p:pic>
      <p:grpSp>
        <p:nvGrpSpPr>
          <p:cNvPr id="6" name="Group 5"/>
          <p:cNvGrpSpPr/>
          <p:nvPr/>
        </p:nvGrpSpPr>
        <p:grpSpPr>
          <a:xfrm>
            <a:off x="6440135" y="2099697"/>
            <a:ext cx="1808322" cy="1038002"/>
            <a:chOff x="6520756" y="2169995"/>
            <a:chExt cx="1808322" cy="1038002"/>
          </a:xfrm>
        </p:grpSpPr>
        <p:sp>
          <p:nvSpPr>
            <p:cNvPr id="7" name="Shape 689"/>
            <p:cNvSpPr/>
            <p:nvPr/>
          </p:nvSpPr>
          <p:spPr>
            <a:xfrm>
              <a:off x="6520756" y="2653847"/>
              <a:ext cx="1808322" cy="554150"/>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Distance</a:t>
              </a:r>
              <a:endParaRPr kumimoji="0" lang="en" sz="2000" b="0" i="0" u="none" strike="noStrike" kern="0" cap="none" spc="0" normalizeH="0" baseline="0" noProof="0" dirty="0">
                <a:ln>
                  <a:noFill/>
                </a:ln>
                <a:solidFill>
                  <a:srgbClr val="FF0000"/>
                </a:solidFill>
                <a:effectLst/>
                <a:uLnTx/>
                <a:uFillTx/>
                <a:latin typeface="Cambria" pitchFamily="18" charset="0"/>
                <a:cs typeface="Arial"/>
                <a:sym typeface="Arial"/>
                <a:rtl val="0"/>
              </a:endParaRPr>
            </a:p>
          </p:txBody>
        </p:sp>
        <p:sp>
          <p:nvSpPr>
            <p:cNvPr id="8"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2000" b="1" i="0" u="none" strike="noStrike" kern="0" cap="none" spc="0" normalizeH="0" baseline="0" noProof="0" dirty="0" smtClean="0">
                  <a:ln>
                    <a:noFill/>
                  </a:ln>
                  <a:solidFill>
                    <a:srgbClr val="000000"/>
                  </a:solidFill>
                  <a:effectLst/>
                  <a:uLnTx/>
                  <a:uFillTx/>
                  <a:latin typeface="Arial"/>
                  <a:cs typeface="Arial"/>
                  <a:sym typeface="Arial"/>
                  <a:rtl val="0"/>
                </a:rPr>
                <a:t>Leg</a:t>
              </a:r>
              <a:endParaRPr kumimoji="0" lang="en" sz="2000" b="1" i="0" u="none" strike="noStrike" kern="0" cap="none" spc="0" normalizeH="0" baseline="0" noProof="0" dirty="0">
                <a:ln>
                  <a:noFill/>
                </a:ln>
                <a:solidFill>
                  <a:srgbClr val="000000"/>
                </a:solidFill>
                <a:effectLst/>
                <a:uLnTx/>
                <a:uFillTx/>
                <a:latin typeface="Arial"/>
                <a:cs typeface="Arial"/>
                <a:sym typeface="Arial"/>
                <a:rtl val="0"/>
              </a:endParaRPr>
            </a:p>
          </p:txBody>
        </p:sp>
      </p:grpSp>
      <p:sp>
        <p:nvSpPr>
          <p:cNvPr id="10" name="Rectangle 9"/>
          <p:cNvSpPr/>
          <p:nvPr/>
        </p:nvSpPr>
        <p:spPr>
          <a:xfrm>
            <a:off x="1524000" y="3569623"/>
            <a:ext cx="1173031" cy="31389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11" name="Title 1"/>
          <p:cNvSpPr>
            <a:spLocks noGrp="1"/>
          </p:cNvSpPr>
          <p:nvPr>
            <p:ph type="title"/>
          </p:nvPr>
        </p:nvSpPr>
        <p:spPr>
          <a:xfrm>
            <a:off x="457200" y="274637"/>
            <a:ext cx="8229600" cy="1143000"/>
          </a:xfrm>
        </p:spPr>
        <p:txBody>
          <a:bodyPr/>
          <a:lstStyle/>
          <a:p>
            <a:r>
              <a:rPr lang="en-US" sz="5400" dirty="0" smtClean="0">
                <a:solidFill>
                  <a:schemeClr val="bg1"/>
                </a:solidFill>
                <a:latin typeface="Cambria"/>
                <a:ea typeface="Cambria"/>
                <a:cs typeface="Cambria"/>
                <a:sym typeface="Cambria"/>
              </a:rPr>
              <a:t>Leg</a:t>
            </a:r>
            <a:endParaRPr lang="en-US" sz="5400" dirty="0">
              <a:solidFill>
                <a:schemeClr val="bg1"/>
              </a:solidFill>
            </a:endParaRPr>
          </a:p>
        </p:txBody>
      </p:sp>
      <p:pic>
        <p:nvPicPr>
          <p:cNvPr id="2" name="Picture 1"/>
          <p:cNvPicPr>
            <a:picLocks noChangeAspect="1"/>
          </p:cNvPicPr>
          <p:nvPr/>
        </p:nvPicPr>
        <p:blipFill>
          <a:blip r:embed="rId4"/>
          <a:stretch>
            <a:fillRect/>
          </a:stretch>
        </p:blipFill>
        <p:spPr>
          <a:xfrm>
            <a:off x="2572693" y="1936810"/>
            <a:ext cx="2962275" cy="809625"/>
          </a:xfrm>
          <a:prstGeom prst="rect">
            <a:avLst/>
          </a:prstGeom>
        </p:spPr>
      </p:pic>
      <p:sp>
        <p:nvSpPr>
          <p:cNvPr id="3" name="Rectangle 2"/>
          <p:cNvSpPr/>
          <p:nvPr/>
        </p:nvSpPr>
        <p:spPr>
          <a:xfrm>
            <a:off x="2697031" y="1936810"/>
            <a:ext cx="2724055" cy="809625"/>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9" name="Straight Arrow Connector 8"/>
          <p:cNvCxnSpPr>
            <a:endCxn id="7" idx="1"/>
          </p:cNvCxnSpPr>
          <p:nvPr/>
        </p:nvCxnSpPr>
        <p:spPr>
          <a:xfrm>
            <a:off x="5148943" y="2583549"/>
            <a:ext cx="1291192" cy="277075"/>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3" name="Straight Arrow Connector 12"/>
          <p:cNvCxnSpPr/>
          <p:nvPr/>
        </p:nvCxnSpPr>
        <p:spPr>
          <a:xfrm flipV="1">
            <a:off x="2572693" y="2628052"/>
            <a:ext cx="238854" cy="941571"/>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16" name="Slide Number Placeholder 4"/>
          <p:cNvSpPr>
            <a:spLocks noGrp="1"/>
          </p:cNvSpPr>
          <p:nvPr>
            <p:ph type="sldNum" sz="quarter" idx="12"/>
          </p:nvPr>
        </p:nvSpPr>
        <p:spPr>
          <a:xfrm>
            <a:off x="6457950" y="6356351"/>
            <a:ext cx="2057400" cy="365125"/>
          </a:xfrm>
        </p:spPr>
        <p:txBody>
          <a:bodyPr/>
          <a:lstStyle/>
          <a:p>
            <a:pPr algn="r"/>
            <a:r>
              <a:rPr lang="en-US" sz="1200" dirty="0" smtClean="0">
                <a:solidFill>
                  <a:schemeClr val="bg1">
                    <a:lumMod val="65000"/>
                  </a:schemeClr>
                </a:solidFill>
              </a:rPr>
              <a:t>147</a:t>
            </a:r>
            <a:endParaRPr lang="en-US" sz="1200" dirty="0">
              <a:solidFill>
                <a:schemeClr val="bg1">
                  <a:lumMod val="65000"/>
                </a:schemeClr>
              </a:solidFill>
            </a:endParaRPr>
          </a:p>
        </p:txBody>
      </p:sp>
    </p:spTree>
    <p:extLst>
      <p:ext uri="{BB962C8B-B14F-4D97-AF65-F5344CB8AC3E}">
        <p14:creationId xmlns:p14="http://schemas.microsoft.com/office/powerpoint/2010/main" val="3068865836"/>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5173" y="2056077"/>
            <a:ext cx="4241462" cy="4165211"/>
          </a:xfrm>
          <a:prstGeom prst="rect">
            <a:avLst/>
          </a:prstGeom>
        </p:spPr>
      </p:pic>
      <p:grpSp>
        <p:nvGrpSpPr>
          <p:cNvPr id="6" name="Group 5"/>
          <p:cNvGrpSpPr/>
          <p:nvPr/>
        </p:nvGrpSpPr>
        <p:grpSpPr>
          <a:xfrm>
            <a:off x="6374814" y="2099697"/>
            <a:ext cx="1915153" cy="1332272"/>
            <a:chOff x="6520756" y="2169995"/>
            <a:chExt cx="1808322" cy="1038002"/>
          </a:xfrm>
        </p:grpSpPr>
        <p:sp>
          <p:nvSpPr>
            <p:cNvPr id="7" name="Shape 689"/>
            <p:cNvSpPr/>
            <p:nvPr/>
          </p:nvSpPr>
          <p:spPr>
            <a:xfrm>
              <a:off x="6520756" y="2653847"/>
              <a:ext cx="1808322" cy="554150"/>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Duration</a:t>
              </a:r>
              <a:endParaRPr kumimoji="0" lang="en" sz="2000" b="0" i="0" u="none" strike="noStrike" kern="0" cap="none" spc="0" normalizeH="0" baseline="0" noProof="0" dirty="0">
                <a:ln>
                  <a:noFill/>
                </a:ln>
                <a:solidFill>
                  <a:srgbClr val="FF0000"/>
                </a:solidFill>
                <a:effectLst/>
                <a:uLnTx/>
                <a:uFillTx/>
                <a:latin typeface="Cambria" pitchFamily="18" charset="0"/>
                <a:cs typeface="Arial"/>
                <a:sym typeface="Arial"/>
                <a:rtl val="0"/>
              </a:endParaRPr>
            </a:p>
          </p:txBody>
        </p:sp>
        <p:sp>
          <p:nvSpPr>
            <p:cNvPr id="8"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2000" b="1" i="0" u="none" strike="noStrike" kern="0" cap="none" spc="0" normalizeH="0" baseline="0" noProof="0" dirty="0" smtClean="0">
                  <a:ln>
                    <a:noFill/>
                  </a:ln>
                  <a:solidFill>
                    <a:srgbClr val="000000"/>
                  </a:solidFill>
                  <a:effectLst/>
                  <a:uLnTx/>
                  <a:uFillTx/>
                  <a:latin typeface="Arial"/>
                  <a:cs typeface="Arial"/>
                  <a:sym typeface="Arial"/>
                  <a:rtl val="0"/>
                </a:rPr>
                <a:t>Leg</a:t>
              </a:r>
              <a:endParaRPr kumimoji="0" lang="en" sz="200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9" name="Straight Arrow Connector 8"/>
          <p:cNvCxnSpPr/>
          <p:nvPr/>
        </p:nvCxnSpPr>
        <p:spPr>
          <a:xfrm>
            <a:off x="5403462" y="2608527"/>
            <a:ext cx="1062652" cy="733215"/>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0" name="Rectangle 9"/>
          <p:cNvSpPr/>
          <p:nvPr/>
        </p:nvSpPr>
        <p:spPr>
          <a:xfrm>
            <a:off x="1624422" y="3810000"/>
            <a:ext cx="1173031" cy="31389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11" name="Title 1"/>
          <p:cNvSpPr>
            <a:spLocks noGrp="1"/>
          </p:cNvSpPr>
          <p:nvPr>
            <p:ph type="title"/>
          </p:nvPr>
        </p:nvSpPr>
        <p:spPr>
          <a:xfrm>
            <a:off x="457200" y="274637"/>
            <a:ext cx="8229600" cy="1143000"/>
          </a:xfrm>
        </p:spPr>
        <p:txBody>
          <a:bodyPr/>
          <a:lstStyle/>
          <a:p>
            <a:r>
              <a:rPr lang="en-US" sz="5400" dirty="0" smtClean="0">
                <a:solidFill>
                  <a:schemeClr val="bg1"/>
                </a:solidFill>
                <a:latin typeface="Cambria"/>
                <a:ea typeface="Cambria"/>
                <a:cs typeface="Cambria"/>
                <a:sym typeface="Cambria"/>
              </a:rPr>
              <a:t>Leg</a:t>
            </a:r>
            <a:endParaRPr lang="en-US" sz="5400" dirty="0">
              <a:solidFill>
                <a:schemeClr val="bg1"/>
              </a:solidFill>
            </a:endParaRPr>
          </a:p>
        </p:txBody>
      </p:sp>
      <p:sp>
        <p:nvSpPr>
          <p:cNvPr id="12" name="Rectangle 11"/>
          <p:cNvSpPr/>
          <p:nvPr/>
        </p:nvSpPr>
        <p:spPr>
          <a:xfrm>
            <a:off x="2817473" y="1881943"/>
            <a:ext cx="2724055" cy="809625"/>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4"/>
          <a:stretch>
            <a:fillRect/>
          </a:stretch>
        </p:blipFill>
        <p:spPr>
          <a:xfrm>
            <a:off x="2955537" y="2056077"/>
            <a:ext cx="2447925" cy="552450"/>
          </a:xfrm>
          <a:prstGeom prst="rect">
            <a:avLst/>
          </a:prstGeom>
        </p:spPr>
      </p:pic>
      <p:cxnSp>
        <p:nvCxnSpPr>
          <p:cNvPr id="14" name="Straight Arrow Connector 13"/>
          <p:cNvCxnSpPr/>
          <p:nvPr/>
        </p:nvCxnSpPr>
        <p:spPr>
          <a:xfrm flipV="1">
            <a:off x="2492829" y="2608527"/>
            <a:ext cx="462708" cy="1288559"/>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20" name="Slide Number Placeholder 4"/>
          <p:cNvSpPr>
            <a:spLocks noGrp="1"/>
          </p:cNvSpPr>
          <p:nvPr>
            <p:ph type="sldNum" sz="quarter" idx="12"/>
          </p:nvPr>
        </p:nvSpPr>
        <p:spPr>
          <a:xfrm>
            <a:off x="6457950" y="6356351"/>
            <a:ext cx="2057400" cy="365125"/>
          </a:xfrm>
        </p:spPr>
        <p:txBody>
          <a:bodyPr/>
          <a:lstStyle/>
          <a:p>
            <a:pPr algn="r"/>
            <a:r>
              <a:rPr lang="en-US" sz="1200" dirty="0" smtClean="0">
                <a:solidFill>
                  <a:schemeClr val="bg1">
                    <a:lumMod val="65000"/>
                  </a:schemeClr>
                </a:solidFill>
              </a:rPr>
              <a:t>148</a:t>
            </a:r>
            <a:endParaRPr lang="en-US" sz="1200" dirty="0">
              <a:solidFill>
                <a:schemeClr val="bg1">
                  <a:lumMod val="65000"/>
                </a:schemeClr>
              </a:solidFill>
            </a:endParaRPr>
          </a:p>
        </p:txBody>
      </p:sp>
    </p:spTree>
    <p:extLst>
      <p:ext uri="{BB962C8B-B14F-4D97-AF65-F5344CB8AC3E}">
        <p14:creationId xmlns:p14="http://schemas.microsoft.com/office/powerpoint/2010/main" val="562657544"/>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5173" y="2056077"/>
            <a:ext cx="4241462" cy="4165211"/>
          </a:xfrm>
          <a:prstGeom prst="rect">
            <a:avLst/>
          </a:prstGeom>
        </p:spPr>
      </p:pic>
      <p:grpSp>
        <p:nvGrpSpPr>
          <p:cNvPr id="6" name="Group 5"/>
          <p:cNvGrpSpPr/>
          <p:nvPr/>
        </p:nvGrpSpPr>
        <p:grpSpPr>
          <a:xfrm>
            <a:off x="6461898" y="2099697"/>
            <a:ext cx="1950779" cy="1688532"/>
            <a:chOff x="6520756" y="2169995"/>
            <a:chExt cx="1808322" cy="1316732"/>
          </a:xfrm>
        </p:grpSpPr>
        <p:sp>
          <p:nvSpPr>
            <p:cNvPr id="7" name="Shape 689"/>
            <p:cNvSpPr/>
            <p:nvPr/>
          </p:nvSpPr>
          <p:spPr>
            <a:xfrm>
              <a:off x="6520756" y="2653846"/>
              <a:ext cx="1808322" cy="83288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StartAddress</a:t>
              </a:r>
              <a:endParaRPr kumimoji="0" lang="en" sz="2000" b="0" i="0" u="none" strike="noStrike" kern="0" cap="none" spc="0" normalizeH="0" baseline="0" noProof="0" dirty="0">
                <a:ln>
                  <a:noFill/>
                </a:ln>
                <a:solidFill>
                  <a:srgbClr val="FF0000"/>
                </a:solidFill>
                <a:effectLst/>
                <a:uLnTx/>
                <a:uFillTx/>
                <a:latin typeface="Cambria" pitchFamily="18" charset="0"/>
                <a:cs typeface="Arial"/>
                <a:sym typeface="Arial"/>
                <a:rtl val="0"/>
              </a:endParaRPr>
            </a:p>
          </p:txBody>
        </p:sp>
        <p:sp>
          <p:nvSpPr>
            <p:cNvPr id="8"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2000" b="1" i="0" u="none" strike="noStrike" kern="0" cap="none" spc="0" normalizeH="0" baseline="0" noProof="0" dirty="0" smtClean="0">
                  <a:ln>
                    <a:noFill/>
                  </a:ln>
                  <a:solidFill>
                    <a:srgbClr val="000000"/>
                  </a:solidFill>
                  <a:effectLst/>
                  <a:uLnTx/>
                  <a:uFillTx/>
                  <a:latin typeface="Arial"/>
                  <a:cs typeface="Arial"/>
                  <a:sym typeface="Arial"/>
                  <a:rtl val="0"/>
                </a:rPr>
                <a:t>Leg</a:t>
              </a:r>
              <a:endParaRPr kumimoji="0" lang="en" sz="200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9" name="Straight Arrow Connector 8"/>
          <p:cNvCxnSpPr/>
          <p:nvPr/>
        </p:nvCxnSpPr>
        <p:spPr>
          <a:xfrm>
            <a:off x="5541528" y="2917371"/>
            <a:ext cx="1000786" cy="664029"/>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0" name="Rectangle 9"/>
          <p:cNvSpPr/>
          <p:nvPr/>
        </p:nvSpPr>
        <p:spPr>
          <a:xfrm>
            <a:off x="1828800" y="4715301"/>
            <a:ext cx="1066392" cy="31389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11" name="Title 1"/>
          <p:cNvSpPr>
            <a:spLocks noGrp="1"/>
          </p:cNvSpPr>
          <p:nvPr>
            <p:ph type="title"/>
          </p:nvPr>
        </p:nvSpPr>
        <p:spPr>
          <a:xfrm>
            <a:off x="457200" y="274637"/>
            <a:ext cx="8229600" cy="1143000"/>
          </a:xfrm>
        </p:spPr>
        <p:txBody>
          <a:bodyPr/>
          <a:lstStyle/>
          <a:p>
            <a:r>
              <a:rPr lang="en-US" sz="5400" dirty="0" smtClean="0">
                <a:solidFill>
                  <a:schemeClr val="bg1"/>
                </a:solidFill>
                <a:latin typeface="Cambria"/>
                <a:ea typeface="Cambria"/>
                <a:cs typeface="Cambria"/>
                <a:sym typeface="Cambria"/>
              </a:rPr>
              <a:t>Leg</a:t>
            </a:r>
            <a:endParaRPr lang="en-US" sz="5400" dirty="0">
              <a:solidFill>
                <a:schemeClr val="bg1"/>
              </a:solidFill>
            </a:endParaRPr>
          </a:p>
        </p:txBody>
      </p:sp>
      <p:pic>
        <p:nvPicPr>
          <p:cNvPr id="12" name="Picture 11"/>
          <p:cNvPicPr>
            <a:picLocks noChangeAspect="1"/>
          </p:cNvPicPr>
          <p:nvPr/>
        </p:nvPicPr>
        <p:blipFill>
          <a:blip r:embed="rId4"/>
          <a:stretch>
            <a:fillRect/>
          </a:stretch>
        </p:blipFill>
        <p:spPr>
          <a:xfrm>
            <a:off x="2988828" y="2436784"/>
            <a:ext cx="2552700" cy="581025"/>
          </a:xfrm>
          <a:prstGeom prst="rect">
            <a:avLst/>
          </a:prstGeom>
        </p:spPr>
      </p:pic>
      <p:sp>
        <p:nvSpPr>
          <p:cNvPr id="13" name="Rectangle 12"/>
          <p:cNvSpPr/>
          <p:nvPr/>
        </p:nvSpPr>
        <p:spPr>
          <a:xfrm>
            <a:off x="2988828" y="2360718"/>
            <a:ext cx="2724055" cy="657092"/>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15" name="Straight Arrow Connector 14"/>
          <p:cNvCxnSpPr/>
          <p:nvPr/>
        </p:nvCxnSpPr>
        <p:spPr>
          <a:xfrm flipV="1">
            <a:off x="2577270" y="2850124"/>
            <a:ext cx="702911" cy="2022126"/>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18" name="Slide Number Placeholder 4"/>
          <p:cNvSpPr>
            <a:spLocks noGrp="1"/>
          </p:cNvSpPr>
          <p:nvPr>
            <p:ph type="sldNum" sz="quarter" idx="12"/>
          </p:nvPr>
        </p:nvSpPr>
        <p:spPr>
          <a:xfrm>
            <a:off x="6457950" y="6356351"/>
            <a:ext cx="2057400" cy="365125"/>
          </a:xfrm>
        </p:spPr>
        <p:txBody>
          <a:bodyPr/>
          <a:lstStyle/>
          <a:p>
            <a:pPr algn="r"/>
            <a:r>
              <a:rPr lang="en-US" sz="1200" dirty="0" smtClean="0">
                <a:solidFill>
                  <a:schemeClr val="bg1">
                    <a:lumMod val="65000"/>
                  </a:schemeClr>
                </a:solidFill>
              </a:rPr>
              <a:t>149</a:t>
            </a:r>
            <a:endParaRPr lang="en-US" sz="1200" dirty="0">
              <a:solidFill>
                <a:schemeClr val="bg1">
                  <a:lumMod val="65000"/>
                </a:schemeClr>
              </a:solidFill>
            </a:endParaRPr>
          </a:p>
        </p:txBody>
      </p:sp>
    </p:spTree>
    <p:extLst>
      <p:ext uri="{BB962C8B-B14F-4D97-AF65-F5344CB8AC3E}">
        <p14:creationId xmlns:p14="http://schemas.microsoft.com/office/powerpoint/2010/main" val="175517999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500" b="0" i="0" u="none" strike="noStrike" kern="0" cap="none" spc="0" normalizeH="0" baseline="0" noProof="0" dirty="0" smtClean="0">
                <a:ln>
                  <a:noFill/>
                </a:ln>
                <a:solidFill>
                  <a:schemeClr val="bg1"/>
                </a:solidFill>
                <a:effectLst/>
                <a:uLnTx/>
                <a:uFillTx/>
                <a:latin typeface="Cambria" panose="02040503050406030204" pitchFamily="18" charset="0"/>
              </a:rPr>
              <a:t>ROUTE</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chemeClr val="bg1"/>
                </a:solidFill>
                <a:effectLst/>
                <a:uLnTx/>
                <a:uFillTx/>
                <a:latin typeface="Cambria" panose="02040503050406030204" pitchFamily="18" charset="0"/>
              </a:rPr>
              <a:t>Route: represent the route of bus.</a:t>
            </a:r>
            <a:endParaRPr kumimoji="0" lang="en-US" sz="2800" b="0" i="0" u="none" strike="noStrike" kern="0" cap="none" spc="0" normalizeH="0" baseline="0" noProof="0" dirty="0">
              <a:ln>
                <a:noFill/>
              </a:ln>
              <a:solidFill>
                <a:schemeClr val="bg1"/>
              </a:solidFill>
              <a:effectLst/>
              <a:uLnTx/>
              <a:uFillTx/>
              <a:latin typeface="Cambria" panose="02040503050406030204" pitchFamily="18" charset="0"/>
            </a:endParaRPr>
          </a:p>
        </p:txBody>
      </p:sp>
      <p:sp>
        <p:nvSpPr>
          <p:cNvPr id="2" name="Slide Number Placeholder 1"/>
          <p:cNvSpPr>
            <a:spLocks noGrp="1"/>
          </p:cNvSpPr>
          <p:nvPr>
            <p:ph type="sldNum" sz="quarter" idx="12"/>
          </p:nvPr>
        </p:nvSpPr>
        <p:spPr/>
        <p:txBody>
          <a:bodyPr/>
          <a:lstStyle/>
          <a:p>
            <a:fld id="{0E8E0603-4C39-4EF1-A0FE-816FABFA11C3}" type="slidenum">
              <a:rPr lang="en-US" smtClean="0"/>
              <a:t>15</a:t>
            </a:fld>
            <a:endParaRPr lang="en-US"/>
          </a:p>
        </p:txBody>
      </p:sp>
    </p:spTree>
    <p:extLst>
      <p:ext uri="{BB962C8B-B14F-4D97-AF65-F5344CB8AC3E}">
        <p14:creationId xmlns:p14="http://schemas.microsoft.com/office/powerpoint/2010/main" val="880882409"/>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5173" y="2056077"/>
            <a:ext cx="4241462" cy="4165211"/>
          </a:xfrm>
          <a:prstGeom prst="rect">
            <a:avLst/>
          </a:prstGeom>
        </p:spPr>
      </p:pic>
      <p:grpSp>
        <p:nvGrpSpPr>
          <p:cNvPr id="6" name="Group 5"/>
          <p:cNvGrpSpPr/>
          <p:nvPr/>
        </p:nvGrpSpPr>
        <p:grpSpPr>
          <a:xfrm>
            <a:off x="6124441" y="2099697"/>
            <a:ext cx="1986405" cy="2002198"/>
            <a:chOff x="6520756" y="2169995"/>
            <a:chExt cx="1808322" cy="1557903"/>
          </a:xfrm>
        </p:grpSpPr>
        <p:sp>
          <p:nvSpPr>
            <p:cNvPr id="7" name="Shape 689"/>
            <p:cNvSpPr/>
            <p:nvPr/>
          </p:nvSpPr>
          <p:spPr>
            <a:xfrm>
              <a:off x="6520756" y="2653846"/>
              <a:ext cx="1808322" cy="10740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StartAddress</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EndAddress</a:t>
              </a:r>
              <a:endParaRPr kumimoji="0" lang="en" sz="2000" b="0" i="0" u="none" strike="noStrike" kern="0" cap="none" spc="0" normalizeH="0" baseline="0" noProof="0" dirty="0">
                <a:ln>
                  <a:noFill/>
                </a:ln>
                <a:solidFill>
                  <a:srgbClr val="FF0000"/>
                </a:solidFill>
                <a:effectLst/>
                <a:uLnTx/>
                <a:uFillTx/>
                <a:latin typeface="Cambria" pitchFamily="18" charset="0"/>
                <a:cs typeface="Arial"/>
                <a:sym typeface="Arial"/>
                <a:rtl val="0"/>
              </a:endParaRPr>
            </a:p>
          </p:txBody>
        </p:sp>
        <p:sp>
          <p:nvSpPr>
            <p:cNvPr id="8"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2000" b="1" i="0" u="none" strike="noStrike" kern="0" cap="none" spc="0" normalizeH="0" baseline="0" noProof="0" dirty="0" smtClean="0">
                  <a:ln>
                    <a:noFill/>
                  </a:ln>
                  <a:solidFill>
                    <a:srgbClr val="000000"/>
                  </a:solidFill>
                  <a:effectLst/>
                  <a:uLnTx/>
                  <a:uFillTx/>
                  <a:latin typeface="Arial"/>
                  <a:cs typeface="Arial"/>
                  <a:sym typeface="Arial"/>
                  <a:rtl val="0"/>
                </a:rPr>
                <a:t>Leg</a:t>
              </a:r>
              <a:endParaRPr kumimoji="0" lang="en" sz="2000" b="1" i="0" u="none" strike="noStrike" kern="0" cap="none" spc="0" normalizeH="0" baseline="0" noProof="0" dirty="0">
                <a:ln>
                  <a:noFill/>
                </a:ln>
                <a:solidFill>
                  <a:srgbClr val="000000"/>
                </a:solidFill>
                <a:effectLst/>
                <a:uLnTx/>
                <a:uFillTx/>
                <a:latin typeface="Arial"/>
                <a:cs typeface="Arial"/>
                <a:sym typeface="Arial"/>
                <a:rtl val="0"/>
              </a:endParaRPr>
            </a:p>
          </p:txBody>
        </p:sp>
      </p:grpSp>
      <p:sp>
        <p:nvSpPr>
          <p:cNvPr id="10" name="Rectangle 9"/>
          <p:cNvSpPr/>
          <p:nvPr/>
        </p:nvSpPr>
        <p:spPr>
          <a:xfrm>
            <a:off x="1773753" y="4101895"/>
            <a:ext cx="969447" cy="31389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11" name="Title 1"/>
          <p:cNvSpPr>
            <a:spLocks noGrp="1"/>
          </p:cNvSpPr>
          <p:nvPr>
            <p:ph type="title"/>
          </p:nvPr>
        </p:nvSpPr>
        <p:spPr>
          <a:xfrm>
            <a:off x="457200" y="274637"/>
            <a:ext cx="8229600" cy="1143000"/>
          </a:xfrm>
        </p:spPr>
        <p:txBody>
          <a:bodyPr/>
          <a:lstStyle/>
          <a:p>
            <a:r>
              <a:rPr lang="en-US" sz="5400" dirty="0" smtClean="0">
                <a:solidFill>
                  <a:schemeClr val="bg1"/>
                </a:solidFill>
                <a:latin typeface="Cambria"/>
                <a:ea typeface="Cambria"/>
                <a:cs typeface="Cambria"/>
                <a:sym typeface="Cambria"/>
              </a:rPr>
              <a:t>Leg</a:t>
            </a:r>
            <a:endParaRPr lang="en-US" sz="5400" dirty="0">
              <a:solidFill>
                <a:schemeClr val="bg1"/>
              </a:solidFill>
            </a:endParaRPr>
          </a:p>
        </p:txBody>
      </p:sp>
      <p:pic>
        <p:nvPicPr>
          <p:cNvPr id="12" name="Picture 11"/>
          <p:cNvPicPr>
            <a:picLocks noChangeAspect="1"/>
          </p:cNvPicPr>
          <p:nvPr/>
        </p:nvPicPr>
        <p:blipFill>
          <a:blip r:embed="rId4"/>
          <a:stretch>
            <a:fillRect/>
          </a:stretch>
        </p:blipFill>
        <p:spPr>
          <a:xfrm>
            <a:off x="3175488" y="2591205"/>
            <a:ext cx="2305050" cy="533400"/>
          </a:xfrm>
          <a:prstGeom prst="rect">
            <a:avLst/>
          </a:prstGeom>
        </p:spPr>
      </p:pic>
      <p:sp>
        <p:nvSpPr>
          <p:cNvPr id="13" name="Rectangle 12"/>
          <p:cNvSpPr/>
          <p:nvPr/>
        </p:nvSpPr>
        <p:spPr>
          <a:xfrm>
            <a:off x="3091543" y="2591206"/>
            <a:ext cx="2471057" cy="533400"/>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15" name="Straight Arrow Connector 14"/>
          <p:cNvCxnSpPr/>
          <p:nvPr/>
        </p:nvCxnSpPr>
        <p:spPr>
          <a:xfrm flipV="1">
            <a:off x="2577270" y="3026229"/>
            <a:ext cx="840844" cy="1175657"/>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9" name="Straight Arrow Connector 8"/>
          <p:cNvCxnSpPr/>
          <p:nvPr/>
        </p:nvCxnSpPr>
        <p:spPr>
          <a:xfrm>
            <a:off x="5268686" y="3026229"/>
            <a:ext cx="977735" cy="868878"/>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9" name="Slide Number Placeholder 4"/>
          <p:cNvSpPr>
            <a:spLocks noGrp="1"/>
          </p:cNvSpPr>
          <p:nvPr>
            <p:ph type="sldNum" sz="quarter" idx="12"/>
          </p:nvPr>
        </p:nvSpPr>
        <p:spPr>
          <a:xfrm>
            <a:off x="6457950" y="6356351"/>
            <a:ext cx="2057400" cy="365125"/>
          </a:xfrm>
        </p:spPr>
        <p:txBody>
          <a:bodyPr/>
          <a:lstStyle/>
          <a:p>
            <a:pPr algn="r"/>
            <a:r>
              <a:rPr lang="en-US" sz="1200" dirty="0" smtClean="0">
                <a:solidFill>
                  <a:schemeClr val="bg1">
                    <a:lumMod val="65000"/>
                  </a:schemeClr>
                </a:solidFill>
              </a:rPr>
              <a:t>150</a:t>
            </a:r>
            <a:endParaRPr lang="en-US" sz="1200" dirty="0">
              <a:solidFill>
                <a:schemeClr val="bg1">
                  <a:lumMod val="65000"/>
                </a:schemeClr>
              </a:solidFill>
            </a:endParaRPr>
          </a:p>
        </p:txBody>
      </p:sp>
    </p:spTree>
    <p:extLst>
      <p:ext uri="{BB962C8B-B14F-4D97-AF65-F5344CB8AC3E}">
        <p14:creationId xmlns:p14="http://schemas.microsoft.com/office/powerpoint/2010/main" val="3297646735"/>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5173" y="2037013"/>
            <a:ext cx="4241462" cy="4165211"/>
          </a:xfrm>
          <a:prstGeom prst="rect">
            <a:avLst/>
          </a:prstGeom>
        </p:spPr>
      </p:pic>
      <p:grpSp>
        <p:nvGrpSpPr>
          <p:cNvPr id="6" name="Group 5"/>
          <p:cNvGrpSpPr/>
          <p:nvPr/>
        </p:nvGrpSpPr>
        <p:grpSpPr>
          <a:xfrm>
            <a:off x="6440130" y="2099697"/>
            <a:ext cx="1998280" cy="2341674"/>
            <a:chOff x="6520756" y="2169995"/>
            <a:chExt cx="1808322" cy="1776267"/>
          </a:xfrm>
        </p:grpSpPr>
        <p:sp>
          <p:nvSpPr>
            <p:cNvPr id="7" name="Shape 689"/>
            <p:cNvSpPr/>
            <p:nvPr/>
          </p:nvSpPr>
          <p:spPr>
            <a:xfrm>
              <a:off x="6520756" y="2653846"/>
              <a:ext cx="1808322" cy="1292416"/>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StartAddress</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EndAddress</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StartLocation</a:t>
              </a:r>
              <a:endParaRPr kumimoji="0" lang="en" sz="2000" b="0" i="0" u="none" strike="noStrike" kern="0" cap="none" spc="0" normalizeH="0" baseline="0" noProof="0" dirty="0">
                <a:ln>
                  <a:noFill/>
                </a:ln>
                <a:solidFill>
                  <a:srgbClr val="FF0000"/>
                </a:solidFill>
                <a:effectLst/>
                <a:uLnTx/>
                <a:uFillTx/>
                <a:latin typeface="Cambria" pitchFamily="18" charset="0"/>
                <a:cs typeface="Arial"/>
                <a:sym typeface="Arial"/>
                <a:rtl val="0"/>
              </a:endParaRPr>
            </a:p>
          </p:txBody>
        </p:sp>
        <p:sp>
          <p:nvSpPr>
            <p:cNvPr id="8"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2000" b="1" i="0" u="none" strike="noStrike" kern="0" cap="none" spc="0" normalizeH="0" baseline="0" noProof="0" dirty="0" smtClean="0">
                  <a:ln>
                    <a:noFill/>
                  </a:ln>
                  <a:solidFill>
                    <a:srgbClr val="000000"/>
                  </a:solidFill>
                  <a:effectLst/>
                  <a:uLnTx/>
                  <a:uFillTx/>
                  <a:latin typeface="Arial"/>
                  <a:cs typeface="Arial"/>
                  <a:sym typeface="Arial"/>
                  <a:rtl val="0"/>
                </a:rPr>
                <a:t>Leg</a:t>
              </a:r>
              <a:endParaRPr kumimoji="0" lang="en" sz="2000" b="1" i="0" u="none" strike="noStrike" kern="0" cap="none" spc="0" normalizeH="0" baseline="0" noProof="0" dirty="0">
                <a:ln>
                  <a:noFill/>
                </a:ln>
                <a:solidFill>
                  <a:srgbClr val="000000"/>
                </a:solidFill>
                <a:effectLst/>
                <a:uLnTx/>
                <a:uFillTx/>
                <a:latin typeface="Arial"/>
                <a:cs typeface="Arial"/>
                <a:sym typeface="Arial"/>
                <a:rtl val="0"/>
              </a:endParaRPr>
            </a:p>
          </p:txBody>
        </p:sp>
      </p:grpSp>
      <p:sp>
        <p:nvSpPr>
          <p:cNvPr id="10" name="Rectangle 9"/>
          <p:cNvSpPr/>
          <p:nvPr/>
        </p:nvSpPr>
        <p:spPr>
          <a:xfrm>
            <a:off x="1823619" y="5181600"/>
            <a:ext cx="1071981" cy="24055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11" name="Title 1"/>
          <p:cNvSpPr>
            <a:spLocks noGrp="1"/>
          </p:cNvSpPr>
          <p:nvPr>
            <p:ph type="title"/>
          </p:nvPr>
        </p:nvSpPr>
        <p:spPr>
          <a:xfrm>
            <a:off x="457200" y="274637"/>
            <a:ext cx="8229600" cy="1143000"/>
          </a:xfrm>
        </p:spPr>
        <p:txBody>
          <a:bodyPr/>
          <a:lstStyle/>
          <a:p>
            <a:r>
              <a:rPr lang="en-US" sz="5400" dirty="0" smtClean="0">
                <a:solidFill>
                  <a:schemeClr val="bg1"/>
                </a:solidFill>
                <a:latin typeface="Cambria"/>
                <a:ea typeface="Cambria"/>
                <a:cs typeface="Cambria"/>
                <a:sym typeface="Cambria"/>
              </a:rPr>
              <a:t>Leg</a:t>
            </a:r>
            <a:endParaRPr lang="en-US" sz="5400" dirty="0">
              <a:solidFill>
                <a:schemeClr val="bg1"/>
              </a:solidFill>
            </a:endParaRPr>
          </a:p>
        </p:txBody>
      </p:sp>
      <p:pic>
        <p:nvPicPr>
          <p:cNvPr id="12" name="Picture 11"/>
          <p:cNvPicPr>
            <a:picLocks noChangeAspect="1"/>
          </p:cNvPicPr>
          <p:nvPr/>
        </p:nvPicPr>
        <p:blipFill>
          <a:blip r:embed="rId4"/>
          <a:stretch>
            <a:fillRect/>
          </a:stretch>
        </p:blipFill>
        <p:spPr>
          <a:xfrm>
            <a:off x="2359609" y="2570152"/>
            <a:ext cx="3476625" cy="552450"/>
          </a:xfrm>
          <a:prstGeom prst="rect">
            <a:avLst/>
          </a:prstGeom>
        </p:spPr>
      </p:pic>
      <p:cxnSp>
        <p:nvCxnSpPr>
          <p:cNvPr id="16" name="Straight Arrow Connector 15"/>
          <p:cNvCxnSpPr/>
          <p:nvPr/>
        </p:nvCxnSpPr>
        <p:spPr>
          <a:xfrm flipV="1">
            <a:off x="2577270" y="3026229"/>
            <a:ext cx="318330" cy="2216331"/>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19" name="Rectangle 18"/>
          <p:cNvSpPr/>
          <p:nvPr/>
        </p:nvSpPr>
        <p:spPr>
          <a:xfrm>
            <a:off x="2359610" y="2519126"/>
            <a:ext cx="3639022" cy="603475"/>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9" name="Straight Arrow Connector 8"/>
          <p:cNvCxnSpPr/>
          <p:nvPr/>
        </p:nvCxnSpPr>
        <p:spPr>
          <a:xfrm>
            <a:off x="5225143" y="2999256"/>
            <a:ext cx="1282337" cy="1206984"/>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20" name="Slide Number Placeholder 4"/>
          <p:cNvSpPr>
            <a:spLocks noGrp="1"/>
          </p:cNvSpPr>
          <p:nvPr>
            <p:ph type="sldNum" sz="quarter" idx="12"/>
          </p:nvPr>
        </p:nvSpPr>
        <p:spPr>
          <a:xfrm>
            <a:off x="6457950" y="6356351"/>
            <a:ext cx="2057400" cy="365125"/>
          </a:xfrm>
        </p:spPr>
        <p:txBody>
          <a:bodyPr/>
          <a:lstStyle/>
          <a:p>
            <a:pPr algn="r"/>
            <a:r>
              <a:rPr lang="en-US" sz="1200" dirty="0" smtClean="0">
                <a:solidFill>
                  <a:schemeClr val="bg1">
                    <a:lumMod val="65000"/>
                  </a:schemeClr>
                </a:solidFill>
              </a:rPr>
              <a:t>151</a:t>
            </a:r>
            <a:endParaRPr lang="en-US" sz="1200" dirty="0">
              <a:solidFill>
                <a:schemeClr val="bg1">
                  <a:lumMod val="65000"/>
                </a:schemeClr>
              </a:solidFill>
            </a:endParaRPr>
          </a:p>
        </p:txBody>
      </p:sp>
    </p:spTree>
    <p:extLst>
      <p:ext uri="{BB962C8B-B14F-4D97-AF65-F5344CB8AC3E}">
        <p14:creationId xmlns:p14="http://schemas.microsoft.com/office/powerpoint/2010/main" val="914805122"/>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8489" y="2037014"/>
            <a:ext cx="3842511" cy="3773432"/>
          </a:xfrm>
          <a:prstGeom prst="rect">
            <a:avLst/>
          </a:prstGeom>
        </p:spPr>
      </p:pic>
      <p:grpSp>
        <p:nvGrpSpPr>
          <p:cNvPr id="6" name="Group 5"/>
          <p:cNvGrpSpPr/>
          <p:nvPr/>
        </p:nvGrpSpPr>
        <p:grpSpPr>
          <a:xfrm>
            <a:off x="6124442" y="2099697"/>
            <a:ext cx="1998280" cy="2721685"/>
            <a:chOff x="6520756" y="2169995"/>
            <a:chExt cx="1808322" cy="2019921"/>
          </a:xfrm>
        </p:grpSpPr>
        <p:sp>
          <p:nvSpPr>
            <p:cNvPr id="7" name="Shape 689"/>
            <p:cNvSpPr/>
            <p:nvPr/>
          </p:nvSpPr>
          <p:spPr>
            <a:xfrm>
              <a:off x="6520756" y="2653846"/>
              <a:ext cx="1808322" cy="1536070"/>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StartAddress</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EndAddress</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StartLocation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EndLocation</a:t>
              </a:r>
              <a:endParaRPr kumimoji="0" lang="en" sz="2000" b="0" i="0" u="none" strike="noStrike" kern="0" cap="none" spc="0" normalizeH="0" baseline="0" noProof="0" dirty="0">
                <a:ln>
                  <a:noFill/>
                </a:ln>
                <a:solidFill>
                  <a:srgbClr val="FF0000"/>
                </a:solidFill>
                <a:effectLst/>
                <a:uLnTx/>
                <a:uFillTx/>
                <a:latin typeface="Cambria" pitchFamily="18" charset="0"/>
                <a:cs typeface="Arial"/>
                <a:sym typeface="Arial"/>
                <a:rtl val="0"/>
              </a:endParaRPr>
            </a:p>
          </p:txBody>
        </p:sp>
        <p:sp>
          <p:nvSpPr>
            <p:cNvPr id="8"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2000" b="1" i="0" u="none" strike="noStrike" kern="0" cap="none" spc="0" normalizeH="0" baseline="0" noProof="0" dirty="0" smtClean="0">
                  <a:ln>
                    <a:noFill/>
                  </a:ln>
                  <a:solidFill>
                    <a:srgbClr val="000000"/>
                  </a:solidFill>
                  <a:effectLst/>
                  <a:uLnTx/>
                  <a:uFillTx/>
                  <a:latin typeface="Arial"/>
                  <a:cs typeface="Arial"/>
                  <a:sym typeface="Arial"/>
                  <a:rtl val="0"/>
                </a:rPr>
                <a:t>Leg</a:t>
              </a:r>
              <a:endParaRPr kumimoji="0" lang="en" sz="2000" b="1" i="0" u="none" strike="noStrike" kern="0" cap="none" spc="0" normalizeH="0" baseline="0" noProof="0" dirty="0">
                <a:ln>
                  <a:noFill/>
                </a:ln>
                <a:solidFill>
                  <a:srgbClr val="000000"/>
                </a:solidFill>
                <a:effectLst/>
                <a:uLnTx/>
                <a:uFillTx/>
                <a:latin typeface="Arial"/>
                <a:cs typeface="Arial"/>
                <a:sym typeface="Arial"/>
                <a:rtl val="0"/>
              </a:endParaRPr>
            </a:p>
          </p:txBody>
        </p:sp>
      </p:grpSp>
      <p:sp>
        <p:nvSpPr>
          <p:cNvPr id="10" name="Rectangle 9"/>
          <p:cNvSpPr/>
          <p:nvPr/>
        </p:nvSpPr>
        <p:spPr>
          <a:xfrm>
            <a:off x="1293703" y="4191000"/>
            <a:ext cx="1297097" cy="24055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11" name="Title 1"/>
          <p:cNvSpPr>
            <a:spLocks noGrp="1"/>
          </p:cNvSpPr>
          <p:nvPr>
            <p:ph type="title"/>
          </p:nvPr>
        </p:nvSpPr>
        <p:spPr>
          <a:xfrm>
            <a:off x="457200" y="274637"/>
            <a:ext cx="8229600" cy="1143000"/>
          </a:xfrm>
        </p:spPr>
        <p:txBody>
          <a:bodyPr/>
          <a:lstStyle/>
          <a:p>
            <a:r>
              <a:rPr lang="en-US" sz="5400" dirty="0" smtClean="0">
                <a:solidFill>
                  <a:schemeClr val="bg1"/>
                </a:solidFill>
                <a:latin typeface="Cambria"/>
                <a:ea typeface="Cambria"/>
                <a:cs typeface="Cambria"/>
                <a:sym typeface="Cambria"/>
              </a:rPr>
              <a:t>Leg</a:t>
            </a:r>
            <a:endParaRPr lang="en-US" sz="5400" dirty="0">
              <a:solidFill>
                <a:schemeClr val="bg1"/>
              </a:solidFill>
            </a:endParaRPr>
          </a:p>
        </p:txBody>
      </p:sp>
      <p:pic>
        <p:nvPicPr>
          <p:cNvPr id="3" name="Picture 2"/>
          <p:cNvPicPr>
            <a:picLocks noChangeAspect="1"/>
          </p:cNvPicPr>
          <p:nvPr/>
        </p:nvPicPr>
        <p:blipFill>
          <a:blip r:embed="rId4"/>
          <a:stretch>
            <a:fillRect/>
          </a:stretch>
        </p:blipFill>
        <p:spPr>
          <a:xfrm>
            <a:off x="2356485" y="2535971"/>
            <a:ext cx="3409950" cy="638175"/>
          </a:xfrm>
          <a:prstGeom prst="rect">
            <a:avLst/>
          </a:prstGeom>
        </p:spPr>
      </p:pic>
      <p:sp>
        <p:nvSpPr>
          <p:cNvPr id="13" name="Rectangle 12"/>
          <p:cNvSpPr/>
          <p:nvPr/>
        </p:nvSpPr>
        <p:spPr>
          <a:xfrm>
            <a:off x="2127413" y="2570671"/>
            <a:ext cx="3639022" cy="603475"/>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9" name="Straight Arrow Connector 8"/>
          <p:cNvCxnSpPr/>
          <p:nvPr/>
        </p:nvCxnSpPr>
        <p:spPr>
          <a:xfrm>
            <a:off x="5388429" y="3053868"/>
            <a:ext cx="846116" cy="1377688"/>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5" name="Straight Arrow Connector 14"/>
          <p:cNvCxnSpPr/>
          <p:nvPr/>
        </p:nvCxnSpPr>
        <p:spPr>
          <a:xfrm flipV="1">
            <a:off x="2356485" y="3053868"/>
            <a:ext cx="582658" cy="1148018"/>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18" name="Slide Number Placeholder 4"/>
          <p:cNvSpPr>
            <a:spLocks noGrp="1"/>
          </p:cNvSpPr>
          <p:nvPr>
            <p:ph type="sldNum" sz="quarter" idx="12"/>
          </p:nvPr>
        </p:nvSpPr>
        <p:spPr>
          <a:xfrm>
            <a:off x="6457950" y="6356351"/>
            <a:ext cx="2057400" cy="365125"/>
          </a:xfrm>
        </p:spPr>
        <p:txBody>
          <a:bodyPr/>
          <a:lstStyle/>
          <a:p>
            <a:pPr algn="r"/>
            <a:r>
              <a:rPr lang="en-US" sz="1200" dirty="0" smtClean="0">
                <a:solidFill>
                  <a:schemeClr val="bg1">
                    <a:lumMod val="65000"/>
                  </a:schemeClr>
                </a:solidFill>
              </a:rPr>
              <a:t>152</a:t>
            </a:r>
            <a:endParaRPr lang="en-US" sz="1200" dirty="0">
              <a:solidFill>
                <a:schemeClr val="bg1">
                  <a:lumMod val="65000"/>
                </a:schemeClr>
              </a:solidFill>
            </a:endParaRPr>
          </a:p>
        </p:txBody>
      </p:sp>
    </p:spTree>
    <p:extLst>
      <p:ext uri="{BB962C8B-B14F-4D97-AF65-F5344CB8AC3E}">
        <p14:creationId xmlns:p14="http://schemas.microsoft.com/office/powerpoint/2010/main" val="2794387148"/>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8489" y="2037014"/>
            <a:ext cx="3842511" cy="3773432"/>
          </a:xfrm>
          <a:prstGeom prst="rect">
            <a:avLst/>
          </a:prstGeom>
        </p:spPr>
      </p:pic>
      <p:grpSp>
        <p:nvGrpSpPr>
          <p:cNvPr id="6" name="Group 5"/>
          <p:cNvGrpSpPr/>
          <p:nvPr/>
        </p:nvGrpSpPr>
        <p:grpSpPr>
          <a:xfrm>
            <a:off x="6342158" y="2099697"/>
            <a:ext cx="2200161" cy="2864189"/>
            <a:chOff x="6520756" y="2169995"/>
            <a:chExt cx="1808322" cy="2243703"/>
          </a:xfrm>
        </p:grpSpPr>
        <p:sp>
          <p:nvSpPr>
            <p:cNvPr id="7" name="Shape 689"/>
            <p:cNvSpPr/>
            <p:nvPr/>
          </p:nvSpPr>
          <p:spPr>
            <a:xfrm>
              <a:off x="6520756" y="2653846"/>
              <a:ext cx="1808322" cy="1759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StartAddress</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EndAddress</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StartLocation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EndLocation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O</a:t>
              </a:r>
              <a:r>
                <a:rPr kumimoji="0" lang="en" sz="20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verviewPolyline</a:t>
              </a:r>
            </a:p>
          </p:txBody>
        </p:sp>
        <p:sp>
          <p:nvSpPr>
            <p:cNvPr id="8"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Leg</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sp>
        <p:nvSpPr>
          <p:cNvPr id="10" name="Rectangle 9"/>
          <p:cNvSpPr/>
          <p:nvPr/>
        </p:nvSpPr>
        <p:spPr>
          <a:xfrm>
            <a:off x="990600" y="5555297"/>
            <a:ext cx="1426807" cy="29107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11" name="Title 1"/>
          <p:cNvSpPr>
            <a:spLocks noGrp="1"/>
          </p:cNvSpPr>
          <p:nvPr>
            <p:ph type="title"/>
          </p:nvPr>
        </p:nvSpPr>
        <p:spPr>
          <a:xfrm>
            <a:off x="457200" y="274637"/>
            <a:ext cx="8229600" cy="1143000"/>
          </a:xfrm>
        </p:spPr>
        <p:txBody>
          <a:bodyPr/>
          <a:lstStyle/>
          <a:p>
            <a:r>
              <a:rPr lang="en-US" sz="5400" dirty="0" smtClean="0">
                <a:solidFill>
                  <a:schemeClr val="bg1"/>
                </a:solidFill>
                <a:latin typeface="Cambria"/>
                <a:ea typeface="Cambria"/>
                <a:cs typeface="Cambria"/>
                <a:sym typeface="Cambria"/>
              </a:rPr>
              <a:t>Leg</a:t>
            </a:r>
            <a:endParaRPr lang="en-US" sz="5400" dirty="0">
              <a:solidFill>
                <a:schemeClr val="bg1"/>
              </a:solidFill>
            </a:endParaRPr>
          </a:p>
        </p:txBody>
      </p:sp>
      <p:pic>
        <p:nvPicPr>
          <p:cNvPr id="3" name="Picture 2"/>
          <p:cNvPicPr>
            <a:picLocks noChangeAspect="1"/>
          </p:cNvPicPr>
          <p:nvPr/>
        </p:nvPicPr>
        <p:blipFill>
          <a:blip r:embed="rId4"/>
          <a:stretch>
            <a:fillRect/>
          </a:stretch>
        </p:blipFill>
        <p:spPr>
          <a:xfrm>
            <a:off x="1837644" y="2526166"/>
            <a:ext cx="4010025" cy="695325"/>
          </a:xfrm>
          <a:prstGeom prst="rect">
            <a:avLst/>
          </a:prstGeom>
        </p:spPr>
      </p:pic>
      <p:cxnSp>
        <p:nvCxnSpPr>
          <p:cNvPr id="9" name="Straight Arrow Connector 8"/>
          <p:cNvCxnSpPr/>
          <p:nvPr/>
        </p:nvCxnSpPr>
        <p:spPr>
          <a:xfrm>
            <a:off x="5116286" y="3091543"/>
            <a:ext cx="1130135" cy="1729839"/>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3" name="Straight Arrow Connector 12"/>
          <p:cNvCxnSpPr/>
          <p:nvPr/>
        </p:nvCxnSpPr>
        <p:spPr>
          <a:xfrm flipV="1">
            <a:off x="2142620" y="3091544"/>
            <a:ext cx="318330" cy="2463753"/>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15" name="Rectangle 14"/>
          <p:cNvSpPr/>
          <p:nvPr/>
        </p:nvSpPr>
        <p:spPr>
          <a:xfrm>
            <a:off x="1837644" y="2570671"/>
            <a:ext cx="4010025" cy="603475"/>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6" name="Slide Number Placeholder 4"/>
          <p:cNvSpPr>
            <a:spLocks noGrp="1"/>
          </p:cNvSpPr>
          <p:nvPr>
            <p:ph type="sldNum" sz="quarter" idx="12"/>
          </p:nvPr>
        </p:nvSpPr>
        <p:spPr>
          <a:xfrm>
            <a:off x="6457950" y="6356351"/>
            <a:ext cx="2057400" cy="365125"/>
          </a:xfrm>
        </p:spPr>
        <p:txBody>
          <a:bodyPr/>
          <a:lstStyle/>
          <a:p>
            <a:pPr algn="r"/>
            <a:r>
              <a:rPr lang="en-US" sz="1200" dirty="0" smtClean="0">
                <a:solidFill>
                  <a:schemeClr val="bg1">
                    <a:lumMod val="65000"/>
                  </a:schemeClr>
                </a:solidFill>
              </a:rPr>
              <a:t>153</a:t>
            </a:r>
            <a:endParaRPr lang="en-US" sz="1200" dirty="0">
              <a:solidFill>
                <a:schemeClr val="bg1">
                  <a:lumMod val="65000"/>
                </a:schemeClr>
              </a:solidFill>
            </a:endParaRPr>
          </a:p>
        </p:txBody>
      </p:sp>
    </p:spTree>
    <p:extLst>
      <p:ext uri="{BB962C8B-B14F-4D97-AF65-F5344CB8AC3E}">
        <p14:creationId xmlns:p14="http://schemas.microsoft.com/office/powerpoint/2010/main" val="2811077613"/>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500" b="0" i="0" u="none" strike="noStrike" kern="0" cap="none" spc="0" normalizeH="0" baseline="0" noProof="0" dirty="0" smtClean="0">
                <a:ln>
                  <a:noFill/>
                </a:ln>
                <a:solidFill>
                  <a:prstClr val="white"/>
                </a:solidFill>
                <a:effectLst/>
                <a:uLnTx/>
                <a:uFillTx/>
                <a:latin typeface="Cambria" panose="02040503050406030204" pitchFamily="18" charset="0"/>
              </a:rPr>
              <a:t>STEP</a:t>
            </a:r>
            <a:endParaRPr kumimoji="0" lang="en-US" sz="11500" b="0" i="0" u="none" strike="noStrike" kern="0" cap="none" spc="0" normalizeH="0" baseline="0" noProof="0" dirty="0">
              <a:ln>
                <a:noFill/>
              </a:ln>
              <a:solidFill>
                <a:prstClr val="white"/>
              </a:solidFill>
              <a:effectLst/>
              <a:uLnTx/>
              <a:uFillTx/>
              <a:latin typeface="Cambria" panose="02040503050406030204" pitchFamily="18" charset="0"/>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chemeClr val="bg1"/>
                </a:solidFill>
                <a:effectLst/>
                <a:uLnTx/>
                <a:uFillTx/>
                <a:latin typeface="Cambria" pitchFamily="18" charset="0"/>
              </a:rPr>
              <a:t>Step: denoting </a:t>
            </a:r>
            <a:r>
              <a:rPr kumimoji="0" lang="en-US" sz="2400" b="0" i="0" u="none" strike="noStrike" kern="0" cap="none" spc="0" normalizeH="0" baseline="0" noProof="0" dirty="0">
                <a:ln>
                  <a:noFill/>
                </a:ln>
                <a:solidFill>
                  <a:schemeClr val="bg1"/>
                </a:solidFill>
                <a:effectLst/>
                <a:uLnTx/>
                <a:uFillTx/>
                <a:latin typeface="Cambria" pitchFamily="18" charset="0"/>
              </a:rPr>
              <a:t>information about each separate step of the leg of the journey.</a:t>
            </a:r>
          </a:p>
        </p:txBody>
      </p:sp>
      <p:sp>
        <p:nvSpPr>
          <p:cNvPr id="5" name="Slide Number Placeholder 4"/>
          <p:cNvSpPr>
            <a:spLocks noGrp="1"/>
          </p:cNvSpPr>
          <p:nvPr>
            <p:ph type="sldNum" sz="quarter" idx="12"/>
          </p:nvPr>
        </p:nvSpPr>
        <p:spPr>
          <a:xfrm>
            <a:off x="6457950" y="6356351"/>
            <a:ext cx="2057400" cy="365125"/>
          </a:xfrm>
        </p:spPr>
        <p:txBody>
          <a:bodyPr/>
          <a:lstStyle/>
          <a:p>
            <a:pPr algn="r"/>
            <a:r>
              <a:rPr lang="en-US" sz="1200" dirty="0" smtClean="0">
                <a:solidFill>
                  <a:schemeClr val="bg1">
                    <a:lumMod val="65000"/>
                  </a:schemeClr>
                </a:solidFill>
              </a:rPr>
              <a:t>154</a:t>
            </a:r>
            <a:endParaRPr lang="en-US" sz="1200" dirty="0">
              <a:solidFill>
                <a:schemeClr val="bg1">
                  <a:lumMod val="65000"/>
                </a:schemeClr>
              </a:solidFill>
            </a:endParaRPr>
          </a:p>
        </p:txBody>
      </p:sp>
    </p:spTree>
    <p:extLst>
      <p:ext uri="{BB962C8B-B14F-4D97-AF65-F5344CB8AC3E}">
        <p14:creationId xmlns:p14="http://schemas.microsoft.com/office/powerpoint/2010/main" val="1417220360"/>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smtClean="0">
                <a:solidFill>
                  <a:schemeClr val="bg1"/>
                </a:solidFill>
                <a:latin typeface="Cambria"/>
                <a:ea typeface="Cambria"/>
                <a:cs typeface="Cambria"/>
                <a:sym typeface="Cambria"/>
              </a:rPr>
              <a:t>Step</a:t>
            </a:r>
            <a:endParaRPr lang="en-US" sz="5400" dirty="0">
              <a:solidFill>
                <a:schemeClr val="bg1"/>
              </a:solidFill>
              <a:latin typeface="Cambria"/>
              <a:ea typeface="Cambria"/>
              <a:cs typeface="Cambria"/>
              <a:sym typeface="Cambria"/>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713590"/>
            <a:ext cx="3468502" cy="4850185"/>
          </a:xfrm>
          <a:prstGeom prst="rect">
            <a:avLst/>
          </a:prstGeom>
        </p:spPr>
      </p:pic>
      <p:grpSp>
        <p:nvGrpSpPr>
          <p:cNvPr id="5" name="Group 4"/>
          <p:cNvGrpSpPr/>
          <p:nvPr/>
        </p:nvGrpSpPr>
        <p:grpSpPr>
          <a:xfrm>
            <a:off x="6124442" y="2099697"/>
            <a:ext cx="1808322" cy="1038002"/>
            <a:chOff x="6520756" y="2169995"/>
            <a:chExt cx="1808322" cy="1038002"/>
          </a:xfrm>
        </p:grpSpPr>
        <p:sp>
          <p:nvSpPr>
            <p:cNvPr id="6" name="Shape 689"/>
            <p:cNvSpPr/>
            <p:nvPr/>
          </p:nvSpPr>
          <p:spPr>
            <a:xfrm>
              <a:off x="6520756" y="2653847"/>
              <a:ext cx="1808322" cy="554150"/>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 sz="1500" b="0" i="0" u="none" strike="noStrike" kern="0" cap="none" spc="0" normalizeH="0" baseline="0" noProof="0" dirty="0">
                <a:ln>
                  <a:noFill/>
                </a:ln>
                <a:solidFill>
                  <a:srgbClr val="FF0000"/>
                </a:solidFill>
                <a:effectLst/>
                <a:uLnTx/>
                <a:uFillTx/>
                <a:latin typeface="Cambria" pitchFamily="18" charset="0"/>
                <a:cs typeface="Arial"/>
                <a:sym typeface="Arial"/>
                <a:rtl val="0"/>
              </a:endParaRPr>
            </a:p>
          </p:txBody>
        </p:sp>
        <p:sp>
          <p:nvSpPr>
            <p:cNvPr id="7"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Step</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9" name="Straight Arrow Connector 8"/>
          <p:cNvCxnSpPr>
            <a:endCxn id="6" idx="1"/>
          </p:cNvCxnSpPr>
          <p:nvPr/>
        </p:nvCxnSpPr>
        <p:spPr>
          <a:xfrm flipV="1">
            <a:off x="2920621" y="2860624"/>
            <a:ext cx="3203821" cy="483077"/>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0" name="Slide Number Placeholder 4"/>
          <p:cNvSpPr>
            <a:spLocks noGrp="1"/>
          </p:cNvSpPr>
          <p:nvPr>
            <p:ph type="sldNum" sz="quarter" idx="12"/>
          </p:nvPr>
        </p:nvSpPr>
        <p:spPr>
          <a:xfrm>
            <a:off x="6457950" y="6356351"/>
            <a:ext cx="2057400" cy="365125"/>
          </a:xfrm>
        </p:spPr>
        <p:txBody>
          <a:bodyPr/>
          <a:lstStyle/>
          <a:p>
            <a:pPr algn="r"/>
            <a:r>
              <a:rPr lang="en-US" sz="1200" dirty="0" smtClean="0">
                <a:solidFill>
                  <a:schemeClr val="bg1">
                    <a:lumMod val="65000"/>
                  </a:schemeClr>
                </a:solidFill>
              </a:rPr>
              <a:t>155</a:t>
            </a:r>
            <a:endParaRPr lang="en-US" sz="1200" dirty="0">
              <a:solidFill>
                <a:schemeClr val="bg1">
                  <a:lumMod val="65000"/>
                </a:schemeClr>
              </a:solidFill>
            </a:endParaRPr>
          </a:p>
        </p:txBody>
      </p:sp>
    </p:spTree>
    <p:extLst>
      <p:ext uri="{BB962C8B-B14F-4D97-AF65-F5344CB8AC3E}">
        <p14:creationId xmlns:p14="http://schemas.microsoft.com/office/powerpoint/2010/main" val="1294366669"/>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713590"/>
            <a:ext cx="3468502" cy="4850185"/>
          </a:xfrm>
          <a:prstGeom prst="rect">
            <a:avLst/>
          </a:prstGeom>
        </p:spPr>
      </p:pic>
      <p:grpSp>
        <p:nvGrpSpPr>
          <p:cNvPr id="5" name="Group 4"/>
          <p:cNvGrpSpPr/>
          <p:nvPr/>
        </p:nvGrpSpPr>
        <p:grpSpPr>
          <a:xfrm>
            <a:off x="6124442" y="2099697"/>
            <a:ext cx="1808322" cy="1038002"/>
            <a:chOff x="6520756" y="2169995"/>
            <a:chExt cx="1808322" cy="1038002"/>
          </a:xfrm>
        </p:grpSpPr>
        <p:sp>
          <p:nvSpPr>
            <p:cNvPr id="6" name="Shape 689"/>
            <p:cNvSpPr/>
            <p:nvPr/>
          </p:nvSpPr>
          <p:spPr>
            <a:xfrm>
              <a:off x="6520756" y="2653847"/>
              <a:ext cx="1808322" cy="554150"/>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FF0000"/>
                  </a:solidFill>
                  <a:effectLst/>
                  <a:uLnTx/>
                  <a:uFillTx/>
                  <a:latin typeface="Cambria" pitchFamily="18" charset="0"/>
                  <a:cs typeface="Arial"/>
                  <a:sym typeface="Arial"/>
                  <a:rtl val="0"/>
                </a:rPr>
                <a:t>Distance</a:t>
              </a:r>
              <a:endParaRPr kumimoji="0" lang="en" sz="2000" b="0" i="0" u="none" strike="noStrike" kern="0" cap="none" spc="0" normalizeH="0" baseline="0" noProof="0" dirty="0">
                <a:ln>
                  <a:noFill/>
                </a:ln>
                <a:solidFill>
                  <a:srgbClr val="FF0000"/>
                </a:solidFill>
                <a:effectLst/>
                <a:uLnTx/>
                <a:uFillTx/>
                <a:latin typeface="Cambria" pitchFamily="18" charset="0"/>
                <a:cs typeface="Arial"/>
                <a:sym typeface="Arial"/>
                <a:rtl val="0"/>
              </a:endParaRPr>
            </a:p>
          </p:txBody>
        </p:sp>
        <p:sp>
          <p:nvSpPr>
            <p:cNvPr id="7"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2000" b="1" i="0" u="none" strike="noStrike" kern="0" cap="none" spc="0" normalizeH="0" baseline="0" noProof="0" dirty="0" smtClean="0">
                  <a:ln>
                    <a:noFill/>
                  </a:ln>
                  <a:solidFill>
                    <a:srgbClr val="000000"/>
                  </a:solidFill>
                  <a:effectLst/>
                  <a:uLnTx/>
                  <a:uFillTx/>
                  <a:latin typeface="Arial"/>
                  <a:cs typeface="Arial"/>
                  <a:sym typeface="Arial"/>
                  <a:rtl val="0"/>
                </a:rPr>
                <a:t>Step</a:t>
              </a:r>
              <a:endParaRPr kumimoji="0" lang="en" sz="2000" b="1" i="0" u="none" strike="noStrike" kern="0" cap="none" spc="0" normalizeH="0" baseline="0" noProof="0" dirty="0">
                <a:ln>
                  <a:noFill/>
                </a:ln>
                <a:solidFill>
                  <a:srgbClr val="000000"/>
                </a:solidFill>
                <a:effectLst/>
                <a:uLnTx/>
                <a:uFillTx/>
                <a:latin typeface="Arial"/>
                <a:cs typeface="Arial"/>
                <a:sym typeface="Arial"/>
                <a:rtl val="0"/>
              </a:endParaRPr>
            </a:p>
          </p:txBody>
        </p:sp>
      </p:grpSp>
      <p:sp>
        <p:nvSpPr>
          <p:cNvPr id="10" name="Rectangle 9"/>
          <p:cNvSpPr/>
          <p:nvPr/>
        </p:nvSpPr>
        <p:spPr>
          <a:xfrm>
            <a:off x="996625" y="3017179"/>
            <a:ext cx="1173031" cy="25942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11" name="Title 1"/>
          <p:cNvSpPr>
            <a:spLocks noGrp="1"/>
          </p:cNvSpPr>
          <p:nvPr>
            <p:ph type="title"/>
          </p:nvPr>
        </p:nvSpPr>
        <p:spPr>
          <a:xfrm>
            <a:off x="457200" y="274637"/>
            <a:ext cx="8229600" cy="1143000"/>
          </a:xfrm>
        </p:spPr>
        <p:txBody>
          <a:bodyPr/>
          <a:lstStyle/>
          <a:p>
            <a:r>
              <a:rPr lang="en-US" sz="5400" dirty="0" smtClean="0">
                <a:solidFill>
                  <a:schemeClr val="bg1"/>
                </a:solidFill>
                <a:latin typeface="Cambria"/>
                <a:ea typeface="Cambria"/>
                <a:cs typeface="Cambria"/>
                <a:sym typeface="Cambria"/>
              </a:rPr>
              <a:t>Step</a:t>
            </a:r>
            <a:endParaRPr lang="en-US" sz="5400" dirty="0">
              <a:solidFill>
                <a:schemeClr val="bg1"/>
              </a:solidFill>
              <a:latin typeface="Cambria"/>
              <a:ea typeface="Cambria"/>
              <a:cs typeface="Cambria"/>
              <a:sym typeface="Cambria"/>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02263" y="2091004"/>
            <a:ext cx="2811780" cy="769620"/>
          </a:xfrm>
          <a:prstGeom prst="rect">
            <a:avLst/>
          </a:prstGeom>
        </p:spPr>
      </p:pic>
      <p:sp>
        <p:nvSpPr>
          <p:cNvPr id="8" name="Rectangle 7"/>
          <p:cNvSpPr/>
          <p:nvPr/>
        </p:nvSpPr>
        <p:spPr>
          <a:xfrm>
            <a:off x="2801073" y="2099697"/>
            <a:ext cx="2338086" cy="760927"/>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p:cNvCxnSpPr>
            <a:stCxn id="10" idx="3"/>
          </p:cNvCxnSpPr>
          <p:nvPr/>
        </p:nvCxnSpPr>
        <p:spPr>
          <a:xfrm flipV="1">
            <a:off x="2169656" y="2583549"/>
            <a:ext cx="985283" cy="563341"/>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15" name="Straight Arrow Connector 14"/>
          <p:cNvCxnSpPr/>
          <p:nvPr/>
        </p:nvCxnSpPr>
        <p:spPr>
          <a:xfrm>
            <a:off x="5000263" y="2678561"/>
            <a:ext cx="1273215" cy="190756"/>
          </a:xfrm>
          <a:prstGeom prst="straightConnector1">
            <a:avLst/>
          </a:prstGeom>
          <a:ln>
            <a:headEnd type="none" w="med" len="med"/>
            <a:tailEnd type="arrow" w="med" len="med"/>
          </a:ln>
        </p:spPr>
        <p:style>
          <a:lnRef idx="2">
            <a:schemeClr val="dk1"/>
          </a:lnRef>
          <a:fillRef idx="0">
            <a:schemeClr val="dk1"/>
          </a:fillRef>
          <a:effectRef idx="1">
            <a:schemeClr val="dk1"/>
          </a:effectRef>
          <a:fontRef idx="minor">
            <a:schemeClr val="tx1"/>
          </a:fontRef>
        </p:style>
      </p:cxnSp>
      <p:sp>
        <p:nvSpPr>
          <p:cNvPr id="18" name="Slide Number Placeholder 4"/>
          <p:cNvSpPr>
            <a:spLocks noGrp="1"/>
          </p:cNvSpPr>
          <p:nvPr>
            <p:ph type="sldNum" sz="quarter" idx="12"/>
          </p:nvPr>
        </p:nvSpPr>
        <p:spPr>
          <a:xfrm>
            <a:off x="6457950" y="6356351"/>
            <a:ext cx="2057400" cy="365125"/>
          </a:xfrm>
        </p:spPr>
        <p:txBody>
          <a:bodyPr/>
          <a:lstStyle/>
          <a:p>
            <a:pPr algn="r"/>
            <a:r>
              <a:rPr lang="en-US" sz="1200" dirty="0" smtClean="0">
                <a:solidFill>
                  <a:schemeClr val="bg1">
                    <a:lumMod val="65000"/>
                  </a:schemeClr>
                </a:solidFill>
              </a:rPr>
              <a:t>156</a:t>
            </a:r>
            <a:endParaRPr lang="en-US" sz="1200" dirty="0">
              <a:solidFill>
                <a:schemeClr val="bg1">
                  <a:lumMod val="65000"/>
                </a:schemeClr>
              </a:solidFill>
            </a:endParaRPr>
          </a:p>
        </p:txBody>
      </p:sp>
    </p:spTree>
    <p:extLst>
      <p:ext uri="{BB962C8B-B14F-4D97-AF65-F5344CB8AC3E}">
        <p14:creationId xmlns:p14="http://schemas.microsoft.com/office/powerpoint/2010/main" val="1595673400"/>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713590"/>
            <a:ext cx="3468502" cy="4850185"/>
          </a:xfrm>
          <a:prstGeom prst="rect">
            <a:avLst/>
          </a:prstGeom>
        </p:spPr>
      </p:pic>
      <p:grpSp>
        <p:nvGrpSpPr>
          <p:cNvPr id="5" name="Group 4"/>
          <p:cNvGrpSpPr/>
          <p:nvPr/>
        </p:nvGrpSpPr>
        <p:grpSpPr>
          <a:xfrm>
            <a:off x="6124442" y="2099697"/>
            <a:ext cx="1808322" cy="1272006"/>
            <a:chOff x="6520756" y="2169995"/>
            <a:chExt cx="1808322" cy="1272006"/>
          </a:xfrm>
        </p:grpSpPr>
        <p:sp>
          <p:nvSpPr>
            <p:cNvPr id="6" name="Shape 689"/>
            <p:cNvSpPr/>
            <p:nvPr/>
          </p:nvSpPr>
          <p:spPr>
            <a:xfrm>
              <a:off x="6520756" y="2653846"/>
              <a:ext cx="1808322" cy="788155"/>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Duration</a:t>
              </a:r>
              <a:endParaRPr kumimoji="0" lang="en" sz="2000" b="0" i="0" u="none" strike="noStrike" kern="0" cap="none" spc="0" normalizeH="0" baseline="0" noProof="0" dirty="0">
                <a:ln>
                  <a:noFill/>
                </a:ln>
                <a:solidFill>
                  <a:srgbClr val="FF0000"/>
                </a:solidFill>
                <a:effectLst/>
                <a:uLnTx/>
                <a:uFillTx/>
                <a:latin typeface="Cambria" pitchFamily="18" charset="0"/>
                <a:cs typeface="Arial"/>
                <a:sym typeface="Arial"/>
                <a:rtl val="0"/>
              </a:endParaRPr>
            </a:p>
          </p:txBody>
        </p:sp>
        <p:sp>
          <p:nvSpPr>
            <p:cNvPr id="7"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2000" b="1" i="0" u="none" strike="noStrike" kern="0" cap="none" spc="0" normalizeH="0" baseline="0" noProof="0" dirty="0" smtClean="0">
                  <a:ln>
                    <a:noFill/>
                  </a:ln>
                  <a:solidFill>
                    <a:srgbClr val="000000"/>
                  </a:solidFill>
                  <a:effectLst/>
                  <a:uLnTx/>
                  <a:uFillTx/>
                  <a:latin typeface="Arial"/>
                  <a:cs typeface="Arial"/>
                  <a:sym typeface="Arial"/>
                  <a:rtl val="0"/>
                </a:rPr>
                <a:t>Step</a:t>
              </a:r>
              <a:endParaRPr kumimoji="0" lang="en" sz="2000" b="1" i="0" u="none" strike="noStrike" kern="0" cap="none" spc="0" normalizeH="0" baseline="0" noProof="0" dirty="0">
                <a:ln>
                  <a:noFill/>
                </a:ln>
                <a:solidFill>
                  <a:srgbClr val="000000"/>
                </a:solidFill>
                <a:effectLst/>
                <a:uLnTx/>
                <a:uFillTx/>
                <a:latin typeface="Arial"/>
                <a:cs typeface="Arial"/>
                <a:sym typeface="Arial"/>
                <a:rtl val="0"/>
              </a:endParaRPr>
            </a:p>
          </p:txBody>
        </p:sp>
      </p:grpSp>
      <p:sp>
        <p:nvSpPr>
          <p:cNvPr id="10" name="Rectangle 9"/>
          <p:cNvSpPr/>
          <p:nvPr/>
        </p:nvSpPr>
        <p:spPr>
          <a:xfrm>
            <a:off x="996624" y="3276600"/>
            <a:ext cx="1173031" cy="25942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11" name="Title 1"/>
          <p:cNvSpPr>
            <a:spLocks noGrp="1"/>
          </p:cNvSpPr>
          <p:nvPr>
            <p:ph type="title"/>
          </p:nvPr>
        </p:nvSpPr>
        <p:spPr>
          <a:xfrm>
            <a:off x="457200" y="274637"/>
            <a:ext cx="8229600" cy="1143000"/>
          </a:xfrm>
        </p:spPr>
        <p:txBody>
          <a:bodyPr/>
          <a:lstStyle/>
          <a:p>
            <a:r>
              <a:rPr lang="en-US" sz="5400" dirty="0" smtClean="0">
                <a:solidFill>
                  <a:schemeClr val="bg1"/>
                </a:solidFill>
                <a:latin typeface="Cambria"/>
                <a:ea typeface="Cambria"/>
                <a:cs typeface="Cambria"/>
                <a:sym typeface="Cambria"/>
              </a:rPr>
              <a:t>Step</a:t>
            </a:r>
            <a:endParaRPr lang="en-US" sz="5400" dirty="0">
              <a:solidFill>
                <a:schemeClr val="bg1"/>
              </a:solidFill>
              <a:latin typeface="Cambria"/>
              <a:ea typeface="Cambria"/>
              <a:cs typeface="Cambria"/>
              <a:sym typeface="Cambria"/>
            </a:endParaRPr>
          </a:p>
        </p:txBody>
      </p:sp>
      <p:pic>
        <p:nvPicPr>
          <p:cNvPr id="8" name="Picture 7"/>
          <p:cNvPicPr>
            <a:picLocks noChangeAspect="1"/>
          </p:cNvPicPr>
          <p:nvPr/>
        </p:nvPicPr>
        <p:blipFill>
          <a:blip r:embed="rId4"/>
          <a:stretch>
            <a:fillRect/>
          </a:stretch>
        </p:blipFill>
        <p:spPr>
          <a:xfrm>
            <a:off x="2577847" y="2167689"/>
            <a:ext cx="3064224" cy="831718"/>
          </a:xfrm>
          <a:prstGeom prst="rect">
            <a:avLst/>
          </a:prstGeom>
        </p:spPr>
      </p:pic>
      <p:sp>
        <p:nvSpPr>
          <p:cNvPr id="12" name="Rectangle 11"/>
          <p:cNvSpPr/>
          <p:nvPr/>
        </p:nvSpPr>
        <p:spPr>
          <a:xfrm>
            <a:off x="2577847" y="2177411"/>
            <a:ext cx="2928515" cy="739411"/>
          </a:xfrm>
          <a:prstGeom prst="rect">
            <a:avLst/>
          </a:prstGeom>
          <a:noFill/>
          <a:ln w="9525"/>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9" name="Straight Arrow Connector 8"/>
          <p:cNvCxnSpPr/>
          <p:nvPr/>
        </p:nvCxnSpPr>
        <p:spPr>
          <a:xfrm>
            <a:off x="5335929" y="2784026"/>
            <a:ext cx="886741" cy="327309"/>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4" name="Straight Arrow Connector 13"/>
          <p:cNvCxnSpPr/>
          <p:nvPr/>
        </p:nvCxnSpPr>
        <p:spPr>
          <a:xfrm flipV="1">
            <a:off x="2093584" y="2784026"/>
            <a:ext cx="1020006" cy="669482"/>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17" name="Slide Number Placeholder 4"/>
          <p:cNvSpPr>
            <a:spLocks noGrp="1"/>
          </p:cNvSpPr>
          <p:nvPr>
            <p:ph type="sldNum" sz="quarter" idx="12"/>
          </p:nvPr>
        </p:nvSpPr>
        <p:spPr>
          <a:xfrm>
            <a:off x="6457950" y="6356351"/>
            <a:ext cx="2057400" cy="365125"/>
          </a:xfrm>
        </p:spPr>
        <p:txBody>
          <a:bodyPr/>
          <a:lstStyle/>
          <a:p>
            <a:pPr algn="r"/>
            <a:r>
              <a:rPr lang="en-US" sz="1200" dirty="0" smtClean="0">
                <a:solidFill>
                  <a:schemeClr val="bg1">
                    <a:lumMod val="65000"/>
                  </a:schemeClr>
                </a:solidFill>
              </a:rPr>
              <a:t>157</a:t>
            </a:r>
            <a:endParaRPr lang="en-US" sz="1200" dirty="0">
              <a:solidFill>
                <a:schemeClr val="bg1">
                  <a:lumMod val="65000"/>
                </a:schemeClr>
              </a:solidFill>
            </a:endParaRPr>
          </a:p>
        </p:txBody>
      </p:sp>
    </p:spTree>
    <p:extLst>
      <p:ext uri="{BB962C8B-B14F-4D97-AF65-F5344CB8AC3E}">
        <p14:creationId xmlns:p14="http://schemas.microsoft.com/office/powerpoint/2010/main" val="573588582"/>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713590"/>
            <a:ext cx="3468502" cy="4850185"/>
          </a:xfrm>
          <a:prstGeom prst="rect">
            <a:avLst/>
          </a:prstGeom>
        </p:spPr>
      </p:pic>
      <p:grpSp>
        <p:nvGrpSpPr>
          <p:cNvPr id="5" name="Group 4"/>
          <p:cNvGrpSpPr/>
          <p:nvPr/>
        </p:nvGrpSpPr>
        <p:grpSpPr>
          <a:xfrm>
            <a:off x="6124441" y="2099697"/>
            <a:ext cx="1974529" cy="1683064"/>
            <a:chOff x="6520756" y="2169995"/>
            <a:chExt cx="1808322" cy="1272006"/>
          </a:xfrm>
        </p:grpSpPr>
        <p:sp>
          <p:nvSpPr>
            <p:cNvPr id="6" name="Shape 689"/>
            <p:cNvSpPr/>
            <p:nvPr/>
          </p:nvSpPr>
          <p:spPr>
            <a:xfrm>
              <a:off x="6520756" y="2653846"/>
              <a:ext cx="1808322" cy="788155"/>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err="1" smtClean="0">
                  <a:ln>
                    <a:noFill/>
                  </a:ln>
                  <a:solidFill>
                    <a:srgbClr val="FF0000"/>
                  </a:solidFill>
                  <a:effectLst/>
                  <a:uLnTx/>
                  <a:uFillTx/>
                  <a:latin typeface="Cambria" pitchFamily="18" charset="0"/>
                  <a:cs typeface="Arial"/>
                  <a:sym typeface="Arial"/>
                  <a:rtl val="0"/>
                </a:rPr>
                <a:t>EndLocation</a:t>
              </a:r>
              <a:endParaRPr kumimoji="0" lang="en" sz="2000" b="0" i="0" u="none" strike="noStrike" kern="0" cap="none" spc="0" normalizeH="0" baseline="0" noProof="0" dirty="0">
                <a:ln>
                  <a:noFill/>
                </a:ln>
                <a:solidFill>
                  <a:srgbClr val="FF0000"/>
                </a:solidFill>
                <a:effectLst/>
                <a:uLnTx/>
                <a:uFillTx/>
                <a:latin typeface="Cambria" pitchFamily="18" charset="0"/>
                <a:cs typeface="Arial"/>
                <a:sym typeface="Arial"/>
                <a:rtl val="0"/>
              </a:endParaRPr>
            </a:p>
          </p:txBody>
        </p:sp>
        <p:sp>
          <p:nvSpPr>
            <p:cNvPr id="7"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2000" b="1" i="0" u="none" strike="noStrike" kern="0" cap="none" spc="0" normalizeH="0" baseline="0" noProof="0" dirty="0" smtClean="0">
                  <a:ln>
                    <a:noFill/>
                  </a:ln>
                  <a:solidFill>
                    <a:srgbClr val="000000"/>
                  </a:solidFill>
                  <a:effectLst/>
                  <a:uLnTx/>
                  <a:uFillTx/>
                  <a:latin typeface="Arial"/>
                  <a:cs typeface="Arial"/>
                  <a:sym typeface="Arial"/>
                  <a:rtl val="0"/>
                </a:rPr>
                <a:t>Step</a:t>
              </a:r>
              <a:endParaRPr kumimoji="0" lang="en" sz="2000" b="1" i="0" u="none" strike="noStrike" kern="0" cap="none" spc="0" normalizeH="0" baseline="0" noProof="0" dirty="0">
                <a:ln>
                  <a:noFill/>
                </a:ln>
                <a:solidFill>
                  <a:srgbClr val="000000"/>
                </a:solidFill>
                <a:effectLst/>
                <a:uLnTx/>
                <a:uFillTx/>
                <a:latin typeface="Arial"/>
                <a:cs typeface="Arial"/>
                <a:sym typeface="Arial"/>
                <a:rtl val="0"/>
              </a:endParaRPr>
            </a:p>
          </p:txBody>
        </p:sp>
      </p:grpSp>
      <p:sp>
        <p:nvSpPr>
          <p:cNvPr id="10" name="Rectangle 9"/>
          <p:cNvSpPr/>
          <p:nvPr/>
        </p:nvSpPr>
        <p:spPr>
          <a:xfrm>
            <a:off x="990600" y="3523340"/>
            <a:ext cx="1419367" cy="25942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11" name="Title 1"/>
          <p:cNvSpPr>
            <a:spLocks noGrp="1"/>
          </p:cNvSpPr>
          <p:nvPr>
            <p:ph type="title"/>
          </p:nvPr>
        </p:nvSpPr>
        <p:spPr>
          <a:xfrm>
            <a:off x="457200" y="274637"/>
            <a:ext cx="8229600" cy="1143000"/>
          </a:xfrm>
        </p:spPr>
        <p:txBody>
          <a:bodyPr/>
          <a:lstStyle/>
          <a:p>
            <a:r>
              <a:rPr lang="en-US" sz="5400" dirty="0" smtClean="0">
                <a:solidFill>
                  <a:schemeClr val="bg1"/>
                </a:solidFill>
                <a:latin typeface="Cambria"/>
                <a:ea typeface="Cambria"/>
                <a:cs typeface="Cambria"/>
                <a:sym typeface="Cambria"/>
              </a:rPr>
              <a:t>Step</a:t>
            </a:r>
            <a:endParaRPr lang="en-US" sz="5400" dirty="0">
              <a:solidFill>
                <a:schemeClr val="bg1"/>
              </a:solidFill>
              <a:latin typeface="Cambria"/>
              <a:ea typeface="Cambria"/>
              <a:cs typeface="Cambria"/>
              <a:sym typeface="Cambria"/>
            </a:endParaRPr>
          </a:p>
        </p:txBody>
      </p:sp>
      <p:pic>
        <p:nvPicPr>
          <p:cNvPr id="8" name="Picture 7"/>
          <p:cNvPicPr>
            <a:picLocks noChangeAspect="1"/>
          </p:cNvPicPr>
          <p:nvPr/>
        </p:nvPicPr>
        <p:blipFill>
          <a:blip r:embed="rId4"/>
          <a:stretch>
            <a:fillRect/>
          </a:stretch>
        </p:blipFill>
        <p:spPr>
          <a:xfrm>
            <a:off x="2409967" y="2275065"/>
            <a:ext cx="3130472" cy="656802"/>
          </a:xfrm>
          <a:prstGeom prst="rect">
            <a:avLst/>
          </a:prstGeom>
        </p:spPr>
      </p:pic>
      <p:sp>
        <p:nvSpPr>
          <p:cNvPr id="12" name="Rectangle 11"/>
          <p:cNvSpPr/>
          <p:nvPr/>
        </p:nvSpPr>
        <p:spPr>
          <a:xfrm>
            <a:off x="2297607" y="2263490"/>
            <a:ext cx="3357226" cy="710113"/>
          </a:xfrm>
          <a:prstGeom prst="rect">
            <a:avLst/>
          </a:prstGeom>
          <a:noFill/>
          <a:ln w="9525"/>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14" name="Straight Arrow Connector 13"/>
          <p:cNvCxnSpPr/>
          <p:nvPr/>
        </p:nvCxnSpPr>
        <p:spPr>
          <a:xfrm flipV="1">
            <a:off x="2309182" y="2797688"/>
            <a:ext cx="394268" cy="855363"/>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9" name="Straight Arrow Connector 8"/>
          <p:cNvCxnSpPr/>
          <p:nvPr/>
        </p:nvCxnSpPr>
        <p:spPr>
          <a:xfrm>
            <a:off x="5301205" y="2858947"/>
            <a:ext cx="909590" cy="794104"/>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9" name="Slide Number Placeholder 4"/>
          <p:cNvSpPr>
            <a:spLocks noGrp="1"/>
          </p:cNvSpPr>
          <p:nvPr>
            <p:ph type="sldNum" sz="quarter" idx="12"/>
          </p:nvPr>
        </p:nvSpPr>
        <p:spPr>
          <a:xfrm>
            <a:off x="6457950" y="6356351"/>
            <a:ext cx="2057400" cy="365125"/>
          </a:xfrm>
        </p:spPr>
        <p:txBody>
          <a:bodyPr/>
          <a:lstStyle/>
          <a:p>
            <a:pPr algn="r"/>
            <a:r>
              <a:rPr lang="en-US" sz="1200" dirty="0" smtClean="0">
                <a:solidFill>
                  <a:schemeClr val="bg1">
                    <a:lumMod val="65000"/>
                  </a:schemeClr>
                </a:solidFill>
              </a:rPr>
              <a:t>158</a:t>
            </a:r>
            <a:endParaRPr lang="en-US" sz="1200" dirty="0">
              <a:solidFill>
                <a:schemeClr val="bg1">
                  <a:lumMod val="65000"/>
                </a:schemeClr>
              </a:solidFill>
            </a:endParaRPr>
          </a:p>
        </p:txBody>
      </p:sp>
    </p:spTree>
    <p:extLst>
      <p:ext uri="{BB962C8B-B14F-4D97-AF65-F5344CB8AC3E}">
        <p14:creationId xmlns:p14="http://schemas.microsoft.com/office/powerpoint/2010/main" val="22147872"/>
      </p:ext>
    </p:extLst>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713590"/>
            <a:ext cx="3468502" cy="4850185"/>
          </a:xfrm>
          <a:prstGeom prst="rect">
            <a:avLst/>
          </a:prstGeom>
        </p:spPr>
      </p:pic>
      <p:grpSp>
        <p:nvGrpSpPr>
          <p:cNvPr id="5" name="Group 4"/>
          <p:cNvGrpSpPr/>
          <p:nvPr/>
        </p:nvGrpSpPr>
        <p:grpSpPr>
          <a:xfrm>
            <a:off x="6344361" y="2099697"/>
            <a:ext cx="1962654" cy="1960609"/>
            <a:chOff x="6520756" y="2169995"/>
            <a:chExt cx="1808322" cy="1481703"/>
          </a:xfrm>
        </p:grpSpPr>
        <p:sp>
          <p:nvSpPr>
            <p:cNvPr id="6" name="Shape 689"/>
            <p:cNvSpPr/>
            <p:nvPr/>
          </p:nvSpPr>
          <p:spPr>
            <a:xfrm>
              <a:off x="6520756" y="2653846"/>
              <a:ext cx="1808322" cy="997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err="1">
                  <a:ln>
                    <a:noFill/>
                  </a:ln>
                  <a:solidFill>
                    <a:schemeClr val="tx1"/>
                  </a:solidFill>
                  <a:effectLst/>
                  <a:uLnTx/>
                  <a:uFillTx/>
                  <a:latin typeface="Cambria" pitchFamily="18" charset="0"/>
                  <a:cs typeface="Arial"/>
                  <a:sym typeface="Arial"/>
                  <a:rtl val="0"/>
                </a:rPr>
                <a:t>EndLocation</a:t>
              </a:r>
              <a:endPar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Instructions</a:t>
              </a:r>
              <a:endParaRPr kumimoji="0" lang="en" sz="2000" b="0" i="0" u="none" strike="noStrike" kern="0" cap="none" spc="0" normalizeH="0" baseline="0" noProof="0" dirty="0">
                <a:ln>
                  <a:noFill/>
                </a:ln>
                <a:solidFill>
                  <a:srgbClr val="FF0000"/>
                </a:solidFill>
                <a:effectLst/>
                <a:uLnTx/>
                <a:uFillTx/>
                <a:latin typeface="Cambria" pitchFamily="18" charset="0"/>
                <a:cs typeface="Arial"/>
                <a:sym typeface="Arial"/>
                <a:rtl val="0"/>
              </a:endParaRPr>
            </a:p>
          </p:txBody>
        </p:sp>
        <p:sp>
          <p:nvSpPr>
            <p:cNvPr id="7"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2000" b="1" i="0" u="none" strike="noStrike" kern="0" cap="none" spc="0" normalizeH="0" baseline="0" noProof="0" dirty="0" smtClean="0">
                  <a:ln>
                    <a:noFill/>
                  </a:ln>
                  <a:solidFill>
                    <a:srgbClr val="000000"/>
                  </a:solidFill>
                  <a:effectLst/>
                  <a:uLnTx/>
                  <a:uFillTx/>
                  <a:latin typeface="Arial"/>
                  <a:cs typeface="Arial"/>
                  <a:sym typeface="Arial"/>
                  <a:rtl val="0"/>
                </a:rPr>
                <a:t>Step</a:t>
              </a:r>
              <a:endParaRPr kumimoji="0" lang="en" sz="2000" b="1" i="0" u="none" strike="noStrike" kern="0" cap="none" spc="0" normalizeH="0" baseline="0" noProof="0" dirty="0">
                <a:ln>
                  <a:noFill/>
                </a:ln>
                <a:solidFill>
                  <a:srgbClr val="000000"/>
                </a:solidFill>
                <a:effectLst/>
                <a:uLnTx/>
                <a:uFillTx/>
                <a:latin typeface="Arial"/>
                <a:cs typeface="Arial"/>
                <a:sym typeface="Arial"/>
                <a:rtl val="0"/>
              </a:endParaRPr>
            </a:p>
          </p:txBody>
        </p:sp>
      </p:grpSp>
      <p:sp>
        <p:nvSpPr>
          <p:cNvPr id="10" name="Rectangle 9"/>
          <p:cNvSpPr/>
          <p:nvPr/>
        </p:nvSpPr>
        <p:spPr>
          <a:xfrm>
            <a:off x="1119120" y="3774943"/>
            <a:ext cx="1419367" cy="2853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11" name="Title 1"/>
          <p:cNvSpPr>
            <a:spLocks noGrp="1"/>
          </p:cNvSpPr>
          <p:nvPr>
            <p:ph type="title"/>
          </p:nvPr>
        </p:nvSpPr>
        <p:spPr>
          <a:xfrm>
            <a:off x="457200" y="274637"/>
            <a:ext cx="8229600" cy="1143000"/>
          </a:xfrm>
        </p:spPr>
        <p:txBody>
          <a:bodyPr/>
          <a:lstStyle/>
          <a:p>
            <a:r>
              <a:rPr lang="en-US" sz="5400" dirty="0" smtClean="0">
                <a:solidFill>
                  <a:schemeClr val="bg1"/>
                </a:solidFill>
                <a:latin typeface="Cambria"/>
                <a:ea typeface="Cambria"/>
                <a:cs typeface="Cambria"/>
                <a:sym typeface="Cambria"/>
              </a:rPr>
              <a:t>Step</a:t>
            </a:r>
            <a:endParaRPr lang="en-US" sz="5400" dirty="0">
              <a:solidFill>
                <a:schemeClr val="bg1"/>
              </a:solidFill>
              <a:latin typeface="Cambria"/>
              <a:ea typeface="Cambria"/>
              <a:cs typeface="Cambria"/>
              <a:sym typeface="Cambria"/>
            </a:endParaRPr>
          </a:p>
        </p:txBody>
      </p:sp>
      <p:pic>
        <p:nvPicPr>
          <p:cNvPr id="16" name="Picture 15"/>
          <p:cNvPicPr>
            <a:picLocks noChangeAspect="1"/>
          </p:cNvPicPr>
          <p:nvPr/>
        </p:nvPicPr>
        <p:blipFill>
          <a:blip r:embed="rId4"/>
          <a:stretch>
            <a:fillRect/>
          </a:stretch>
        </p:blipFill>
        <p:spPr>
          <a:xfrm>
            <a:off x="2744948" y="2315205"/>
            <a:ext cx="2867025" cy="704850"/>
          </a:xfrm>
          <a:prstGeom prst="rect">
            <a:avLst/>
          </a:prstGeom>
        </p:spPr>
      </p:pic>
      <p:cxnSp>
        <p:nvCxnSpPr>
          <p:cNvPr id="9" name="Straight Arrow Connector 8"/>
          <p:cNvCxnSpPr/>
          <p:nvPr/>
        </p:nvCxnSpPr>
        <p:spPr>
          <a:xfrm>
            <a:off x="5463251" y="2824223"/>
            <a:ext cx="881110" cy="1093402"/>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8" name="Straight Arrow Connector 17"/>
          <p:cNvCxnSpPr/>
          <p:nvPr/>
        </p:nvCxnSpPr>
        <p:spPr>
          <a:xfrm flipV="1">
            <a:off x="2407534" y="2824223"/>
            <a:ext cx="535193" cy="95072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23" name="Rectangle 22"/>
          <p:cNvSpPr/>
          <p:nvPr/>
        </p:nvSpPr>
        <p:spPr>
          <a:xfrm>
            <a:off x="2430622" y="2286630"/>
            <a:ext cx="3495675" cy="733425"/>
          </a:xfrm>
          <a:prstGeom prst="rect">
            <a:avLst/>
          </a:prstGeom>
          <a:noFill/>
          <a:ln w="9525"/>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4" name="Slide Number Placeholder 4"/>
          <p:cNvSpPr>
            <a:spLocks noGrp="1"/>
          </p:cNvSpPr>
          <p:nvPr>
            <p:ph type="sldNum" sz="quarter" idx="12"/>
          </p:nvPr>
        </p:nvSpPr>
        <p:spPr>
          <a:xfrm>
            <a:off x="6457950" y="6356351"/>
            <a:ext cx="2057400" cy="365125"/>
          </a:xfrm>
        </p:spPr>
        <p:txBody>
          <a:bodyPr/>
          <a:lstStyle/>
          <a:p>
            <a:pPr algn="r"/>
            <a:r>
              <a:rPr lang="en-US" sz="1200" dirty="0" smtClean="0">
                <a:solidFill>
                  <a:schemeClr val="bg1">
                    <a:lumMod val="65000"/>
                  </a:schemeClr>
                </a:solidFill>
              </a:rPr>
              <a:t>159</a:t>
            </a:r>
            <a:endParaRPr lang="en-US" sz="1200" dirty="0">
              <a:solidFill>
                <a:schemeClr val="bg1">
                  <a:lumMod val="65000"/>
                </a:schemeClr>
              </a:solidFill>
            </a:endParaRPr>
          </a:p>
        </p:txBody>
      </p:sp>
    </p:spTree>
    <p:extLst>
      <p:ext uri="{BB962C8B-B14F-4D97-AF65-F5344CB8AC3E}">
        <p14:creationId xmlns:p14="http://schemas.microsoft.com/office/powerpoint/2010/main" val="372702021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1940" y="941070"/>
            <a:ext cx="8580120" cy="4975860"/>
          </a:xfrm>
          <a:prstGeom prst="rect">
            <a:avLst/>
          </a:prstGeom>
        </p:spPr>
      </p:pic>
      <p:sp>
        <p:nvSpPr>
          <p:cNvPr id="3" name="Slide Number Placeholder 2"/>
          <p:cNvSpPr>
            <a:spLocks noGrp="1"/>
          </p:cNvSpPr>
          <p:nvPr>
            <p:ph type="sldNum" sz="quarter" idx="12"/>
          </p:nvPr>
        </p:nvSpPr>
        <p:spPr/>
        <p:txBody>
          <a:bodyPr/>
          <a:lstStyle/>
          <a:p>
            <a:fld id="{0E8E0603-4C39-4EF1-A0FE-816FABFA11C3}" type="slidenum">
              <a:rPr lang="en-US" smtClean="0"/>
              <a:t>16</a:t>
            </a:fld>
            <a:endParaRPr lang="en-US"/>
          </a:p>
        </p:txBody>
      </p:sp>
    </p:spTree>
    <p:extLst>
      <p:ext uri="{BB962C8B-B14F-4D97-AF65-F5344CB8AC3E}">
        <p14:creationId xmlns:p14="http://schemas.microsoft.com/office/powerpoint/2010/main" val="316661452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713590"/>
            <a:ext cx="3468502" cy="4850185"/>
          </a:xfrm>
          <a:prstGeom prst="rect">
            <a:avLst/>
          </a:prstGeom>
        </p:spPr>
      </p:pic>
      <p:grpSp>
        <p:nvGrpSpPr>
          <p:cNvPr id="5" name="Group 4"/>
          <p:cNvGrpSpPr/>
          <p:nvPr/>
        </p:nvGrpSpPr>
        <p:grpSpPr>
          <a:xfrm>
            <a:off x="6124442" y="2099697"/>
            <a:ext cx="1927028" cy="2234797"/>
            <a:chOff x="6520756" y="2169995"/>
            <a:chExt cx="1808322" cy="1786503"/>
          </a:xfrm>
        </p:grpSpPr>
        <p:sp>
          <p:nvSpPr>
            <p:cNvPr id="6" name="Shape 689"/>
            <p:cNvSpPr/>
            <p:nvPr/>
          </p:nvSpPr>
          <p:spPr>
            <a:xfrm>
              <a:off x="6520756" y="2653846"/>
              <a:ext cx="1808322" cy="13026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err="1" smtClean="0">
                  <a:ln>
                    <a:noFill/>
                  </a:ln>
                  <a:solidFill>
                    <a:schemeClr val="tx1"/>
                  </a:solidFill>
                  <a:effectLst/>
                  <a:uLnTx/>
                  <a:uFillTx/>
                  <a:latin typeface="Cambria" pitchFamily="18" charset="0"/>
                  <a:cs typeface="Arial"/>
                  <a:sym typeface="Arial"/>
                  <a:rtl val="0"/>
                </a:rPr>
                <a:t>EndLocation</a:t>
              </a:r>
              <a:endPar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Instructions</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Maneuver</a:t>
              </a:r>
              <a:endParaRPr kumimoji="0" lang="en-US" sz="2000" b="0" i="0" u="none" strike="noStrike" kern="0" cap="none" spc="0" normalizeH="0" baseline="0" noProof="0" dirty="0">
                <a:ln>
                  <a:noFill/>
                </a:ln>
                <a:solidFill>
                  <a:srgbClr val="FF0000"/>
                </a:solidFill>
                <a:effectLst/>
                <a:uLnTx/>
                <a:uFillTx/>
                <a:latin typeface="Cambria" pitchFamily="18" charset="0"/>
                <a:cs typeface="Arial"/>
                <a:sym typeface="Arial"/>
                <a:rtl val="0"/>
              </a:endParaRPr>
            </a:p>
          </p:txBody>
        </p:sp>
        <p:sp>
          <p:nvSpPr>
            <p:cNvPr id="7"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2000" b="1" i="0" u="none" strike="noStrike" kern="0" cap="none" spc="0" normalizeH="0" baseline="0" noProof="0" dirty="0" smtClean="0">
                  <a:ln>
                    <a:noFill/>
                  </a:ln>
                  <a:solidFill>
                    <a:srgbClr val="000000"/>
                  </a:solidFill>
                  <a:effectLst/>
                  <a:uLnTx/>
                  <a:uFillTx/>
                  <a:latin typeface="Arial"/>
                  <a:cs typeface="Arial"/>
                  <a:sym typeface="Arial"/>
                  <a:rtl val="0"/>
                </a:rPr>
                <a:t>Step</a:t>
              </a:r>
              <a:endParaRPr kumimoji="0" lang="en" sz="2000" b="1" i="0" u="none" strike="noStrike" kern="0" cap="none" spc="0" normalizeH="0" baseline="0" noProof="0" dirty="0">
                <a:ln>
                  <a:noFill/>
                </a:ln>
                <a:solidFill>
                  <a:srgbClr val="000000"/>
                </a:solidFill>
                <a:effectLst/>
                <a:uLnTx/>
                <a:uFillTx/>
                <a:latin typeface="Arial"/>
                <a:cs typeface="Arial"/>
                <a:sym typeface="Arial"/>
                <a:rtl val="0"/>
              </a:endParaRPr>
            </a:p>
          </p:txBody>
        </p:sp>
      </p:grpSp>
      <p:sp>
        <p:nvSpPr>
          <p:cNvPr id="10" name="Rectangle 9"/>
          <p:cNvSpPr/>
          <p:nvPr/>
        </p:nvSpPr>
        <p:spPr>
          <a:xfrm>
            <a:off x="1176641" y="4523039"/>
            <a:ext cx="728359" cy="25942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11" name="Title 1"/>
          <p:cNvSpPr>
            <a:spLocks noGrp="1"/>
          </p:cNvSpPr>
          <p:nvPr>
            <p:ph type="title"/>
          </p:nvPr>
        </p:nvSpPr>
        <p:spPr>
          <a:xfrm>
            <a:off x="457200" y="274637"/>
            <a:ext cx="8229600" cy="1143000"/>
          </a:xfrm>
        </p:spPr>
        <p:txBody>
          <a:bodyPr/>
          <a:lstStyle/>
          <a:p>
            <a:r>
              <a:rPr lang="en-US" sz="5400" dirty="0" smtClean="0">
                <a:solidFill>
                  <a:schemeClr val="bg1"/>
                </a:solidFill>
                <a:latin typeface="Cambria"/>
                <a:ea typeface="Cambria"/>
                <a:cs typeface="Cambria"/>
                <a:sym typeface="Cambria"/>
              </a:rPr>
              <a:t>Step</a:t>
            </a:r>
            <a:endParaRPr lang="en-US" sz="5400" dirty="0">
              <a:solidFill>
                <a:schemeClr val="bg1"/>
              </a:solidFill>
              <a:latin typeface="Cambria"/>
              <a:ea typeface="Cambria"/>
              <a:cs typeface="Cambria"/>
              <a:sym typeface="Cambria"/>
            </a:endParaRPr>
          </a:p>
        </p:txBody>
      </p:sp>
      <p:pic>
        <p:nvPicPr>
          <p:cNvPr id="8" name="Picture 7"/>
          <p:cNvPicPr>
            <a:picLocks noChangeAspect="1"/>
          </p:cNvPicPr>
          <p:nvPr/>
        </p:nvPicPr>
        <p:blipFill>
          <a:blip r:embed="rId4"/>
          <a:stretch>
            <a:fillRect/>
          </a:stretch>
        </p:blipFill>
        <p:spPr>
          <a:xfrm>
            <a:off x="2899820" y="2704964"/>
            <a:ext cx="1885950" cy="552450"/>
          </a:xfrm>
          <a:prstGeom prst="rect">
            <a:avLst/>
          </a:prstGeom>
        </p:spPr>
      </p:pic>
      <p:sp>
        <p:nvSpPr>
          <p:cNvPr id="17" name="Rectangle 16"/>
          <p:cNvSpPr/>
          <p:nvPr/>
        </p:nvSpPr>
        <p:spPr>
          <a:xfrm>
            <a:off x="2639025" y="2616893"/>
            <a:ext cx="2361235" cy="733425"/>
          </a:xfrm>
          <a:prstGeom prst="rect">
            <a:avLst/>
          </a:prstGeom>
          <a:noFill/>
          <a:ln w="9525"/>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9" name="Straight Arrow Connector 8"/>
          <p:cNvCxnSpPr/>
          <p:nvPr/>
        </p:nvCxnSpPr>
        <p:spPr>
          <a:xfrm>
            <a:off x="4572000" y="3257414"/>
            <a:ext cx="1650670" cy="969672"/>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3" name="Straight Arrow Connector 12"/>
          <p:cNvCxnSpPr/>
          <p:nvPr/>
        </p:nvCxnSpPr>
        <p:spPr>
          <a:xfrm flipV="1">
            <a:off x="1817225" y="3257414"/>
            <a:ext cx="1367809" cy="1366724"/>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19" name="Slide Number Placeholder 4"/>
          <p:cNvSpPr>
            <a:spLocks noGrp="1"/>
          </p:cNvSpPr>
          <p:nvPr>
            <p:ph type="sldNum" sz="quarter" idx="12"/>
          </p:nvPr>
        </p:nvSpPr>
        <p:spPr>
          <a:xfrm>
            <a:off x="6457950" y="6356351"/>
            <a:ext cx="2057400" cy="365125"/>
          </a:xfrm>
        </p:spPr>
        <p:txBody>
          <a:bodyPr/>
          <a:lstStyle/>
          <a:p>
            <a:pPr algn="r"/>
            <a:r>
              <a:rPr lang="en-US" sz="1200" dirty="0" smtClean="0">
                <a:solidFill>
                  <a:schemeClr val="bg1">
                    <a:lumMod val="65000"/>
                  </a:schemeClr>
                </a:solidFill>
              </a:rPr>
              <a:t>160</a:t>
            </a:r>
            <a:endParaRPr lang="en-US" sz="1200" dirty="0">
              <a:solidFill>
                <a:schemeClr val="bg1">
                  <a:lumMod val="65000"/>
                </a:schemeClr>
              </a:solidFill>
            </a:endParaRPr>
          </a:p>
        </p:txBody>
      </p:sp>
    </p:spTree>
    <p:extLst>
      <p:ext uri="{BB962C8B-B14F-4D97-AF65-F5344CB8AC3E}">
        <p14:creationId xmlns:p14="http://schemas.microsoft.com/office/powerpoint/2010/main" val="1962921265"/>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713590"/>
            <a:ext cx="3468502" cy="4850185"/>
          </a:xfrm>
          <a:prstGeom prst="rect">
            <a:avLst/>
          </a:prstGeom>
        </p:spPr>
      </p:pic>
      <p:grpSp>
        <p:nvGrpSpPr>
          <p:cNvPr id="5" name="Group 4"/>
          <p:cNvGrpSpPr/>
          <p:nvPr/>
        </p:nvGrpSpPr>
        <p:grpSpPr>
          <a:xfrm>
            <a:off x="6124441" y="2099697"/>
            <a:ext cx="1950779" cy="2496054"/>
            <a:chOff x="6520756" y="2169995"/>
            <a:chExt cx="1808322" cy="2038985"/>
          </a:xfrm>
        </p:grpSpPr>
        <p:sp>
          <p:nvSpPr>
            <p:cNvPr id="6" name="Shape 689"/>
            <p:cNvSpPr/>
            <p:nvPr/>
          </p:nvSpPr>
          <p:spPr>
            <a:xfrm>
              <a:off x="6520756" y="2653846"/>
              <a:ext cx="1808322" cy="1555134"/>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err="1">
                  <a:ln>
                    <a:noFill/>
                  </a:ln>
                  <a:solidFill>
                    <a:schemeClr val="tx1"/>
                  </a:solidFill>
                  <a:effectLst/>
                  <a:uLnTx/>
                  <a:uFillTx/>
                  <a:latin typeface="Cambria" pitchFamily="18" charset="0"/>
                  <a:cs typeface="Arial"/>
                  <a:sym typeface="Arial"/>
                  <a:rtl val="0"/>
                </a:rPr>
                <a:t>EndLocation</a:t>
              </a:r>
              <a:endPar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Instructions</a:t>
              </a:r>
            </a:p>
            <a:p>
              <a:pPr marL="0" marR="0" lvl="0" indent="0" defTabSz="685800" eaLnBrk="1" fontAlgn="auto" latinLnBrk="0" hangingPunct="1">
                <a:lnSpc>
                  <a:spcPct val="100000"/>
                </a:lnSpc>
                <a:spcBef>
                  <a:spcPts val="0"/>
                </a:spcBef>
                <a:spcAft>
                  <a:spcPts val="0"/>
                </a:spcAft>
                <a:buClrTx/>
                <a:buSzTx/>
                <a:buFontTx/>
                <a:buNone/>
                <a:tabLst/>
                <a:defRPr/>
              </a:pPr>
              <a:r>
                <a:rPr lang="en-US" sz="2000" kern="0" dirty="0" smtClean="0">
                  <a:solidFill>
                    <a:prstClr val="black"/>
                  </a:solidFill>
                  <a:latin typeface="Cambria" pitchFamily="18" charset="0"/>
                  <a:cs typeface="Arial"/>
                  <a:sym typeface="Arial"/>
                  <a:rtl val="0"/>
                </a:rPr>
                <a:t>Maneuver</a:t>
              </a:r>
              <a:endParaRPr kumimoji="0" lang="en-US" sz="2000" b="0" i="0" u="none" strike="noStrike" kern="0" cap="none" spc="0" normalizeH="0" baseline="0" noProof="0" dirty="0" smtClean="0">
                <a:ln>
                  <a:noFill/>
                </a:ln>
                <a:solidFill>
                  <a:prstClr val="black"/>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Polyline</a:t>
              </a:r>
              <a:endParaRPr kumimoji="0" lang="en" sz="2000" b="0" i="0" u="none" strike="noStrike" kern="0" cap="none" spc="0" normalizeH="0" baseline="0" noProof="0" dirty="0">
                <a:ln>
                  <a:noFill/>
                </a:ln>
                <a:solidFill>
                  <a:srgbClr val="FF0000"/>
                </a:solidFill>
                <a:effectLst/>
                <a:uLnTx/>
                <a:uFillTx/>
                <a:latin typeface="Cambria" pitchFamily="18" charset="0"/>
                <a:cs typeface="Arial"/>
                <a:sym typeface="Arial"/>
                <a:rtl val="0"/>
              </a:endParaRPr>
            </a:p>
          </p:txBody>
        </p:sp>
        <p:sp>
          <p:nvSpPr>
            <p:cNvPr id="7"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2000" b="1" i="0" u="none" strike="noStrike" kern="0" cap="none" spc="0" normalizeH="0" baseline="0" noProof="0" dirty="0" smtClean="0">
                  <a:ln>
                    <a:noFill/>
                  </a:ln>
                  <a:solidFill>
                    <a:srgbClr val="000000"/>
                  </a:solidFill>
                  <a:effectLst/>
                  <a:uLnTx/>
                  <a:uFillTx/>
                  <a:latin typeface="Arial"/>
                  <a:cs typeface="Arial"/>
                  <a:sym typeface="Arial"/>
                  <a:rtl val="0"/>
                </a:rPr>
                <a:t>Step</a:t>
              </a:r>
              <a:endParaRPr kumimoji="0" lang="en" sz="2000" b="1" i="0" u="none" strike="noStrike" kern="0" cap="none" spc="0" normalizeH="0" baseline="0" noProof="0" dirty="0">
                <a:ln>
                  <a:noFill/>
                </a:ln>
                <a:solidFill>
                  <a:srgbClr val="000000"/>
                </a:solidFill>
                <a:effectLst/>
                <a:uLnTx/>
                <a:uFillTx/>
                <a:latin typeface="Arial"/>
                <a:cs typeface="Arial"/>
                <a:sym typeface="Arial"/>
                <a:rtl val="0"/>
              </a:endParaRPr>
            </a:p>
          </p:txBody>
        </p:sp>
      </p:grpSp>
      <p:sp>
        <p:nvSpPr>
          <p:cNvPr id="10" name="Rectangle 9"/>
          <p:cNvSpPr/>
          <p:nvPr/>
        </p:nvSpPr>
        <p:spPr>
          <a:xfrm>
            <a:off x="937281" y="4787629"/>
            <a:ext cx="1173031" cy="2853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11" name="Title 1"/>
          <p:cNvSpPr>
            <a:spLocks noGrp="1"/>
          </p:cNvSpPr>
          <p:nvPr>
            <p:ph type="title"/>
          </p:nvPr>
        </p:nvSpPr>
        <p:spPr>
          <a:xfrm>
            <a:off x="457200" y="274637"/>
            <a:ext cx="8229600" cy="1143000"/>
          </a:xfrm>
        </p:spPr>
        <p:txBody>
          <a:bodyPr/>
          <a:lstStyle/>
          <a:p>
            <a:r>
              <a:rPr lang="en-US" sz="5400" dirty="0" smtClean="0">
                <a:solidFill>
                  <a:schemeClr val="bg1"/>
                </a:solidFill>
                <a:latin typeface="Cambria"/>
                <a:ea typeface="Cambria"/>
                <a:cs typeface="Cambria"/>
                <a:sym typeface="Cambria"/>
              </a:rPr>
              <a:t>Step</a:t>
            </a:r>
            <a:endParaRPr lang="en-US" sz="5400" dirty="0">
              <a:solidFill>
                <a:schemeClr val="bg1"/>
              </a:solidFill>
              <a:latin typeface="Cambria"/>
              <a:ea typeface="Cambria"/>
              <a:cs typeface="Cambria"/>
              <a:sym typeface="Cambria"/>
            </a:endParaRPr>
          </a:p>
        </p:txBody>
      </p:sp>
      <p:pic>
        <p:nvPicPr>
          <p:cNvPr id="8" name="Picture 7"/>
          <p:cNvPicPr>
            <a:picLocks noChangeAspect="1"/>
          </p:cNvPicPr>
          <p:nvPr/>
        </p:nvPicPr>
        <p:blipFill>
          <a:blip r:embed="rId4"/>
          <a:stretch>
            <a:fillRect/>
          </a:stretch>
        </p:blipFill>
        <p:spPr>
          <a:xfrm>
            <a:off x="2825970" y="2818111"/>
            <a:ext cx="2867025" cy="704850"/>
          </a:xfrm>
          <a:prstGeom prst="rect">
            <a:avLst/>
          </a:prstGeom>
        </p:spPr>
      </p:pic>
      <p:cxnSp>
        <p:nvCxnSpPr>
          <p:cNvPr id="9" name="Straight Arrow Connector 8"/>
          <p:cNvCxnSpPr/>
          <p:nvPr/>
        </p:nvCxnSpPr>
        <p:spPr>
          <a:xfrm>
            <a:off x="5139159" y="3374072"/>
            <a:ext cx="1083511" cy="1117605"/>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3" name="Straight Arrow Connector 12"/>
          <p:cNvCxnSpPr/>
          <p:nvPr/>
        </p:nvCxnSpPr>
        <p:spPr>
          <a:xfrm flipV="1">
            <a:off x="2002420" y="3374072"/>
            <a:ext cx="1303532" cy="1413557"/>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16" name="Rectangle 15"/>
          <p:cNvSpPr/>
          <p:nvPr/>
        </p:nvSpPr>
        <p:spPr>
          <a:xfrm>
            <a:off x="3032558" y="2802089"/>
            <a:ext cx="2361235" cy="733425"/>
          </a:xfrm>
          <a:prstGeom prst="rect">
            <a:avLst/>
          </a:prstGeom>
          <a:noFill/>
          <a:ln w="9525"/>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7" name="Slide Number Placeholder 4"/>
          <p:cNvSpPr>
            <a:spLocks noGrp="1"/>
          </p:cNvSpPr>
          <p:nvPr>
            <p:ph type="sldNum" sz="quarter" idx="12"/>
          </p:nvPr>
        </p:nvSpPr>
        <p:spPr>
          <a:xfrm>
            <a:off x="6457950" y="6356351"/>
            <a:ext cx="2057400" cy="365125"/>
          </a:xfrm>
        </p:spPr>
        <p:txBody>
          <a:bodyPr/>
          <a:lstStyle/>
          <a:p>
            <a:pPr algn="r"/>
            <a:r>
              <a:rPr lang="en-US" sz="1200" dirty="0" smtClean="0">
                <a:solidFill>
                  <a:schemeClr val="bg1">
                    <a:lumMod val="65000"/>
                  </a:schemeClr>
                </a:solidFill>
              </a:rPr>
              <a:t>161</a:t>
            </a:r>
            <a:endParaRPr lang="en-US" sz="1200" dirty="0">
              <a:solidFill>
                <a:schemeClr val="bg1">
                  <a:lumMod val="65000"/>
                </a:schemeClr>
              </a:solidFill>
            </a:endParaRPr>
          </a:p>
        </p:txBody>
      </p:sp>
    </p:spTree>
    <p:extLst>
      <p:ext uri="{BB962C8B-B14F-4D97-AF65-F5344CB8AC3E}">
        <p14:creationId xmlns:p14="http://schemas.microsoft.com/office/powerpoint/2010/main" val="2561866242"/>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713590"/>
            <a:ext cx="3468502" cy="4850185"/>
          </a:xfrm>
          <a:prstGeom prst="rect">
            <a:avLst/>
          </a:prstGeom>
        </p:spPr>
      </p:pic>
      <p:grpSp>
        <p:nvGrpSpPr>
          <p:cNvPr id="5" name="Group 4"/>
          <p:cNvGrpSpPr/>
          <p:nvPr/>
        </p:nvGrpSpPr>
        <p:grpSpPr>
          <a:xfrm>
            <a:off x="6124442" y="2099697"/>
            <a:ext cx="1962654" cy="2929503"/>
            <a:chOff x="6520756" y="2169995"/>
            <a:chExt cx="1808322" cy="2243703"/>
          </a:xfrm>
        </p:grpSpPr>
        <p:sp>
          <p:nvSpPr>
            <p:cNvPr id="6" name="Shape 689"/>
            <p:cNvSpPr/>
            <p:nvPr/>
          </p:nvSpPr>
          <p:spPr>
            <a:xfrm>
              <a:off x="6520756" y="2653846"/>
              <a:ext cx="1808322" cy="1759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err="1">
                  <a:ln>
                    <a:noFill/>
                  </a:ln>
                  <a:solidFill>
                    <a:schemeClr val="tx1"/>
                  </a:solidFill>
                  <a:effectLst/>
                  <a:uLnTx/>
                  <a:uFillTx/>
                  <a:latin typeface="Cambria" pitchFamily="18" charset="0"/>
                  <a:cs typeface="Arial"/>
                  <a:sym typeface="Arial"/>
                  <a:rtl val="0"/>
                </a:rPr>
                <a:t>EndLocation</a:t>
              </a:r>
              <a:endPar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Instructions</a:t>
              </a:r>
            </a:p>
            <a:p>
              <a:pPr marL="0" marR="0" lvl="0" indent="0" defTabSz="685800" eaLnBrk="1" fontAlgn="auto" latinLnBrk="0" hangingPunct="1">
                <a:lnSpc>
                  <a:spcPct val="100000"/>
                </a:lnSpc>
                <a:spcBef>
                  <a:spcPts val="0"/>
                </a:spcBef>
                <a:spcAft>
                  <a:spcPts val="0"/>
                </a:spcAft>
                <a:buClrTx/>
                <a:buSzTx/>
                <a:buFontTx/>
                <a:buNone/>
                <a:tabLst/>
                <a:defRPr/>
              </a:pPr>
              <a:r>
                <a:rPr lang="en-US" sz="2000" kern="0" dirty="0" smtClean="0">
                  <a:solidFill>
                    <a:prstClr val="black"/>
                  </a:solidFill>
                  <a:latin typeface="Cambria" pitchFamily="18" charset="0"/>
                  <a:cs typeface="Arial"/>
                  <a:sym typeface="Arial"/>
                  <a:rtl val="0"/>
                </a:rPr>
                <a:t>Maneuver</a:t>
              </a:r>
              <a:endParaRPr kumimoji="0" lang="en-US" sz="2000" b="0" i="0" u="none" strike="noStrike" kern="0" cap="none" spc="0" normalizeH="0" baseline="0" noProof="0" dirty="0" smtClean="0">
                <a:ln>
                  <a:noFill/>
                </a:ln>
                <a:solidFill>
                  <a:prstClr val="black"/>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Polyline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err="1" smtClean="0">
                  <a:ln>
                    <a:noFill/>
                  </a:ln>
                  <a:solidFill>
                    <a:srgbClr val="FF0000"/>
                  </a:solidFill>
                  <a:effectLst/>
                  <a:uLnTx/>
                  <a:uFillTx/>
                  <a:latin typeface="Cambria" pitchFamily="18" charset="0"/>
                  <a:cs typeface="Arial"/>
                  <a:sym typeface="Arial"/>
                  <a:rtl val="0"/>
                </a:rPr>
                <a:t>StartLocation</a:t>
              </a:r>
              <a:endParaRPr kumimoji="0" lang="en" sz="2000" b="0" i="0" u="none" strike="noStrike" kern="0" cap="none" spc="0" normalizeH="0" baseline="0" noProof="0" dirty="0">
                <a:ln>
                  <a:noFill/>
                </a:ln>
                <a:solidFill>
                  <a:srgbClr val="FF0000"/>
                </a:solidFill>
                <a:effectLst/>
                <a:uLnTx/>
                <a:uFillTx/>
                <a:latin typeface="Cambria" pitchFamily="18" charset="0"/>
                <a:cs typeface="Arial"/>
                <a:sym typeface="Arial"/>
                <a:rtl val="0"/>
              </a:endParaRPr>
            </a:p>
          </p:txBody>
        </p:sp>
        <p:sp>
          <p:nvSpPr>
            <p:cNvPr id="7"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2000" b="1" i="0" u="none" strike="noStrike" kern="0" cap="none" spc="0" normalizeH="0" baseline="0" noProof="0" dirty="0" smtClean="0">
                  <a:ln>
                    <a:noFill/>
                  </a:ln>
                  <a:solidFill>
                    <a:srgbClr val="000000"/>
                  </a:solidFill>
                  <a:effectLst/>
                  <a:uLnTx/>
                  <a:uFillTx/>
                  <a:latin typeface="Arial"/>
                  <a:cs typeface="Arial"/>
                  <a:sym typeface="Arial"/>
                  <a:rtl val="0"/>
                </a:rPr>
                <a:t>Step</a:t>
              </a:r>
              <a:endParaRPr kumimoji="0" lang="en" sz="200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9" name="Straight Arrow Connector 8"/>
          <p:cNvCxnSpPr/>
          <p:nvPr/>
        </p:nvCxnSpPr>
        <p:spPr>
          <a:xfrm>
            <a:off x="4965539" y="3007904"/>
            <a:ext cx="1304632" cy="1813478"/>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0" name="Rectangle 9"/>
          <p:cNvSpPr/>
          <p:nvPr/>
        </p:nvSpPr>
        <p:spPr>
          <a:xfrm>
            <a:off x="953296" y="5029200"/>
            <a:ext cx="1561304" cy="2853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11" name="Title 1"/>
          <p:cNvSpPr>
            <a:spLocks noGrp="1"/>
          </p:cNvSpPr>
          <p:nvPr>
            <p:ph type="title"/>
          </p:nvPr>
        </p:nvSpPr>
        <p:spPr>
          <a:xfrm>
            <a:off x="457200" y="274637"/>
            <a:ext cx="8229600" cy="1143000"/>
          </a:xfrm>
        </p:spPr>
        <p:txBody>
          <a:bodyPr/>
          <a:lstStyle/>
          <a:p>
            <a:r>
              <a:rPr lang="en-US" sz="5400" dirty="0" smtClean="0">
                <a:solidFill>
                  <a:schemeClr val="bg1"/>
                </a:solidFill>
                <a:latin typeface="Cambria"/>
                <a:ea typeface="Cambria"/>
                <a:cs typeface="Cambria"/>
                <a:sym typeface="Cambria"/>
              </a:rPr>
              <a:t>Step</a:t>
            </a:r>
            <a:endParaRPr lang="en-US" sz="5400" dirty="0">
              <a:solidFill>
                <a:schemeClr val="bg1"/>
              </a:solidFill>
              <a:latin typeface="Cambria"/>
              <a:ea typeface="Cambria"/>
              <a:cs typeface="Cambria"/>
              <a:sym typeface="Cambria"/>
            </a:endParaRPr>
          </a:p>
        </p:txBody>
      </p:sp>
      <p:pic>
        <p:nvPicPr>
          <p:cNvPr id="8" name="Picture 7"/>
          <p:cNvPicPr>
            <a:picLocks noChangeAspect="1"/>
          </p:cNvPicPr>
          <p:nvPr/>
        </p:nvPicPr>
        <p:blipFill>
          <a:blip r:embed="rId4"/>
          <a:stretch>
            <a:fillRect/>
          </a:stretch>
        </p:blipFill>
        <p:spPr>
          <a:xfrm>
            <a:off x="2191451" y="2375516"/>
            <a:ext cx="3467100" cy="657225"/>
          </a:xfrm>
          <a:prstGeom prst="rect">
            <a:avLst/>
          </a:prstGeom>
        </p:spPr>
      </p:pic>
      <p:cxnSp>
        <p:nvCxnSpPr>
          <p:cNvPr id="13" name="Straight Arrow Connector 12"/>
          <p:cNvCxnSpPr/>
          <p:nvPr/>
        </p:nvCxnSpPr>
        <p:spPr>
          <a:xfrm flipV="1">
            <a:off x="2191451" y="3007904"/>
            <a:ext cx="574898" cy="2154405"/>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17" name="Rectangle 16"/>
          <p:cNvSpPr/>
          <p:nvPr/>
        </p:nvSpPr>
        <p:spPr>
          <a:xfrm>
            <a:off x="2226177" y="2351355"/>
            <a:ext cx="3248650" cy="733425"/>
          </a:xfrm>
          <a:prstGeom prst="rect">
            <a:avLst/>
          </a:prstGeom>
          <a:noFill/>
          <a:ln w="9525"/>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8" name="Slide Number Placeholder 4"/>
          <p:cNvSpPr>
            <a:spLocks noGrp="1"/>
          </p:cNvSpPr>
          <p:nvPr>
            <p:ph type="sldNum" sz="quarter" idx="12"/>
          </p:nvPr>
        </p:nvSpPr>
        <p:spPr>
          <a:xfrm>
            <a:off x="6457950" y="6356351"/>
            <a:ext cx="2057400" cy="365125"/>
          </a:xfrm>
        </p:spPr>
        <p:txBody>
          <a:bodyPr/>
          <a:lstStyle/>
          <a:p>
            <a:pPr algn="r"/>
            <a:r>
              <a:rPr lang="en-US" sz="1200" dirty="0" smtClean="0">
                <a:solidFill>
                  <a:schemeClr val="bg1">
                    <a:lumMod val="65000"/>
                  </a:schemeClr>
                </a:solidFill>
              </a:rPr>
              <a:t>162</a:t>
            </a:r>
            <a:endParaRPr lang="en-US" sz="1200" dirty="0">
              <a:solidFill>
                <a:schemeClr val="bg1">
                  <a:lumMod val="65000"/>
                </a:schemeClr>
              </a:solidFill>
            </a:endParaRPr>
          </a:p>
        </p:txBody>
      </p:sp>
    </p:spTree>
    <p:extLst>
      <p:ext uri="{BB962C8B-B14F-4D97-AF65-F5344CB8AC3E}">
        <p14:creationId xmlns:p14="http://schemas.microsoft.com/office/powerpoint/2010/main" val="3703326697"/>
      </p:ext>
    </p:extLst>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hape 139"/>
          <p:cNvSpPr>
            <a:spLocks noGrp="1"/>
          </p:cNvSpPr>
          <p:nvPr>
            <p:ph type="title"/>
          </p:nvPr>
        </p:nvSpPr>
        <p:spPr>
          <a:xfrm>
            <a:off x="220284" y="304800"/>
            <a:ext cx="8885207" cy="844004"/>
          </a:xfrm>
          <a:prstGeom prst="rect">
            <a:avLst/>
          </a:prstGeom>
        </p:spPr>
        <p:txBody>
          <a:bodyPr>
            <a:noAutofit/>
          </a:bodyPr>
          <a:lstStyle>
            <a:lvl1pPr>
              <a:defRPr sz="3600">
                <a:latin typeface="Cambria"/>
                <a:ea typeface="Cambria"/>
                <a:cs typeface="Cambria"/>
                <a:sym typeface="Cambria"/>
              </a:defRPr>
            </a:lvl1pPr>
          </a:lstStyle>
          <a:p>
            <a:pPr algn="ctr"/>
            <a:r>
              <a:rPr lang="en-US" sz="5400" dirty="0" smtClean="0">
                <a:solidFill>
                  <a:schemeClr val="bg1"/>
                </a:solidFill>
              </a:rPr>
              <a:t>Class Diagram</a:t>
            </a:r>
            <a:endParaRPr sz="5400" dirty="0">
              <a:solidFill>
                <a:schemeClr val="bg1"/>
              </a:solidFill>
            </a:endParaRPr>
          </a:p>
        </p:txBody>
      </p:sp>
      <p:grpSp>
        <p:nvGrpSpPr>
          <p:cNvPr id="27" name="Group 26"/>
          <p:cNvGrpSpPr/>
          <p:nvPr/>
        </p:nvGrpSpPr>
        <p:grpSpPr>
          <a:xfrm>
            <a:off x="1069258" y="2203821"/>
            <a:ext cx="2339264" cy="2865889"/>
            <a:chOff x="6520756" y="2169994"/>
            <a:chExt cx="1808322" cy="2243704"/>
          </a:xfrm>
        </p:grpSpPr>
        <p:sp>
          <p:nvSpPr>
            <p:cNvPr id="30" name="Shape 689"/>
            <p:cNvSpPr/>
            <p:nvPr/>
          </p:nvSpPr>
          <p:spPr>
            <a:xfrm>
              <a:off x="6520756" y="2653846"/>
              <a:ext cx="1808322" cy="1759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StartAddress</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EndAddress</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StartLocation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EndLocation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O</a:t>
              </a:r>
              <a:r>
                <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verviewPolyline</a:t>
              </a:r>
            </a:p>
          </p:txBody>
        </p:sp>
        <p:sp>
          <p:nvSpPr>
            <p:cNvPr id="31" name="Shape 690"/>
            <p:cNvSpPr/>
            <p:nvPr/>
          </p:nvSpPr>
          <p:spPr>
            <a:xfrm>
              <a:off x="6520756" y="2169994"/>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2000" b="1" i="0" u="none" strike="noStrike" kern="0" cap="none" spc="0" normalizeH="0" baseline="0" noProof="0" dirty="0" smtClean="0">
                  <a:ln>
                    <a:noFill/>
                  </a:ln>
                  <a:solidFill>
                    <a:srgbClr val="000000"/>
                  </a:solidFill>
                  <a:effectLst/>
                  <a:uLnTx/>
                  <a:uFillTx/>
                  <a:latin typeface="Arial"/>
                  <a:cs typeface="Arial"/>
                  <a:sym typeface="Arial"/>
                  <a:rtl val="0"/>
                </a:rPr>
                <a:t>Leg</a:t>
              </a:r>
              <a:endParaRPr kumimoji="0" lang="en" sz="200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32" name="Straight Connector 31"/>
          <p:cNvCxnSpPr/>
          <p:nvPr/>
        </p:nvCxnSpPr>
        <p:spPr>
          <a:xfrm>
            <a:off x="3408522" y="3391395"/>
            <a:ext cx="3144678" cy="0"/>
          </a:xfrm>
          <a:prstGeom prst="line">
            <a:avLst/>
          </a:prstGeom>
        </p:spPr>
        <p:style>
          <a:lnRef idx="2">
            <a:schemeClr val="dk1"/>
          </a:lnRef>
          <a:fillRef idx="0">
            <a:schemeClr val="dk1"/>
          </a:fillRef>
          <a:effectRef idx="1">
            <a:schemeClr val="dk1"/>
          </a:effectRef>
          <a:fontRef idx="minor">
            <a:schemeClr val="tx1"/>
          </a:fontRef>
        </p:style>
      </p:cxnSp>
      <p:sp>
        <p:nvSpPr>
          <p:cNvPr id="33" name="TextBox 32"/>
          <p:cNvSpPr txBox="1"/>
          <p:nvPr/>
        </p:nvSpPr>
        <p:spPr>
          <a:xfrm>
            <a:off x="3350478" y="3049642"/>
            <a:ext cx="327334"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prstClr val="black"/>
                </a:solidFill>
                <a:effectLst/>
                <a:uLnTx/>
                <a:uFillTx/>
                <a:latin typeface="Cambria" pitchFamily="18" charset="0"/>
              </a:rPr>
              <a:t>1</a:t>
            </a:r>
            <a:endParaRPr kumimoji="0" lang="en-US" sz="2000" b="0" i="0" u="none" strike="noStrike" kern="0" cap="none" spc="0" normalizeH="0" baseline="0" noProof="0" dirty="0">
              <a:ln>
                <a:noFill/>
              </a:ln>
              <a:solidFill>
                <a:prstClr val="black"/>
              </a:solidFill>
              <a:effectLst/>
              <a:uLnTx/>
              <a:uFillTx/>
              <a:latin typeface="Cambria" pitchFamily="18" charset="0"/>
            </a:endParaRPr>
          </a:p>
        </p:txBody>
      </p:sp>
      <mc:AlternateContent xmlns:mc="http://schemas.openxmlformats.org/markup-compatibility/2006">
        <mc:Choice xmlns:a14="http://schemas.microsoft.com/office/drawing/2010/main" Requires="a14">
          <p:sp>
            <p:nvSpPr>
              <p:cNvPr id="34" name="TextBox 33"/>
              <p:cNvSpPr txBox="1"/>
              <p:nvPr/>
            </p:nvSpPr>
            <p:spPr>
              <a:xfrm>
                <a:off x="6138803" y="3071825"/>
                <a:ext cx="288541" cy="307777"/>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000" b="0" i="1"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m:t>
                      </m:r>
                    </m:oMath>
                  </m:oMathPara>
                </a14:m>
                <a:endParaRPr kumimoji="0" lang="en-US" sz="2000" b="0" i="0" u="none" strike="noStrike" kern="0" cap="none" spc="0" normalizeH="0" baseline="0" noProof="0" dirty="0">
                  <a:ln>
                    <a:noFill/>
                  </a:ln>
                  <a:solidFill>
                    <a:prstClr val="black"/>
                  </a:solidFill>
                  <a:effectLst/>
                  <a:uLnTx/>
                  <a:uFillTx/>
                </a:endParaRPr>
              </a:p>
            </p:txBody>
          </p:sp>
        </mc:Choice>
        <mc:Fallback>
          <p:sp>
            <p:nvSpPr>
              <p:cNvPr id="34" name="TextBox 33"/>
              <p:cNvSpPr txBox="1">
                <a:spLocks noRot="1" noChangeAspect="1" noMove="1" noResize="1" noEditPoints="1" noAdjustHandles="1" noChangeArrowheads="1" noChangeShapeType="1" noTextEdit="1"/>
              </p:cNvSpPr>
              <p:nvPr/>
            </p:nvSpPr>
            <p:spPr>
              <a:xfrm>
                <a:off x="6138803" y="3071825"/>
                <a:ext cx="288541" cy="307777"/>
              </a:xfrm>
              <a:prstGeom prst="rect">
                <a:avLst/>
              </a:prstGeom>
              <a:blipFill rotWithShape="0">
                <a:blip r:embed="rId3"/>
                <a:stretch>
                  <a:fillRect l="-10638" r="-12766" b="-4000"/>
                </a:stretch>
              </a:blipFill>
            </p:spPr>
            <p:txBody>
              <a:bodyPr/>
              <a:lstStyle/>
              <a:p>
                <a:r>
                  <a:rPr lang="en-US">
                    <a:noFill/>
                  </a:rPr>
                  <a:t> </a:t>
                </a:r>
              </a:p>
            </p:txBody>
          </p:sp>
        </mc:Fallback>
      </mc:AlternateContent>
      <p:grpSp>
        <p:nvGrpSpPr>
          <p:cNvPr id="13" name="Group 12"/>
          <p:cNvGrpSpPr/>
          <p:nvPr/>
        </p:nvGrpSpPr>
        <p:grpSpPr>
          <a:xfrm>
            <a:off x="6553199" y="2203823"/>
            <a:ext cx="2197261" cy="2865887"/>
            <a:chOff x="6520756" y="2169995"/>
            <a:chExt cx="1808322" cy="2243703"/>
          </a:xfrm>
        </p:grpSpPr>
        <p:sp>
          <p:nvSpPr>
            <p:cNvPr id="14" name="Shape 689"/>
            <p:cNvSpPr/>
            <p:nvPr/>
          </p:nvSpPr>
          <p:spPr>
            <a:xfrm>
              <a:off x="6520756" y="2653846"/>
              <a:ext cx="1808322" cy="1759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err="1">
                  <a:ln>
                    <a:noFill/>
                  </a:ln>
                  <a:solidFill>
                    <a:schemeClr val="tx1"/>
                  </a:solidFill>
                  <a:effectLst/>
                  <a:uLnTx/>
                  <a:uFillTx/>
                  <a:latin typeface="Cambria" pitchFamily="18" charset="0"/>
                  <a:cs typeface="Arial"/>
                  <a:sym typeface="Arial"/>
                  <a:rtl val="0"/>
                </a:rPr>
                <a:t>EndLocation</a:t>
              </a:r>
              <a:endPar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Instructions</a:t>
              </a:r>
            </a:p>
            <a:p>
              <a:pPr marL="0" marR="0" lvl="0" indent="0" defTabSz="685800" eaLnBrk="1" fontAlgn="auto" latinLnBrk="0" hangingPunct="1">
                <a:lnSpc>
                  <a:spcPct val="100000"/>
                </a:lnSpc>
                <a:spcBef>
                  <a:spcPts val="0"/>
                </a:spcBef>
                <a:spcAft>
                  <a:spcPts val="0"/>
                </a:spcAft>
                <a:buClrTx/>
                <a:buSzTx/>
                <a:buFontTx/>
                <a:buNone/>
                <a:tabLst/>
                <a:defRPr/>
              </a:pPr>
              <a:r>
                <a:rPr lang="en-US" sz="2000" kern="0" dirty="0" smtClean="0">
                  <a:solidFill>
                    <a:prstClr val="black"/>
                  </a:solidFill>
                  <a:latin typeface="Cambria" pitchFamily="18" charset="0"/>
                  <a:cs typeface="Arial"/>
                  <a:sym typeface="Arial"/>
                  <a:rtl val="0"/>
                </a:rPr>
                <a:t>Maneuver</a:t>
              </a:r>
              <a:endParaRPr kumimoji="0" lang="en-US" sz="2000" b="0" i="0" u="none" strike="noStrike" kern="0" cap="none" spc="0" normalizeH="0" baseline="0" noProof="0" dirty="0" smtClean="0">
                <a:ln>
                  <a:noFill/>
                </a:ln>
                <a:solidFill>
                  <a:prstClr val="black"/>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Polyline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err="1" smtClean="0">
                  <a:ln>
                    <a:noFill/>
                  </a:ln>
                  <a:solidFill>
                    <a:schemeClr val="tx1"/>
                  </a:solidFill>
                  <a:effectLst/>
                  <a:uLnTx/>
                  <a:uFillTx/>
                  <a:latin typeface="Cambria" pitchFamily="18" charset="0"/>
                  <a:cs typeface="Arial"/>
                  <a:sym typeface="Arial"/>
                  <a:rtl val="0"/>
                </a:rPr>
                <a:t>StartLocation</a:t>
              </a:r>
              <a:endParaRPr kumimoji="0" lang="en" sz="2000" b="0" i="0" u="none" strike="noStrike" kern="0" cap="none" spc="0" normalizeH="0" baseline="0" noProof="0" dirty="0">
                <a:ln>
                  <a:noFill/>
                </a:ln>
                <a:solidFill>
                  <a:schemeClr val="tx1"/>
                </a:solidFill>
                <a:effectLst/>
                <a:uLnTx/>
                <a:uFillTx/>
                <a:latin typeface="Cambria" pitchFamily="18" charset="0"/>
                <a:cs typeface="Arial"/>
                <a:sym typeface="Arial"/>
                <a:rtl val="0"/>
              </a:endParaRPr>
            </a:p>
          </p:txBody>
        </p:sp>
        <p:sp>
          <p:nvSpPr>
            <p:cNvPr id="15"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2000" b="1" i="0" u="none" strike="noStrike" kern="0" cap="none" spc="0" normalizeH="0" baseline="0" noProof="0" dirty="0" smtClean="0">
                  <a:ln>
                    <a:noFill/>
                  </a:ln>
                  <a:solidFill>
                    <a:srgbClr val="000000"/>
                  </a:solidFill>
                  <a:effectLst/>
                  <a:uLnTx/>
                  <a:uFillTx/>
                  <a:latin typeface="Arial"/>
                  <a:cs typeface="Arial"/>
                  <a:sym typeface="Arial"/>
                  <a:rtl val="0"/>
                </a:rPr>
                <a:t>Step</a:t>
              </a:r>
              <a:endParaRPr kumimoji="0" lang="en" sz="2000" b="1" i="0" u="none" strike="noStrike" kern="0" cap="none" spc="0" normalizeH="0" baseline="0" noProof="0" dirty="0">
                <a:ln>
                  <a:noFill/>
                </a:ln>
                <a:solidFill>
                  <a:srgbClr val="000000"/>
                </a:solidFill>
                <a:effectLst/>
                <a:uLnTx/>
                <a:uFillTx/>
                <a:latin typeface="Arial"/>
                <a:cs typeface="Arial"/>
                <a:sym typeface="Arial"/>
                <a:rtl val="0"/>
              </a:endParaRPr>
            </a:p>
          </p:txBody>
        </p:sp>
      </p:grpSp>
      <p:sp>
        <p:nvSpPr>
          <p:cNvPr id="16" name="Slide Number Placeholder 4"/>
          <p:cNvSpPr>
            <a:spLocks noGrp="1"/>
          </p:cNvSpPr>
          <p:nvPr>
            <p:ph type="sldNum" sz="quarter" idx="12"/>
          </p:nvPr>
        </p:nvSpPr>
        <p:spPr>
          <a:xfrm>
            <a:off x="6457950" y="6356351"/>
            <a:ext cx="2057400" cy="365125"/>
          </a:xfrm>
        </p:spPr>
        <p:txBody>
          <a:bodyPr/>
          <a:lstStyle/>
          <a:p>
            <a:pPr algn="r"/>
            <a:r>
              <a:rPr lang="en-US" sz="1200" dirty="0" smtClean="0">
                <a:solidFill>
                  <a:schemeClr val="bg1">
                    <a:lumMod val="65000"/>
                  </a:schemeClr>
                </a:solidFill>
              </a:rPr>
              <a:t>163</a:t>
            </a:r>
            <a:endParaRPr lang="en-US" sz="1200" dirty="0">
              <a:solidFill>
                <a:schemeClr val="bg1">
                  <a:lumMod val="65000"/>
                </a:schemeClr>
              </a:solidFill>
            </a:endParaRPr>
          </a:p>
        </p:txBody>
      </p:sp>
    </p:spTree>
    <p:extLst>
      <p:ext uri="{BB962C8B-B14F-4D97-AF65-F5344CB8AC3E}">
        <p14:creationId xmlns:p14="http://schemas.microsoft.com/office/powerpoint/2010/main" val="2681938335"/>
      </p:ext>
    </p:extLst>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86200" y="457200"/>
            <a:ext cx="4770438" cy="477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7" name="Group 6"/>
          <p:cNvGrpSpPr/>
          <p:nvPr/>
        </p:nvGrpSpPr>
        <p:grpSpPr>
          <a:xfrm>
            <a:off x="454300" y="1699074"/>
            <a:ext cx="2126848" cy="3092845"/>
            <a:chOff x="6520756" y="2169995"/>
            <a:chExt cx="1808322" cy="2243703"/>
          </a:xfrm>
        </p:grpSpPr>
        <p:sp>
          <p:nvSpPr>
            <p:cNvPr id="8" name="Shape 689"/>
            <p:cNvSpPr/>
            <p:nvPr/>
          </p:nvSpPr>
          <p:spPr>
            <a:xfrm>
              <a:off x="6520756" y="2653846"/>
              <a:ext cx="1808322" cy="1759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StartAddress</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EndAddress</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StartLocation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EndLocation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O</a:t>
              </a:r>
              <a:r>
                <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verviewPolyline</a:t>
              </a:r>
            </a:p>
          </p:txBody>
        </p:sp>
        <p:sp>
          <p:nvSpPr>
            <p:cNvPr id="9"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2000" b="1" i="0" u="none" strike="noStrike" kern="0" cap="none" spc="0" normalizeH="0" baseline="0" noProof="0" dirty="0" smtClean="0">
                  <a:ln>
                    <a:noFill/>
                  </a:ln>
                  <a:solidFill>
                    <a:srgbClr val="000000"/>
                  </a:solidFill>
                  <a:effectLst/>
                  <a:uLnTx/>
                  <a:uFillTx/>
                  <a:latin typeface="Arial"/>
                  <a:cs typeface="Arial"/>
                  <a:sym typeface="Arial"/>
                  <a:rtl val="0"/>
                </a:rPr>
                <a:t>Leg</a:t>
              </a:r>
              <a:endParaRPr kumimoji="0" lang="en" sz="200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12" name="Straight Arrow Connector 11"/>
          <p:cNvCxnSpPr/>
          <p:nvPr/>
        </p:nvCxnSpPr>
        <p:spPr>
          <a:xfrm>
            <a:off x="2673752" y="2667000"/>
            <a:ext cx="1212448" cy="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10" name="Slide Number Placeholder 4"/>
          <p:cNvSpPr>
            <a:spLocks noGrp="1"/>
          </p:cNvSpPr>
          <p:nvPr>
            <p:ph type="sldNum" sz="quarter" idx="12"/>
          </p:nvPr>
        </p:nvSpPr>
        <p:spPr>
          <a:xfrm>
            <a:off x="6457950" y="6356351"/>
            <a:ext cx="2057400" cy="365125"/>
          </a:xfrm>
        </p:spPr>
        <p:txBody>
          <a:bodyPr/>
          <a:lstStyle/>
          <a:p>
            <a:pPr algn="r"/>
            <a:r>
              <a:rPr lang="en-US" sz="1200" dirty="0" smtClean="0">
                <a:solidFill>
                  <a:schemeClr val="bg1">
                    <a:lumMod val="65000"/>
                  </a:schemeClr>
                </a:solidFill>
              </a:rPr>
              <a:t>164</a:t>
            </a:r>
            <a:endParaRPr lang="en-US" sz="1200" dirty="0">
              <a:solidFill>
                <a:schemeClr val="bg1">
                  <a:lumMod val="65000"/>
                </a:schemeClr>
              </a:solidFill>
            </a:endParaRPr>
          </a:p>
        </p:txBody>
      </p:sp>
    </p:spTree>
    <p:extLst>
      <p:ext uri="{BB962C8B-B14F-4D97-AF65-F5344CB8AC3E}">
        <p14:creationId xmlns:p14="http://schemas.microsoft.com/office/powerpoint/2010/main" val="491144993"/>
      </p:ext>
    </p:extLst>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1000" y="1981200"/>
            <a:ext cx="4770438" cy="477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7" name="Group 6"/>
          <p:cNvGrpSpPr/>
          <p:nvPr/>
        </p:nvGrpSpPr>
        <p:grpSpPr>
          <a:xfrm>
            <a:off x="509286" y="2583549"/>
            <a:ext cx="2670636" cy="2806655"/>
            <a:chOff x="6520756" y="2169995"/>
            <a:chExt cx="1808322" cy="2243703"/>
          </a:xfrm>
        </p:grpSpPr>
        <p:sp>
          <p:nvSpPr>
            <p:cNvPr id="8" name="Shape 689"/>
            <p:cNvSpPr/>
            <p:nvPr/>
          </p:nvSpPr>
          <p:spPr>
            <a:xfrm>
              <a:off x="6520756" y="2653846"/>
              <a:ext cx="1808322" cy="1759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StartAddress</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EndAddress</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StartLocation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EndLocation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O</a:t>
              </a:r>
              <a:r>
                <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verviewPolyline</a:t>
              </a:r>
            </a:p>
          </p:txBody>
        </p:sp>
        <p:sp>
          <p:nvSpPr>
            <p:cNvPr id="9"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2000" b="1" i="0" u="none" strike="noStrike" kern="0" cap="none" spc="0" normalizeH="0" baseline="0" noProof="0" dirty="0" smtClean="0">
                  <a:ln>
                    <a:noFill/>
                  </a:ln>
                  <a:solidFill>
                    <a:srgbClr val="000000"/>
                  </a:solidFill>
                  <a:effectLst/>
                  <a:uLnTx/>
                  <a:uFillTx/>
                  <a:latin typeface="Arial"/>
                  <a:cs typeface="Arial"/>
                  <a:sym typeface="Arial"/>
                  <a:rtl val="0"/>
                </a:rPr>
                <a:t>Leg</a:t>
              </a:r>
              <a:endParaRPr kumimoji="0" lang="en" sz="2000" b="1" i="0" u="none" strike="noStrike" kern="0" cap="none" spc="0" normalizeH="0" baseline="0" noProof="0" dirty="0">
                <a:ln>
                  <a:noFill/>
                </a:ln>
                <a:solidFill>
                  <a:srgbClr val="000000"/>
                </a:solidFill>
                <a:effectLst/>
                <a:uLnTx/>
                <a:uFillTx/>
                <a:latin typeface="Arial"/>
                <a:cs typeface="Arial"/>
                <a:sym typeface="Arial"/>
                <a:rtl val="0"/>
              </a:endParaRPr>
            </a:p>
          </p:txBody>
        </p:sp>
      </p:grpSp>
      <p:pic>
        <p:nvPicPr>
          <p:cNvPr id="1027" name="Picture 3" descr="D:\capstone_v.3\Source\RouterMobile\mobile\src\main\res\drawable\blue_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34200" y="2133600"/>
            <a:ext cx="304800" cy="304800"/>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Arrow Connector 9"/>
          <p:cNvCxnSpPr>
            <a:endCxn id="1027" idx="2"/>
          </p:cNvCxnSpPr>
          <p:nvPr/>
        </p:nvCxnSpPr>
        <p:spPr>
          <a:xfrm flipV="1">
            <a:off x="2083443" y="2438400"/>
            <a:ext cx="5003157" cy="2237772"/>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251812" y="408199"/>
            <a:ext cx="5856219" cy="83099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800" b="0" i="0" u="none" strike="noStrike" kern="0" cap="none" spc="0" normalizeH="0" baseline="0" noProof="0" dirty="0" smtClean="0">
                <a:ln>
                  <a:noFill/>
                </a:ln>
                <a:solidFill>
                  <a:schemeClr val="bg1"/>
                </a:solidFill>
                <a:effectLst/>
                <a:uLnTx/>
                <a:uFillTx/>
                <a:latin typeface="Cambria" panose="02040503050406030204" pitchFamily="18" charset="0"/>
              </a:rPr>
              <a:t>Class Diagram to Map</a:t>
            </a:r>
            <a:endParaRPr kumimoji="0" lang="en-US" sz="4800" b="0" i="0" u="none" strike="noStrike" kern="0" cap="none" spc="0" normalizeH="0" baseline="0" noProof="0" dirty="0">
              <a:ln>
                <a:noFill/>
              </a:ln>
              <a:solidFill>
                <a:schemeClr val="bg1"/>
              </a:solidFill>
              <a:effectLst/>
              <a:uLnTx/>
              <a:uFillTx/>
              <a:latin typeface="Cambria" panose="02040503050406030204" pitchFamily="18" charset="0"/>
            </a:endParaRPr>
          </a:p>
        </p:txBody>
      </p:sp>
      <p:sp>
        <p:nvSpPr>
          <p:cNvPr id="11" name="Slide Number Placeholder 4"/>
          <p:cNvSpPr>
            <a:spLocks noGrp="1"/>
          </p:cNvSpPr>
          <p:nvPr>
            <p:ph type="sldNum" sz="quarter" idx="12"/>
          </p:nvPr>
        </p:nvSpPr>
        <p:spPr>
          <a:xfrm>
            <a:off x="6457950" y="6356351"/>
            <a:ext cx="2057400" cy="365125"/>
          </a:xfrm>
        </p:spPr>
        <p:txBody>
          <a:bodyPr/>
          <a:lstStyle/>
          <a:p>
            <a:pPr algn="r"/>
            <a:r>
              <a:rPr lang="en-US" sz="1200" dirty="0" smtClean="0">
                <a:solidFill>
                  <a:schemeClr val="bg1">
                    <a:lumMod val="65000"/>
                  </a:schemeClr>
                </a:solidFill>
              </a:rPr>
              <a:t>166</a:t>
            </a:r>
            <a:endParaRPr lang="en-US" sz="1200" dirty="0">
              <a:solidFill>
                <a:schemeClr val="bg1">
                  <a:lumMod val="65000"/>
                </a:schemeClr>
              </a:solidFill>
            </a:endParaRPr>
          </a:p>
        </p:txBody>
      </p:sp>
    </p:spTree>
    <p:extLst>
      <p:ext uri="{BB962C8B-B14F-4D97-AF65-F5344CB8AC3E}">
        <p14:creationId xmlns:p14="http://schemas.microsoft.com/office/powerpoint/2010/main" val="590503684"/>
      </p:ext>
    </p:extLst>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1000" y="1981200"/>
            <a:ext cx="4770438" cy="477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7" name="Group 6"/>
          <p:cNvGrpSpPr/>
          <p:nvPr/>
        </p:nvGrpSpPr>
        <p:grpSpPr>
          <a:xfrm>
            <a:off x="462987" y="2583549"/>
            <a:ext cx="2716935" cy="2902851"/>
            <a:chOff x="6520756" y="2169995"/>
            <a:chExt cx="1808322" cy="2243703"/>
          </a:xfrm>
        </p:grpSpPr>
        <p:sp>
          <p:nvSpPr>
            <p:cNvPr id="8" name="Shape 689"/>
            <p:cNvSpPr/>
            <p:nvPr/>
          </p:nvSpPr>
          <p:spPr>
            <a:xfrm>
              <a:off x="6520756" y="2653846"/>
              <a:ext cx="1808322" cy="1759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StartAddress</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EndAddress</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StartLocation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EndLocation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O</a:t>
              </a:r>
              <a:r>
                <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verviewPolyline</a:t>
              </a:r>
            </a:p>
          </p:txBody>
        </p:sp>
        <p:sp>
          <p:nvSpPr>
            <p:cNvPr id="9"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2000" b="1" i="0" u="none" strike="noStrike" kern="0" cap="none" spc="0" normalizeH="0" baseline="0" noProof="0" dirty="0" smtClean="0">
                  <a:ln>
                    <a:noFill/>
                  </a:ln>
                  <a:solidFill>
                    <a:srgbClr val="000000"/>
                  </a:solidFill>
                  <a:effectLst/>
                  <a:uLnTx/>
                  <a:uFillTx/>
                  <a:latin typeface="Arial"/>
                  <a:cs typeface="Arial"/>
                  <a:sym typeface="Arial"/>
                  <a:rtl val="0"/>
                </a:rPr>
                <a:t>Leg</a:t>
              </a:r>
              <a:endParaRPr kumimoji="0" lang="en" sz="2000" b="1" i="0" u="none" strike="noStrike" kern="0" cap="none" spc="0" normalizeH="0" baseline="0" noProof="0" dirty="0">
                <a:ln>
                  <a:noFill/>
                </a:ln>
                <a:solidFill>
                  <a:srgbClr val="000000"/>
                </a:solidFill>
                <a:effectLst/>
                <a:uLnTx/>
                <a:uFillTx/>
                <a:latin typeface="Arial"/>
                <a:cs typeface="Arial"/>
                <a:sym typeface="Arial"/>
                <a:rtl val="0"/>
              </a:endParaRPr>
            </a:p>
          </p:txBody>
        </p:sp>
      </p:grpSp>
      <p:pic>
        <p:nvPicPr>
          <p:cNvPr id="1027" name="Picture 3" descr="D:\capstone_v.3\Source\RouterMobile\mobile\src\main\res\drawable\blue_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34200" y="2133600"/>
            <a:ext cx="304800" cy="304800"/>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Arrow Connector 9"/>
          <p:cNvCxnSpPr>
            <a:endCxn id="2050" idx="2"/>
          </p:cNvCxnSpPr>
          <p:nvPr/>
        </p:nvCxnSpPr>
        <p:spPr>
          <a:xfrm>
            <a:off x="2013995" y="4953965"/>
            <a:ext cx="6291805" cy="1370635"/>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2050" name="Picture 2" descr="D:\capstone_v.3\Source\RouterMobile\mobile\src\main\res\drawable\green_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53400" y="6019800"/>
            <a:ext cx="304800" cy="30480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251812" y="408199"/>
            <a:ext cx="5856219" cy="83099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800" b="0" i="0" u="none" strike="noStrike" kern="0" cap="none" spc="0" normalizeH="0" baseline="0" noProof="0" dirty="0" smtClean="0">
                <a:ln>
                  <a:noFill/>
                </a:ln>
                <a:solidFill>
                  <a:schemeClr val="bg1"/>
                </a:solidFill>
                <a:effectLst/>
                <a:uLnTx/>
                <a:uFillTx/>
                <a:latin typeface="Cambria" panose="02040503050406030204" pitchFamily="18" charset="0"/>
              </a:rPr>
              <a:t>Class Diagram to Map</a:t>
            </a:r>
            <a:endParaRPr kumimoji="0" lang="en-US" sz="4800" b="0" i="0" u="none" strike="noStrike" kern="0" cap="none" spc="0" normalizeH="0" baseline="0" noProof="0" dirty="0">
              <a:ln>
                <a:noFill/>
              </a:ln>
              <a:solidFill>
                <a:schemeClr val="bg1"/>
              </a:solidFill>
              <a:effectLst/>
              <a:uLnTx/>
              <a:uFillTx/>
              <a:latin typeface="Cambria" panose="02040503050406030204" pitchFamily="18" charset="0"/>
            </a:endParaRPr>
          </a:p>
        </p:txBody>
      </p:sp>
      <p:sp>
        <p:nvSpPr>
          <p:cNvPr id="2" name="Slide Number Placeholder 1"/>
          <p:cNvSpPr>
            <a:spLocks noGrp="1"/>
          </p:cNvSpPr>
          <p:nvPr>
            <p:ph type="sldNum" idx="12"/>
          </p:nvPr>
        </p:nvSpPr>
        <p:spPr/>
        <p:txBody>
          <a:bodyPr/>
          <a:lstStyle/>
          <a:p>
            <a:fld id="{00000000-1234-1234-1234-123412341234}" type="slidenum">
              <a:rPr lang="en" smtClean="0">
                <a:solidFill>
                  <a:srgbClr val="000000"/>
                </a:solidFill>
              </a:rPr>
              <a:pPr/>
              <a:t>166</a:t>
            </a:fld>
            <a:endParaRPr lang="en">
              <a:solidFill>
                <a:srgbClr val="000000"/>
              </a:solidFill>
            </a:endParaRPr>
          </a:p>
        </p:txBody>
      </p:sp>
    </p:spTree>
    <p:extLst>
      <p:ext uri="{BB962C8B-B14F-4D97-AF65-F5344CB8AC3E}">
        <p14:creationId xmlns:p14="http://schemas.microsoft.com/office/powerpoint/2010/main" val="2380457281"/>
      </p:ext>
    </p:extLst>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4237903" y="851525"/>
            <a:ext cx="4770438" cy="4770438"/>
            <a:chOff x="4191000" y="1981200"/>
            <a:chExt cx="4770438" cy="4770438"/>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1000" y="1981200"/>
              <a:ext cx="4770438" cy="477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descr="D:\capstone_v.3\Source\RouterMobile\mobile\src\main\res\drawable\blue_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34200" y="2133600"/>
              <a:ext cx="304800" cy="30480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D:\capstone_v.3\Source\RouterMobile\mobile\src\main\res\drawable\green_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53400" y="6019800"/>
              <a:ext cx="304800" cy="304800"/>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3" name="Straight Arrow Connector 2"/>
          <p:cNvCxnSpPr/>
          <p:nvPr/>
        </p:nvCxnSpPr>
        <p:spPr>
          <a:xfrm>
            <a:off x="2819400" y="2743200"/>
            <a:ext cx="1219200" cy="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grpSp>
        <p:nvGrpSpPr>
          <p:cNvPr id="11" name="Group 10"/>
          <p:cNvGrpSpPr/>
          <p:nvPr/>
        </p:nvGrpSpPr>
        <p:grpSpPr>
          <a:xfrm>
            <a:off x="300942" y="1621348"/>
            <a:ext cx="2193180" cy="2950652"/>
            <a:chOff x="6520756" y="2169995"/>
            <a:chExt cx="1808322" cy="2243703"/>
          </a:xfrm>
        </p:grpSpPr>
        <p:sp>
          <p:nvSpPr>
            <p:cNvPr id="12" name="Shape 689"/>
            <p:cNvSpPr/>
            <p:nvPr/>
          </p:nvSpPr>
          <p:spPr>
            <a:xfrm>
              <a:off x="6520756" y="2653846"/>
              <a:ext cx="1808322" cy="1759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err="1">
                  <a:ln>
                    <a:noFill/>
                  </a:ln>
                  <a:solidFill>
                    <a:schemeClr val="tx1"/>
                  </a:solidFill>
                  <a:effectLst/>
                  <a:uLnTx/>
                  <a:uFillTx/>
                  <a:latin typeface="Cambria" pitchFamily="18" charset="0"/>
                  <a:cs typeface="Arial"/>
                  <a:sym typeface="Arial"/>
                  <a:rtl val="0"/>
                </a:rPr>
                <a:t>EndLocation</a:t>
              </a:r>
              <a:endPar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Instructions</a:t>
              </a:r>
            </a:p>
            <a:p>
              <a:pPr marL="0" marR="0" lvl="0" indent="0" defTabSz="685800" eaLnBrk="1" fontAlgn="auto" latinLnBrk="0" hangingPunct="1">
                <a:lnSpc>
                  <a:spcPct val="100000"/>
                </a:lnSpc>
                <a:spcBef>
                  <a:spcPts val="0"/>
                </a:spcBef>
                <a:spcAft>
                  <a:spcPts val="0"/>
                </a:spcAft>
                <a:buClrTx/>
                <a:buSzTx/>
                <a:buFontTx/>
                <a:buNone/>
                <a:tabLst/>
                <a:defRPr/>
              </a:pPr>
              <a:r>
                <a:rPr lang="en-US" sz="2000" kern="0" dirty="0" smtClean="0">
                  <a:solidFill>
                    <a:prstClr val="black"/>
                  </a:solidFill>
                  <a:latin typeface="Cambria" pitchFamily="18" charset="0"/>
                  <a:cs typeface="Arial"/>
                  <a:sym typeface="Arial"/>
                  <a:rtl val="0"/>
                </a:rPr>
                <a:t>Maneuver</a:t>
              </a:r>
              <a:endParaRPr kumimoji="0" lang="en-US" sz="2000" b="0" i="0" u="none" strike="noStrike" kern="0" cap="none" spc="0" normalizeH="0" baseline="0" noProof="0" dirty="0" smtClean="0">
                <a:ln>
                  <a:noFill/>
                </a:ln>
                <a:solidFill>
                  <a:prstClr val="black"/>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Polyline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err="1" smtClean="0">
                  <a:ln>
                    <a:noFill/>
                  </a:ln>
                  <a:solidFill>
                    <a:schemeClr val="tx1"/>
                  </a:solidFill>
                  <a:effectLst/>
                  <a:uLnTx/>
                  <a:uFillTx/>
                  <a:latin typeface="Cambria" pitchFamily="18" charset="0"/>
                  <a:cs typeface="Arial"/>
                  <a:sym typeface="Arial"/>
                  <a:rtl val="0"/>
                </a:rPr>
                <a:t>StartLocation</a:t>
              </a:r>
              <a:endParaRPr kumimoji="0" lang="en" sz="2000" b="0" i="0" u="none" strike="noStrike" kern="0" cap="none" spc="0" normalizeH="0" baseline="0" noProof="0" dirty="0">
                <a:ln>
                  <a:noFill/>
                </a:ln>
                <a:solidFill>
                  <a:schemeClr val="tx1"/>
                </a:solidFill>
                <a:effectLst/>
                <a:uLnTx/>
                <a:uFillTx/>
                <a:latin typeface="Cambria" pitchFamily="18" charset="0"/>
                <a:cs typeface="Arial"/>
                <a:sym typeface="Arial"/>
                <a:rtl val="0"/>
              </a:endParaRPr>
            </a:p>
          </p:txBody>
        </p:sp>
        <p:sp>
          <p:nvSpPr>
            <p:cNvPr id="13"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2000" b="1" i="0" u="none" strike="noStrike" kern="0" cap="none" spc="0" normalizeH="0" baseline="0" noProof="0" dirty="0" smtClean="0">
                  <a:ln>
                    <a:noFill/>
                  </a:ln>
                  <a:solidFill>
                    <a:srgbClr val="000000"/>
                  </a:solidFill>
                  <a:effectLst/>
                  <a:uLnTx/>
                  <a:uFillTx/>
                  <a:latin typeface="Arial"/>
                  <a:cs typeface="Arial"/>
                  <a:sym typeface="Arial"/>
                  <a:rtl val="0"/>
                </a:rPr>
                <a:t>Step</a:t>
              </a:r>
              <a:endParaRPr kumimoji="0" lang="en" sz="2000" b="1" i="0" u="none" strike="noStrike" kern="0" cap="none" spc="0" normalizeH="0" baseline="0" noProof="0" dirty="0">
                <a:ln>
                  <a:noFill/>
                </a:ln>
                <a:solidFill>
                  <a:srgbClr val="000000"/>
                </a:solidFill>
                <a:effectLst/>
                <a:uLnTx/>
                <a:uFillTx/>
                <a:latin typeface="Arial"/>
                <a:cs typeface="Arial"/>
                <a:sym typeface="Arial"/>
                <a:rtl val="0"/>
              </a:endParaRPr>
            </a:p>
          </p:txBody>
        </p:sp>
      </p:grpSp>
      <p:sp>
        <p:nvSpPr>
          <p:cNvPr id="14" name="Slide Number Placeholder 4"/>
          <p:cNvSpPr>
            <a:spLocks noGrp="1"/>
          </p:cNvSpPr>
          <p:nvPr>
            <p:ph type="sldNum" sz="quarter" idx="12"/>
          </p:nvPr>
        </p:nvSpPr>
        <p:spPr>
          <a:xfrm>
            <a:off x="6457950" y="6356351"/>
            <a:ext cx="2057400" cy="365125"/>
          </a:xfrm>
        </p:spPr>
        <p:txBody>
          <a:bodyPr/>
          <a:lstStyle/>
          <a:p>
            <a:pPr algn="r"/>
            <a:r>
              <a:rPr lang="en-US" sz="1200" dirty="0" smtClean="0">
                <a:solidFill>
                  <a:schemeClr val="bg1">
                    <a:lumMod val="65000"/>
                  </a:schemeClr>
                </a:solidFill>
              </a:rPr>
              <a:t>167</a:t>
            </a:r>
            <a:endParaRPr lang="en-US" sz="1200" dirty="0">
              <a:solidFill>
                <a:schemeClr val="bg1">
                  <a:lumMod val="65000"/>
                </a:schemeClr>
              </a:solidFill>
            </a:endParaRPr>
          </a:p>
        </p:txBody>
      </p:sp>
    </p:spTree>
    <p:extLst>
      <p:ext uri="{BB962C8B-B14F-4D97-AF65-F5344CB8AC3E}">
        <p14:creationId xmlns:p14="http://schemas.microsoft.com/office/powerpoint/2010/main" val="3928681992"/>
      </p:ext>
    </p:extLst>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1000" y="1981200"/>
            <a:ext cx="4770438" cy="477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descr="D:\capstone_v.3\Source\RouterMobile\mobile\src\main\res\drawable\blue_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34200" y="2133600"/>
            <a:ext cx="304800" cy="30480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D:\capstone_v.3\Source\RouterMobile\mobile\src\main\res\drawable\green_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53400" y="6019800"/>
            <a:ext cx="304800" cy="30480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D:\capstone_v.3\Source\RouterMobile\mobile\src\main\res\drawable\orange_small.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72300" y="2209800"/>
            <a:ext cx="228600" cy="22860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251812" y="408199"/>
            <a:ext cx="5856219" cy="83099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800" b="0" i="0" u="none" strike="noStrike" kern="0" cap="none" spc="0" normalizeH="0" baseline="0" noProof="0" dirty="0" smtClean="0">
                <a:ln>
                  <a:noFill/>
                </a:ln>
                <a:solidFill>
                  <a:schemeClr val="bg1"/>
                </a:solidFill>
                <a:effectLst/>
                <a:uLnTx/>
                <a:uFillTx/>
                <a:latin typeface="Cambria" panose="02040503050406030204" pitchFamily="18" charset="0"/>
              </a:rPr>
              <a:t>Class Diagram to Map</a:t>
            </a:r>
            <a:endParaRPr kumimoji="0" lang="en-US" sz="4800" b="0" i="0" u="none" strike="noStrike" kern="0" cap="none" spc="0" normalizeH="0" baseline="0" noProof="0" dirty="0">
              <a:ln>
                <a:noFill/>
              </a:ln>
              <a:solidFill>
                <a:schemeClr val="bg1"/>
              </a:solidFill>
              <a:effectLst/>
              <a:uLnTx/>
              <a:uFillTx/>
              <a:latin typeface="Cambria" panose="02040503050406030204" pitchFamily="18" charset="0"/>
            </a:endParaRPr>
          </a:p>
        </p:txBody>
      </p:sp>
      <p:grpSp>
        <p:nvGrpSpPr>
          <p:cNvPr id="12" name="Group 11"/>
          <p:cNvGrpSpPr/>
          <p:nvPr/>
        </p:nvGrpSpPr>
        <p:grpSpPr>
          <a:xfrm>
            <a:off x="251812" y="2333199"/>
            <a:ext cx="2242310" cy="2933282"/>
            <a:chOff x="6520756" y="2169995"/>
            <a:chExt cx="1808322" cy="2243703"/>
          </a:xfrm>
        </p:grpSpPr>
        <p:sp>
          <p:nvSpPr>
            <p:cNvPr id="13" name="Shape 689"/>
            <p:cNvSpPr/>
            <p:nvPr/>
          </p:nvSpPr>
          <p:spPr>
            <a:xfrm>
              <a:off x="6520756" y="2653846"/>
              <a:ext cx="1808322" cy="1759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err="1">
                  <a:ln>
                    <a:noFill/>
                  </a:ln>
                  <a:solidFill>
                    <a:schemeClr val="tx1"/>
                  </a:solidFill>
                  <a:effectLst/>
                  <a:uLnTx/>
                  <a:uFillTx/>
                  <a:latin typeface="Cambria" pitchFamily="18" charset="0"/>
                  <a:cs typeface="Arial"/>
                  <a:sym typeface="Arial"/>
                  <a:rtl val="0"/>
                </a:rPr>
                <a:t>EndLocation</a:t>
              </a:r>
              <a:endPar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Instructions</a:t>
              </a:r>
            </a:p>
            <a:p>
              <a:pPr marL="0" marR="0" lvl="0" indent="0" defTabSz="685800" eaLnBrk="1" fontAlgn="auto" latinLnBrk="0" hangingPunct="1">
                <a:lnSpc>
                  <a:spcPct val="100000"/>
                </a:lnSpc>
                <a:spcBef>
                  <a:spcPts val="0"/>
                </a:spcBef>
                <a:spcAft>
                  <a:spcPts val="0"/>
                </a:spcAft>
                <a:buClrTx/>
                <a:buSzTx/>
                <a:buFontTx/>
                <a:buNone/>
                <a:tabLst/>
                <a:defRPr/>
              </a:pPr>
              <a:r>
                <a:rPr lang="en-US" sz="2000" kern="0" dirty="0" smtClean="0">
                  <a:solidFill>
                    <a:prstClr val="black"/>
                  </a:solidFill>
                  <a:latin typeface="Cambria" pitchFamily="18" charset="0"/>
                  <a:cs typeface="Arial"/>
                  <a:sym typeface="Arial"/>
                  <a:rtl val="0"/>
                </a:rPr>
                <a:t>Maneuver</a:t>
              </a:r>
              <a:endParaRPr kumimoji="0" lang="en-US" sz="2000" b="0" i="0" u="none" strike="noStrike" kern="0" cap="none" spc="0" normalizeH="0" baseline="0" noProof="0" dirty="0" smtClean="0">
                <a:ln>
                  <a:noFill/>
                </a:ln>
                <a:solidFill>
                  <a:prstClr val="black"/>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Polyline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err="1" smtClean="0">
                  <a:ln>
                    <a:noFill/>
                  </a:ln>
                  <a:solidFill>
                    <a:srgbClr val="FF0000"/>
                  </a:solidFill>
                  <a:effectLst/>
                  <a:uLnTx/>
                  <a:uFillTx/>
                  <a:latin typeface="Cambria" pitchFamily="18" charset="0"/>
                  <a:cs typeface="Arial"/>
                  <a:sym typeface="Arial"/>
                  <a:rtl val="0"/>
                </a:rPr>
                <a:t>StartLocation</a:t>
              </a:r>
              <a:endParaRPr kumimoji="0" lang="en" sz="2000" b="0" i="0" u="none" strike="noStrike" kern="0" cap="none" spc="0" normalizeH="0" baseline="0" noProof="0" dirty="0">
                <a:ln>
                  <a:noFill/>
                </a:ln>
                <a:solidFill>
                  <a:srgbClr val="FF0000"/>
                </a:solidFill>
                <a:effectLst/>
                <a:uLnTx/>
                <a:uFillTx/>
                <a:latin typeface="Cambria" pitchFamily="18" charset="0"/>
                <a:cs typeface="Arial"/>
                <a:sym typeface="Arial"/>
                <a:rtl val="0"/>
              </a:endParaRPr>
            </a:p>
          </p:txBody>
        </p:sp>
        <p:sp>
          <p:nvSpPr>
            <p:cNvPr id="16"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2000" b="1" i="0" u="none" strike="noStrike" kern="0" cap="none" spc="0" normalizeH="0" baseline="0" noProof="0" dirty="0" smtClean="0">
                  <a:ln>
                    <a:noFill/>
                  </a:ln>
                  <a:solidFill>
                    <a:srgbClr val="000000"/>
                  </a:solidFill>
                  <a:effectLst/>
                  <a:uLnTx/>
                  <a:uFillTx/>
                  <a:latin typeface="Arial"/>
                  <a:cs typeface="Arial"/>
                  <a:sym typeface="Arial"/>
                  <a:rtl val="0"/>
                </a:rPr>
                <a:t>Step 1</a:t>
              </a:r>
              <a:endParaRPr kumimoji="0" lang="en" sz="200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20" name="Straight Arrow Connector 19"/>
          <p:cNvCxnSpPr>
            <a:endCxn id="3078" idx="2"/>
          </p:cNvCxnSpPr>
          <p:nvPr/>
        </p:nvCxnSpPr>
        <p:spPr>
          <a:xfrm flipV="1">
            <a:off x="1905000" y="2438400"/>
            <a:ext cx="5181600" cy="2608162"/>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4" name="Slide Number Placeholder 4"/>
          <p:cNvSpPr>
            <a:spLocks noGrp="1"/>
          </p:cNvSpPr>
          <p:nvPr>
            <p:ph type="sldNum" sz="quarter" idx="12"/>
          </p:nvPr>
        </p:nvSpPr>
        <p:spPr>
          <a:xfrm>
            <a:off x="6457950" y="6356351"/>
            <a:ext cx="2057400" cy="365125"/>
          </a:xfrm>
        </p:spPr>
        <p:txBody>
          <a:bodyPr/>
          <a:lstStyle/>
          <a:p>
            <a:pPr algn="r"/>
            <a:r>
              <a:rPr lang="en-US" sz="1200" dirty="0" smtClean="0">
                <a:solidFill>
                  <a:schemeClr val="bg1">
                    <a:lumMod val="65000"/>
                  </a:schemeClr>
                </a:solidFill>
              </a:rPr>
              <a:t>168</a:t>
            </a:r>
            <a:endParaRPr lang="en-US" sz="1200" dirty="0">
              <a:solidFill>
                <a:schemeClr val="bg1">
                  <a:lumMod val="65000"/>
                </a:schemeClr>
              </a:solidFill>
            </a:endParaRPr>
          </a:p>
        </p:txBody>
      </p:sp>
    </p:spTree>
    <p:extLst>
      <p:ext uri="{BB962C8B-B14F-4D97-AF65-F5344CB8AC3E}">
        <p14:creationId xmlns:p14="http://schemas.microsoft.com/office/powerpoint/2010/main" val="1995798698"/>
      </p:ext>
    </p:extLst>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1000" y="1981200"/>
            <a:ext cx="4770438" cy="477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descr="D:\capstone_v.3\Source\RouterMobile\mobile\src\main\res\drawable\blue_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34200" y="2133600"/>
            <a:ext cx="304800" cy="304800"/>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Connector 2"/>
          <p:cNvCxnSpPr/>
          <p:nvPr/>
        </p:nvCxnSpPr>
        <p:spPr>
          <a:xfrm>
            <a:off x="7086600" y="2438400"/>
            <a:ext cx="685800" cy="1928019"/>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pic>
        <p:nvPicPr>
          <p:cNvPr id="2050" name="Picture 2" descr="D:\capstone_v.3\Source\RouterMobile\mobile\src\main\res\drawable\green_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53400" y="6019800"/>
            <a:ext cx="304800" cy="30480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D:\capstone_v.3\Source\RouterMobile\mobile\src\main\res\drawable\orange_small.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72300" y="2209800"/>
            <a:ext cx="228600" cy="22860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251812" y="408199"/>
            <a:ext cx="5856219" cy="83099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800" b="0" i="0" u="none" strike="noStrike" kern="0" cap="none" spc="0" normalizeH="0" baseline="0" noProof="0" dirty="0" smtClean="0">
                <a:ln>
                  <a:noFill/>
                </a:ln>
                <a:solidFill>
                  <a:schemeClr val="bg1"/>
                </a:solidFill>
                <a:effectLst/>
                <a:uLnTx/>
                <a:uFillTx/>
                <a:latin typeface="Cambria" panose="02040503050406030204" pitchFamily="18" charset="0"/>
              </a:rPr>
              <a:t>Class Diagram to Map</a:t>
            </a:r>
            <a:endParaRPr kumimoji="0" lang="en-US" sz="4800" b="0" i="0" u="none" strike="noStrike" kern="0" cap="none" spc="0" normalizeH="0" baseline="0" noProof="0" dirty="0">
              <a:ln>
                <a:noFill/>
              </a:ln>
              <a:solidFill>
                <a:schemeClr val="bg1"/>
              </a:solidFill>
              <a:effectLst/>
              <a:uLnTx/>
              <a:uFillTx/>
              <a:latin typeface="Cambria" panose="02040503050406030204" pitchFamily="18" charset="0"/>
            </a:endParaRPr>
          </a:p>
        </p:txBody>
      </p:sp>
      <p:grpSp>
        <p:nvGrpSpPr>
          <p:cNvPr id="13" name="Group 12"/>
          <p:cNvGrpSpPr/>
          <p:nvPr/>
        </p:nvGrpSpPr>
        <p:grpSpPr>
          <a:xfrm>
            <a:off x="497711" y="2057400"/>
            <a:ext cx="2321689" cy="2989162"/>
            <a:chOff x="6520756" y="2169995"/>
            <a:chExt cx="1808322" cy="2243703"/>
          </a:xfrm>
        </p:grpSpPr>
        <p:sp>
          <p:nvSpPr>
            <p:cNvPr id="16" name="Shape 689"/>
            <p:cNvSpPr/>
            <p:nvPr/>
          </p:nvSpPr>
          <p:spPr>
            <a:xfrm>
              <a:off x="6520756" y="2653846"/>
              <a:ext cx="1808322" cy="1759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err="1">
                  <a:ln>
                    <a:noFill/>
                  </a:ln>
                  <a:solidFill>
                    <a:schemeClr val="tx1"/>
                  </a:solidFill>
                  <a:effectLst/>
                  <a:uLnTx/>
                  <a:uFillTx/>
                  <a:latin typeface="Cambria" pitchFamily="18" charset="0"/>
                  <a:cs typeface="Arial"/>
                  <a:sym typeface="Arial"/>
                  <a:rtl val="0"/>
                </a:rPr>
                <a:t>EndLocation</a:t>
              </a:r>
              <a:endPar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Instructions</a:t>
              </a:r>
            </a:p>
            <a:p>
              <a:pPr marL="0" marR="0" lvl="0" indent="0" defTabSz="685800" eaLnBrk="1" fontAlgn="auto" latinLnBrk="0" hangingPunct="1">
                <a:lnSpc>
                  <a:spcPct val="100000"/>
                </a:lnSpc>
                <a:spcBef>
                  <a:spcPts val="0"/>
                </a:spcBef>
                <a:spcAft>
                  <a:spcPts val="0"/>
                </a:spcAft>
                <a:buClrTx/>
                <a:buSzTx/>
                <a:buFontTx/>
                <a:buNone/>
                <a:tabLst/>
                <a:defRPr/>
              </a:pPr>
              <a:r>
                <a:rPr lang="en-US" sz="2000" kern="0" dirty="0" smtClean="0">
                  <a:solidFill>
                    <a:prstClr val="black"/>
                  </a:solidFill>
                  <a:latin typeface="Cambria" pitchFamily="18" charset="0"/>
                  <a:cs typeface="Arial"/>
                  <a:sym typeface="Arial"/>
                  <a:rtl val="0"/>
                </a:rPr>
                <a:t>Maneuver</a:t>
              </a:r>
              <a:endParaRPr kumimoji="0" lang="en-US" sz="2000" b="0" i="0" u="none" strike="noStrike" kern="0" cap="none" spc="0" normalizeH="0" baseline="0" noProof="0" dirty="0" smtClean="0">
                <a:ln>
                  <a:noFill/>
                </a:ln>
                <a:solidFill>
                  <a:prstClr val="black"/>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Polyline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err="1" smtClean="0">
                  <a:ln>
                    <a:noFill/>
                  </a:ln>
                  <a:solidFill>
                    <a:schemeClr val="tx1"/>
                  </a:solidFill>
                  <a:effectLst/>
                  <a:uLnTx/>
                  <a:uFillTx/>
                  <a:latin typeface="Cambria" pitchFamily="18" charset="0"/>
                  <a:cs typeface="Arial"/>
                  <a:sym typeface="Arial"/>
                  <a:rtl val="0"/>
                </a:rPr>
                <a:t>StartLocation</a:t>
              </a:r>
              <a:endParaRPr kumimoji="0" lang="en" sz="2000" b="0" i="0" u="none" strike="noStrike" kern="0" cap="none" spc="0" normalizeH="0" baseline="0" noProof="0" dirty="0">
                <a:ln>
                  <a:noFill/>
                </a:ln>
                <a:solidFill>
                  <a:schemeClr val="tx1"/>
                </a:solidFill>
                <a:effectLst/>
                <a:uLnTx/>
                <a:uFillTx/>
                <a:latin typeface="Cambria" pitchFamily="18" charset="0"/>
                <a:cs typeface="Arial"/>
                <a:sym typeface="Arial"/>
                <a:rtl val="0"/>
              </a:endParaRPr>
            </a:p>
          </p:txBody>
        </p:sp>
        <p:sp>
          <p:nvSpPr>
            <p:cNvPr id="18"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2000" b="1" i="0" u="none" strike="noStrike" kern="0" cap="none" spc="0" normalizeH="0" baseline="0" noProof="0" dirty="0" smtClean="0">
                  <a:ln>
                    <a:noFill/>
                  </a:ln>
                  <a:solidFill>
                    <a:srgbClr val="000000"/>
                  </a:solidFill>
                  <a:effectLst/>
                  <a:uLnTx/>
                  <a:uFillTx/>
                  <a:latin typeface="Arial"/>
                  <a:cs typeface="Arial"/>
                  <a:sym typeface="Arial"/>
                  <a:rtl val="0"/>
                </a:rPr>
                <a:t>Step 2</a:t>
              </a:r>
              <a:endParaRPr kumimoji="0" lang="en" sz="200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20" name="Straight Arrow Connector 19"/>
          <p:cNvCxnSpPr/>
          <p:nvPr/>
        </p:nvCxnSpPr>
        <p:spPr>
          <a:xfrm flipV="1">
            <a:off x="1562582" y="3124200"/>
            <a:ext cx="5752618" cy="1366777"/>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4" name="Slide Number Placeholder 4"/>
          <p:cNvSpPr>
            <a:spLocks noGrp="1"/>
          </p:cNvSpPr>
          <p:nvPr>
            <p:ph type="sldNum" sz="quarter" idx="12"/>
          </p:nvPr>
        </p:nvSpPr>
        <p:spPr>
          <a:xfrm>
            <a:off x="6457950" y="6356351"/>
            <a:ext cx="2057400" cy="365125"/>
          </a:xfrm>
        </p:spPr>
        <p:txBody>
          <a:bodyPr/>
          <a:lstStyle/>
          <a:p>
            <a:pPr algn="r"/>
            <a:r>
              <a:rPr lang="en-US" sz="1200" dirty="0" smtClean="0">
                <a:solidFill>
                  <a:schemeClr val="bg1">
                    <a:lumMod val="65000"/>
                  </a:schemeClr>
                </a:solidFill>
              </a:rPr>
              <a:t>169</a:t>
            </a:r>
            <a:endParaRPr lang="en-US" sz="1200" dirty="0">
              <a:solidFill>
                <a:schemeClr val="bg1">
                  <a:lumMod val="65000"/>
                </a:schemeClr>
              </a:solidFill>
            </a:endParaRPr>
          </a:p>
        </p:txBody>
      </p:sp>
    </p:spTree>
    <p:extLst>
      <p:ext uri="{BB962C8B-B14F-4D97-AF65-F5344CB8AC3E}">
        <p14:creationId xmlns:p14="http://schemas.microsoft.com/office/powerpoint/2010/main" val="282028278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106679" y="81588"/>
          <a:ext cx="5542281" cy="6329372"/>
        </p:xfrm>
        <a:graphic>
          <a:graphicData uri="http://schemas.openxmlformats.org/drawingml/2006/table">
            <a:tbl>
              <a:tblPr firstRow="1" bandRow="1">
                <a:tableStyleId>{5C22544A-7EE6-4342-B048-85BDC9FD1C3A}</a:tableStyleId>
              </a:tblPr>
              <a:tblGrid>
                <a:gridCol w="728366">
                  <a:extLst>
                    <a:ext uri="{9D8B030D-6E8A-4147-A177-3AD203B41FA5}">
                      <a16:colId xmlns:a16="http://schemas.microsoft.com/office/drawing/2014/main" xmlns="" val="20000"/>
                    </a:ext>
                  </a:extLst>
                </a:gridCol>
                <a:gridCol w="4813915">
                  <a:extLst>
                    <a:ext uri="{9D8B030D-6E8A-4147-A177-3AD203B41FA5}">
                      <a16:colId xmlns:a16="http://schemas.microsoft.com/office/drawing/2014/main" xmlns="" val="20001"/>
                    </a:ext>
                  </a:extLst>
                </a:gridCol>
              </a:tblGrid>
              <a:tr h="385772">
                <a:tc>
                  <a:txBody>
                    <a:bodyPr/>
                    <a:lstStyle/>
                    <a:p>
                      <a:pPr algn="ctr"/>
                      <a:r>
                        <a:rPr lang="en-US" sz="1600" dirty="0" smtClean="0">
                          <a:latin typeface="Cambria" panose="02040503050406030204" pitchFamily="18" charset="0"/>
                        </a:rPr>
                        <a:t>Index</a:t>
                      </a:r>
                      <a:endParaRPr lang="en-US" sz="1600" dirty="0">
                        <a:latin typeface="Cambria" panose="02040503050406030204" pitchFamily="18" charset="0"/>
                      </a:endParaRPr>
                    </a:p>
                  </a:txBody>
                  <a:tcPr/>
                </a:tc>
                <a:tc>
                  <a:txBody>
                    <a:bodyPr/>
                    <a:lstStyle/>
                    <a:p>
                      <a:pPr algn="ctr"/>
                      <a:r>
                        <a:rPr lang="en-US" dirty="0" smtClean="0">
                          <a:latin typeface="Cambria" panose="02040503050406030204" pitchFamily="18" charset="0"/>
                        </a:rPr>
                        <a:t>Sample value</a:t>
                      </a:r>
                      <a:endParaRPr lang="en-US" dirty="0">
                        <a:latin typeface="Cambria" panose="02040503050406030204" pitchFamily="18" charset="0"/>
                      </a:endParaRPr>
                    </a:p>
                  </a:txBody>
                  <a:tcPr/>
                </a:tc>
                <a:extLst>
                  <a:ext uri="{0D108BD9-81ED-4DB2-BD59-A6C34878D82A}">
                    <a16:rowId xmlns:a16="http://schemas.microsoft.com/office/drawing/2014/main" xmlns="" val="10000"/>
                  </a:ext>
                </a:extLst>
              </a:tr>
              <a:tr h="363289">
                <a:tc>
                  <a:txBody>
                    <a:bodyPr/>
                    <a:lstStyle/>
                    <a:p>
                      <a:pPr algn="ctr"/>
                      <a:r>
                        <a:rPr lang="en-US" smtClean="0">
                          <a:latin typeface="Cambria" panose="02040503050406030204" pitchFamily="18" charset="0"/>
                        </a:rPr>
                        <a:t>0</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1</a:t>
                      </a:r>
                      <a:endParaRPr lang="en-US" dirty="0">
                        <a:latin typeface="Cambria" panose="02040503050406030204" pitchFamily="18" charset="0"/>
                      </a:endParaRPr>
                    </a:p>
                  </a:txBody>
                  <a:tcPr/>
                </a:tc>
                <a:extLst>
                  <a:ext uri="{0D108BD9-81ED-4DB2-BD59-A6C34878D82A}">
                    <a16:rowId xmlns:a16="http://schemas.microsoft.com/office/drawing/2014/main" xmlns="" val="10001"/>
                  </a:ext>
                </a:extLst>
              </a:tr>
              <a:tr h="363289">
                <a:tc>
                  <a:txBody>
                    <a:bodyPr/>
                    <a:lstStyle/>
                    <a:p>
                      <a:pPr algn="ctr"/>
                      <a:r>
                        <a:rPr lang="en-US" smtClean="0">
                          <a:latin typeface="Cambria" panose="02040503050406030204" pitchFamily="18" charset="0"/>
                        </a:rPr>
                        <a:t>1</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8999</a:t>
                      </a:r>
                      <a:endParaRPr lang="en-US" dirty="0">
                        <a:latin typeface="Cambria" panose="02040503050406030204" pitchFamily="18" charset="0"/>
                      </a:endParaRPr>
                    </a:p>
                  </a:txBody>
                  <a:tcPr/>
                </a:tc>
                <a:extLst>
                  <a:ext uri="{0D108BD9-81ED-4DB2-BD59-A6C34878D82A}">
                    <a16:rowId xmlns:a16="http://schemas.microsoft.com/office/drawing/2014/main" xmlns="" val="10002"/>
                  </a:ext>
                </a:extLst>
              </a:tr>
              <a:tr h="363289">
                <a:tc>
                  <a:txBody>
                    <a:bodyPr/>
                    <a:lstStyle/>
                    <a:p>
                      <a:pPr algn="ctr"/>
                      <a:r>
                        <a:rPr lang="en-US" smtClean="0">
                          <a:latin typeface="Cambria" panose="02040503050406030204" pitchFamily="18" charset="0"/>
                        </a:rPr>
                        <a:t>2</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8994</a:t>
                      </a:r>
                      <a:endParaRPr lang="en-US" dirty="0">
                        <a:latin typeface="Cambria" panose="02040503050406030204" pitchFamily="18" charset="0"/>
                      </a:endParaRPr>
                    </a:p>
                  </a:txBody>
                  <a:tcPr/>
                </a:tc>
                <a:extLst>
                  <a:ext uri="{0D108BD9-81ED-4DB2-BD59-A6C34878D82A}">
                    <a16:rowId xmlns:a16="http://schemas.microsoft.com/office/drawing/2014/main" xmlns="" val="10003"/>
                  </a:ext>
                </a:extLst>
              </a:tr>
              <a:tr h="1180689">
                <a:tc>
                  <a:txBody>
                    <a:bodyPr/>
                    <a:lstStyle/>
                    <a:p>
                      <a:pPr algn="ctr"/>
                      <a:r>
                        <a:rPr lang="en-US" smtClean="0">
                          <a:latin typeface="Cambria" panose="02040503050406030204" pitchFamily="18" charset="0"/>
                        </a:rPr>
                        <a:t>3</a:t>
                      </a:r>
                      <a:endParaRPr lang="en-US" dirty="0">
                        <a:latin typeface="Cambria" panose="02040503050406030204" pitchFamily="18"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i="0" kern="1200" dirty="0" smtClean="0">
                          <a:solidFill>
                            <a:schemeClr val="dk1"/>
                          </a:solidFill>
                          <a:effectLst/>
                          <a:latin typeface="Cambria" panose="02040503050406030204" pitchFamily="18" charset="0"/>
                          <a:ea typeface="+mn-ea"/>
                          <a:cs typeface="+mn-cs"/>
                        </a:rPr>
                        <a:t>106.70589000000001,10.776800000000001 106.70627,10.775810000000002 106.70623,10.77579 106.70617000000001,10.77576 ...</a:t>
                      </a:r>
                      <a:endParaRPr lang="en-US" sz="1800" dirty="0" smtClean="0">
                        <a:latin typeface="Cambria" panose="02040503050406030204" pitchFamily="18" charset="0"/>
                      </a:endParaRPr>
                    </a:p>
                  </a:txBody>
                  <a:tcPr/>
                </a:tc>
                <a:extLst>
                  <a:ext uri="{0D108BD9-81ED-4DB2-BD59-A6C34878D82A}">
                    <a16:rowId xmlns:a16="http://schemas.microsoft.com/office/drawing/2014/main" xmlns="" val="10004"/>
                  </a:ext>
                </a:extLst>
              </a:tr>
              <a:tr h="363289">
                <a:tc>
                  <a:txBody>
                    <a:bodyPr/>
                    <a:lstStyle/>
                    <a:p>
                      <a:pPr algn="ctr"/>
                      <a:r>
                        <a:rPr lang="en-US" smtClean="0">
                          <a:latin typeface="Cambria" panose="02040503050406030204" pitchFamily="18" charset="0"/>
                        </a:rPr>
                        <a:t>4</a:t>
                      </a:r>
                      <a:endParaRPr lang="en-US" dirty="0">
                        <a:latin typeface="Cambria" panose="02040503050406030204" pitchFamily="18" charset="0"/>
                      </a:endParaRPr>
                    </a:p>
                  </a:txBody>
                  <a:tcPr/>
                </a:tc>
                <a:tc>
                  <a:txBody>
                    <a:bodyPr/>
                    <a:lstStyle/>
                    <a:p>
                      <a:pPr algn="ctr"/>
                      <a:r>
                        <a:rPr lang="en-US" b="1" dirty="0" smtClean="0">
                          <a:solidFill>
                            <a:srgbClr val="FF0000"/>
                          </a:solidFill>
                          <a:latin typeface="Cambria" panose="02040503050406030204" pitchFamily="18" charset="0"/>
                        </a:rPr>
                        <a:t>True</a:t>
                      </a:r>
                      <a:endParaRPr lang="en-US" b="1" dirty="0">
                        <a:solidFill>
                          <a:srgbClr val="FF0000"/>
                        </a:solidFill>
                        <a:latin typeface="Cambria" panose="02040503050406030204" pitchFamily="18" charset="0"/>
                      </a:endParaRPr>
                    </a:p>
                  </a:txBody>
                  <a:tcPr/>
                </a:tc>
                <a:extLst>
                  <a:ext uri="{0D108BD9-81ED-4DB2-BD59-A6C34878D82A}">
                    <a16:rowId xmlns:a16="http://schemas.microsoft.com/office/drawing/2014/main" xmlns="" val="10005"/>
                  </a:ext>
                </a:extLst>
              </a:tr>
              <a:tr h="363289">
                <a:tc>
                  <a:txBody>
                    <a:bodyPr/>
                    <a:lstStyle/>
                    <a:p>
                      <a:pPr algn="ctr"/>
                      <a:r>
                        <a:rPr lang="en-US" smtClean="0">
                          <a:latin typeface="Cambria" panose="02040503050406030204" pitchFamily="18" charset="0"/>
                        </a:rPr>
                        <a:t>5</a:t>
                      </a:r>
                      <a:endParaRPr lang="en-US" dirty="0">
                        <a:latin typeface="Cambria" panose="02040503050406030204" pitchFamily="18" charset="0"/>
                      </a:endParaRPr>
                    </a:p>
                  </a:txBody>
                  <a:tcPr/>
                </a:tc>
                <a:tc>
                  <a:txBody>
                    <a:bodyPr/>
                    <a:lstStyle/>
                    <a:p>
                      <a:pPr algn="ctr"/>
                      <a:r>
                        <a:rPr lang="en-US" sz="1800" b="0" i="0" kern="1200" dirty="0" smtClean="0">
                          <a:solidFill>
                            <a:schemeClr val="dk1"/>
                          </a:solidFill>
                          <a:effectLst/>
                          <a:latin typeface="Cambria" panose="02040503050406030204" pitchFamily="18" charset="0"/>
                          <a:ea typeface="+mn-ea"/>
                          <a:cs typeface="+mn-cs"/>
                        </a:rPr>
                        <a:t>1</a:t>
                      </a:r>
                      <a:endParaRPr lang="en-US" dirty="0">
                        <a:latin typeface="Cambria" panose="02040503050406030204" pitchFamily="18" charset="0"/>
                      </a:endParaRPr>
                    </a:p>
                  </a:txBody>
                  <a:tcPr/>
                </a:tc>
                <a:extLst>
                  <a:ext uri="{0D108BD9-81ED-4DB2-BD59-A6C34878D82A}">
                    <a16:rowId xmlns:a16="http://schemas.microsoft.com/office/drawing/2014/main" xmlns="" val="10006"/>
                  </a:ext>
                </a:extLst>
              </a:tr>
              <a:tr h="363289">
                <a:tc>
                  <a:txBody>
                    <a:bodyPr/>
                    <a:lstStyle/>
                    <a:p>
                      <a:pPr algn="ctr"/>
                      <a:r>
                        <a:rPr lang="en-US" smtClean="0">
                          <a:latin typeface="Cambria" panose="02040503050406030204" pitchFamily="18" charset="0"/>
                        </a:rPr>
                        <a:t>6</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468.747807122203</a:t>
                      </a:r>
                      <a:endParaRPr lang="en-US" dirty="0">
                        <a:latin typeface="Cambria" panose="02040503050406030204" pitchFamily="18" charset="0"/>
                      </a:endParaRPr>
                    </a:p>
                  </a:txBody>
                  <a:tcPr/>
                </a:tc>
                <a:extLst>
                  <a:ext uri="{0D108BD9-81ED-4DB2-BD59-A6C34878D82A}">
                    <a16:rowId xmlns:a16="http://schemas.microsoft.com/office/drawing/2014/main" xmlns="" val="10007"/>
                  </a:ext>
                </a:extLst>
              </a:tr>
              <a:tr h="363289">
                <a:tc>
                  <a:txBody>
                    <a:bodyPr/>
                    <a:lstStyle/>
                    <a:p>
                      <a:pPr algn="ctr"/>
                      <a:r>
                        <a:rPr lang="en-US" smtClean="0">
                          <a:latin typeface="Cambria" panose="02040503050406030204" pitchFamily="18" charset="0"/>
                        </a:rPr>
                        <a:t>7</a:t>
                      </a:r>
                      <a:endParaRPr lang="en-US" dirty="0">
                        <a:latin typeface="Cambria" panose="02040503050406030204" pitchFamily="18" charset="0"/>
                      </a:endParaRPr>
                    </a:p>
                  </a:txBody>
                  <a:tcPr/>
                </a:tc>
                <a:tc>
                  <a:txBody>
                    <a:bodyPr/>
                    <a:lstStyle/>
                    <a:p>
                      <a:pPr algn="ctr"/>
                      <a:r>
                        <a:rPr lang="vi-VN" sz="1800" b="0" i="0" kern="1200" smtClean="0">
                          <a:solidFill>
                            <a:schemeClr val="dk1"/>
                          </a:solidFill>
                          <a:effectLst/>
                          <a:latin typeface="Cambria" panose="02040503050406030204" pitchFamily="18" charset="0"/>
                          <a:ea typeface="+mn-ea"/>
                          <a:cs typeface="+mn-cs"/>
                        </a:rPr>
                        <a:t>Công Trường Mê Linh</a:t>
                      </a:r>
                      <a:endParaRPr lang="en-US" dirty="0">
                        <a:latin typeface="Cambria" panose="02040503050406030204" pitchFamily="18" charset="0"/>
                      </a:endParaRPr>
                    </a:p>
                  </a:txBody>
                  <a:tcPr/>
                </a:tc>
                <a:extLst>
                  <a:ext uri="{0D108BD9-81ED-4DB2-BD59-A6C34878D82A}">
                    <a16:rowId xmlns:a16="http://schemas.microsoft.com/office/drawing/2014/main" xmlns="" val="10008"/>
                  </a:ext>
                </a:extLst>
              </a:tr>
              <a:tr h="363289">
                <a:tc>
                  <a:txBody>
                    <a:bodyPr/>
                    <a:lstStyle/>
                    <a:p>
                      <a:pPr algn="ctr"/>
                      <a:r>
                        <a:rPr lang="en-US" smtClean="0">
                          <a:latin typeface="Cambria" panose="02040503050406030204" pitchFamily="18" charset="0"/>
                        </a:rPr>
                        <a:t>8</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106.705856990563</a:t>
                      </a:r>
                      <a:endParaRPr lang="en-US" dirty="0">
                        <a:latin typeface="Cambria" panose="02040503050406030204" pitchFamily="18" charset="0"/>
                      </a:endParaRPr>
                    </a:p>
                  </a:txBody>
                  <a:tcPr/>
                </a:tc>
                <a:extLst>
                  <a:ext uri="{0D108BD9-81ED-4DB2-BD59-A6C34878D82A}">
                    <a16:rowId xmlns:a16="http://schemas.microsoft.com/office/drawing/2014/main" xmlns="" val="10009"/>
                  </a:ext>
                </a:extLst>
              </a:tr>
              <a:tr h="363289">
                <a:tc>
                  <a:txBody>
                    <a:bodyPr/>
                    <a:lstStyle/>
                    <a:p>
                      <a:pPr algn="ctr"/>
                      <a:r>
                        <a:rPr lang="en-US" smtClean="0">
                          <a:latin typeface="Cambria" panose="02040503050406030204" pitchFamily="18" charset="0"/>
                        </a:rPr>
                        <a:t>9</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10.7767894851893</a:t>
                      </a:r>
                      <a:endParaRPr lang="en-US" dirty="0">
                        <a:latin typeface="Cambria" panose="02040503050406030204" pitchFamily="18" charset="0"/>
                      </a:endParaRPr>
                    </a:p>
                  </a:txBody>
                  <a:tcPr/>
                </a:tc>
                <a:extLst>
                  <a:ext uri="{0D108BD9-81ED-4DB2-BD59-A6C34878D82A}">
                    <a16:rowId xmlns:a16="http://schemas.microsoft.com/office/drawing/2014/main" xmlns="" val="10010"/>
                  </a:ext>
                </a:extLst>
              </a:tr>
              <a:tr h="363289">
                <a:tc>
                  <a:txBody>
                    <a:bodyPr/>
                    <a:lstStyle/>
                    <a:p>
                      <a:pPr algn="ctr"/>
                      <a:r>
                        <a:rPr lang="en-US" smtClean="0">
                          <a:latin typeface="Cambria" panose="02040503050406030204" pitchFamily="18" charset="0"/>
                        </a:rPr>
                        <a:t>10</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01</a:t>
                      </a:r>
                      <a:endParaRPr lang="en-US" dirty="0">
                        <a:latin typeface="Cambria" panose="02040503050406030204" pitchFamily="18" charset="0"/>
                      </a:endParaRPr>
                    </a:p>
                  </a:txBody>
                  <a:tcPr/>
                </a:tc>
                <a:extLst>
                  <a:ext uri="{0D108BD9-81ED-4DB2-BD59-A6C34878D82A}">
                    <a16:rowId xmlns:a16="http://schemas.microsoft.com/office/drawing/2014/main" xmlns="" val="10011"/>
                  </a:ext>
                </a:extLst>
              </a:tr>
              <a:tr h="363289">
                <a:tc>
                  <a:txBody>
                    <a:bodyPr/>
                    <a:lstStyle/>
                    <a:p>
                      <a:pPr algn="ctr"/>
                      <a:r>
                        <a:rPr lang="en-US" smtClean="0">
                          <a:latin typeface="Cambria" panose="02040503050406030204" pitchFamily="18" charset="0"/>
                        </a:rPr>
                        <a:t>11</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Bến Thành- BX Chợ Lớn</a:t>
                      </a:r>
                      <a:endParaRPr lang="en-US" dirty="0">
                        <a:latin typeface="Cambria" panose="02040503050406030204" pitchFamily="18" charset="0"/>
                      </a:endParaRPr>
                    </a:p>
                  </a:txBody>
                  <a:tcPr/>
                </a:tc>
                <a:extLst>
                  <a:ext uri="{0D108BD9-81ED-4DB2-BD59-A6C34878D82A}">
                    <a16:rowId xmlns:a16="http://schemas.microsoft.com/office/drawing/2014/main" xmlns="" val="10012"/>
                  </a:ext>
                </a:extLst>
              </a:tr>
              <a:tr h="363289">
                <a:tc>
                  <a:txBody>
                    <a:bodyPr/>
                    <a:lstStyle/>
                    <a:p>
                      <a:pPr algn="ctr"/>
                      <a:r>
                        <a:rPr lang="en-US" smtClean="0">
                          <a:latin typeface="Cambria" panose="02040503050406030204" pitchFamily="18" charset="0"/>
                        </a:rPr>
                        <a:t>12</a:t>
                      </a:r>
                      <a:endParaRPr lang="en-US" dirty="0">
                        <a:latin typeface="Cambria" panose="02040503050406030204" pitchFamily="18" charset="0"/>
                      </a:endParaRPr>
                    </a:p>
                  </a:txBody>
                  <a:tcPr/>
                </a:tc>
                <a:tc>
                  <a:txBody>
                    <a:bodyPr/>
                    <a:lstStyle/>
                    <a:p>
                      <a:pPr algn="ctr"/>
                      <a:r>
                        <a:rPr lang="vi-VN" sz="1800" b="0" i="0" kern="1200" smtClean="0">
                          <a:solidFill>
                            <a:schemeClr val="dk1"/>
                          </a:solidFill>
                          <a:effectLst/>
                          <a:latin typeface="Cambria" panose="02040503050406030204" pitchFamily="18" charset="0"/>
                          <a:ea typeface="+mn-ea"/>
                          <a:cs typeface="+mn-cs"/>
                        </a:rPr>
                        <a:t>Công trường Mê Linh, Thi Sách, Quận 1</a:t>
                      </a:r>
                      <a:endParaRPr lang="en-US" dirty="0">
                        <a:latin typeface="Cambria" panose="02040503050406030204" pitchFamily="18" charset="0"/>
                      </a:endParaRPr>
                    </a:p>
                  </a:txBody>
                  <a:tcPr/>
                </a:tc>
                <a:extLst>
                  <a:ext uri="{0D108BD9-81ED-4DB2-BD59-A6C34878D82A}">
                    <a16:rowId xmlns:a16="http://schemas.microsoft.com/office/drawing/2014/main" xmlns="" val="10013"/>
                  </a:ext>
                </a:extLst>
              </a:tr>
              <a:tr h="363289">
                <a:tc>
                  <a:txBody>
                    <a:bodyPr/>
                    <a:lstStyle/>
                    <a:p>
                      <a:pPr algn="ctr"/>
                      <a:r>
                        <a:rPr lang="en-US" smtClean="0">
                          <a:latin typeface="Cambria" panose="02040503050406030204" pitchFamily="18" charset="0"/>
                        </a:rPr>
                        <a:t>13</a:t>
                      </a:r>
                      <a:endParaRPr lang="en-US" dirty="0">
                        <a:latin typeface="Cambria" panose="02040503050406030204" pitchFamily="18" charset="0"/>
                      </a:endParaRPr>
                    </a:p>
                  </a:txBody>
                  <a:tcPr/>
                </a:tc>
                <a:tc>
                  <a:txBody>
                    <a:bodyPr/>
                    <a:lstStyle/>
                    <a:p>
                      <a:pPr algn="ctr"/>
                      <a:r>
                        <a:rPr lang="en-US" sz="1800" b="0" i="0" kern="1200" dirty="0" smtClean="0">
                          <a:solidFill>
                            <a:schemeClr val="dk1"/>
                          </a:solidFill>
                          <a:effectLst/>
                          <a:latin typeface="Cambria" panose="02040503050406030204" pitchFamily="18" charset="0"/>
                          <a:ea typeface="+mn-ea"/>
                          <a:cs typeface="+mn-cs"/>
                        </a:rPr>
                        <a:t>BX06</a:t>
                      </a:r>
                      <a:endParaRPr lang="en-US" dirty="0">
                        <a:latin typeface="Cambria" panose="02040503050406030204" pitchFamily="18" charset="0"/>
                      </a:endParaRPr>
                    </a:p>
                  </a:txBody>
                  <a:tcPr/>
                </a:tc>
                <a:extLst>
                  <a:ext uri="{0D108BD9-81ED-4DB2-BD59-A6C34878D82A}">
                    <a16:rowId xmlns:a16="http://schemas.microsoft.com/office/drawing/2014/main" xmlns="" val="10014"/>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2925146248"/>
              </p:ext>
            </p:extLst>
          </p:nvPr>
        </p:nvGraphicFramePr>
        <p:xfrm>
          <a:off x="7147697" y="114549"/>
          <a:ext cx="1749039" cy="792480"/>
        </p:xfrm>
        <a:graphic>
          <a:graphicData uri="http://schemas.openxmlformats.org/drawingml/2006/table">
            <a:tbl>
              <a:tblPr firstRow="1" bandRow="1">
                <a:tableStyleId>{21E4AEA4-8DFA-4A89-87EB-49C32662AFE0}</a:tableStyleId>
              </a:tblPr>
              <a:tblGrid>
                <a:gridCol w="1749039">
                  <a:extLst>
                    <a:ext uri="{9D8B030D-6E8A-4147-A177-3AD203B41FA5}">
                      <a16:colId xmlns:a16="http://schemas.microsoft.com/office/drawing/2014/main" xmlns="" val="20000"/>
                    </a:ext>
                  </a:extLst>
                </a:gridCol>
              </a:tblGrid>
              <a:tr h="371849">
                <a:tc>
                  <a:txBody>
                    <a:bodyPr/>
                    <a:lstStyle/>
                    <a:p>
                      <a:pPr algn="ctr"/>
                      <a:r>
                        <a:rPr lang="en-US" sz="2000" dirty="0" smtClean="0">
                          <a:latin typeface="Cambria" panose="02040503050406030204" pitchFamily="18" charset="0"/>
                        </a:rPr>
                        <a:t>Route</a:t>
                      </a:r>
                      <a:endParaRPr lang="en-US" sz="2000" dirty="0">
                        <a:latin typeface="Cambria" panose="02040503050406030204" pitchFamily="18" charset="0"/>
                      </a:endParaRPr>
                    </a:p>
                  </a:txBody>
                  <a:tcPr/>
                </a:tc>
                <a:extLst>
                  <a:ext uri="{0D108BD9-81ED-4DB2-BD59-A6C34878D82A}">
                    <a16:rowId xmlns:a16="http://schemas.microsoft.com/office/drawing/2014/main" xmlns="" val="10000"/>
                  </a:ext>
                </a:extLst>
              </a:tr>
              <a:tr h="371849">
                <a:tc>
                  <a:txBody>
                    <a:bodyPr/>
                    <a:lstStyle/>
                    <a:p>
                      <a:r>
                        <a:rPr lang="en-US" sz="2000" dirty="0" err="1" smtClean="0">
                          <a:latin typeface="Cambria" panose="02040503050406030204" pitchFamily="18" charset="0"/>
                        </a:rPr>
                        <a:t>RouteType</a:t>
                      </a:r>
                      <a:endParaRPr lang="en-US" sz="2000" dirty="0">
                        <a:latin typeface="Cambria" panose="02040503050406030204" pitchFamily="18" charset="0"/>
                      </a:endParaRPr>
                    </a:p>
                  </a:txBody>
                  <a:tcPr/>
                </a:tc>
                <a:extLst>
                  <a:ext uri="{0D108BD9-81ED-4DB2-BD59-A6C34878D82A}">
                    <a16:rowId xmlns:a16="http://schemas.microsoft.com/office/drawing/2014/main" xmlns="" val="10001"/>
                  </a:ext>
                </a:extLst>
              </a:tr>
            </a:tbl>
          </a:graphicData>
        </a:graphic>
      </p:graphicFrame>
      <p:cxnSp>
        <p:nvCxnSpPr>
          <p:cNvPr id="8" name="Straight Arrow Connector 7"/>
          <p:cNvCxnSpPr/>
          <p:nvPr/>
        </p:nvCxnSpPr>
        <p:spPr>
          <a:xfrm flipV="1">
            <a:off x="3700329" y="623843"/>
            <a:ext cx="3452501" cy="2307365"/>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1338" y="1358782"/>
            <a:ext cx="2659731" cy="4901013"/>
          </a:xfrm>
          <a:prstGeom prst="rect">
            <a:avLst/>
          </a:prstGeom>
        </p:spPr>
      </p:pic>
      <p:cxnSp>
        <p:nvCxnSpPr>
          <p:cNvPr id="14" name="Straight Arrow Connector 13"/>
          <p:cNvCxnSpPr/>
          <p:nvPr/>
        </p:nvCxnSpPr>
        <p:spPr>
          <a:xfrm>
            <a:off x="7058826" y="2008262"/>
            <a:ext cx="162370" cy="393106"/>
          </a:xfrm>
          <a:prstGeom prst="straightConnector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15" name="Straight Arrow Connector 14"/>
          <p:cNvCxnSpPr/>
          <p:nvPr/>
        </p:nvCxnSpPr>
        <p:spPr>
          <a:xfrm flipH="1">
            <a:off x="6981914" y="2931208"/>
            <a:ext cx="239282" cy="393106"/>
          </a:xfrm>
          <a:prstGeom prst="straightConnector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17" name="Straight Arrow Connector 16"/>
          <p:cNvCxnSpPr/>
          <p:nvPr/>
        </p:nvCxnSpPr>
        <p:spPr>
          <a:xfrm>
            <a:off x="7041735" y="3854154"/>
            <a:ext cx="358922" cy="318331"/>
          </a:xfrm>
          <a:prstGeom prst="straightConnector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20" name="Straight Arrow Connector 19"/>
          <p:cNvCxnSpPr/>
          <p:nvPr/>
        </p:nvCxnSpPr>
        <p:spPr>
          <a:xfrm flipH="1">
            <a:off x="7725398" y="4461582"/>
            <a:ext cx="17092" cy="443704"/>
          </a:xfrm>
          <a:prstGeom prst="straightConnector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23" name="Straight Arrow Connector 22"/>
          <p:cNvCxnSpPr/>
          <p:nvPr/>
        </p:nvCxnSpPr>
        <p:spPr>
          <a:xfrm flipH="1">
            <a:off x="7629970" y="5451470"/>
            <a:ext cx="17092" cy="443704"/>
          </a:xfrm>
          <a:prstGeom prst="straightConnector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24" name="Straight Arrow Connector 23"/>
          <p:cNvCxnSpPr/>
          <p:nvPr/>
        </p:nvCxnSpPr>
        <p:spPr>
          <a:xfrm>
            <a:off x="3700329" y="3015348"/>
            <a:ext cx="3281585" cy="838806"/>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pic>
        <p:nvPicPr>
          <p:cNvPr id="30" name="Picture 2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971" y="79308"/>
            <a:ext cx="6784756" cy="443863"/>
          </a:xfrm>
          <a:prstGeom prst="rect">
            <a:avLst/>
          </a:prstGeom>
        </p:spPr>
      </p:pic>
      <p:cxnSp>
        <p:nvCxnSpPr>
          <p:cNvPr id="9" name="Straight Arrow Connector 8"/>
          <p:cNvCxnSpPr/>
          <p:nvPr/>
        </p:nvCxnSpPr>
        <p:spPr>
          <a:xfrm flipV="1">
            <a:off x="3700329" y="367469"/>
            <a:ext cx="2956845" cy="2469736"/>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3" name="Slide Number Placeholder 2"/>
          <p:cNvSpPr>
            <a:spLocks noGrp="1"/>
          </p:cNvSpPr>
          <p:nvPr>
            <p:ph type="sldNum" sz="quarter" idx="12"/>
          </p:nvPr>
        </p:nvSpPr>
        <p:spPr/>
        <p:txBody>
          <a:bodyPr/>
          <a:lstStyle/>
          <a:p>
            <a:fld id="{0E8E0603-4C39-4EF1-A0FE-816FABFA11C3}" type="slidenum">
              <a:rPr lang="en-US" smtClean="0"/>
              <a:t>17</a:t>
            </a:fld>
            <a:endParaRPr lang="en-US"/>
          </a:p>
        </p:txBody>
      </p:sp>
      <p:sp>
        <p:nvSpPr>
          <p:cNvPr id="18" name="Rectangle 17"/>
          <p:cNvSpPr/>
          <p:nvPr/>
        </p:nvSpPr>
        <p:spPr>
          <a:xfrm>
            <a:off x="435426" y="6342018"/>
            <a:ext cx="7891055" cy="3693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smtClean="0">
                <a:ln>
                  <a:noFill/>
                </a:ln>
                <a:solidFill>
                  <a:sysClr val="windowText" lastClr="000000"/>
                </a:solidFill>
                <a:effectLst/>
                <a:uLnTx/>
                <a:uFillTx/>
                <a:latin typeface="Cambria" panose="02040503050406030204" pitchFamily="18" charset="0"/>
              </a:rPr>
              <a:t>http://mapbus.ebms.vn/ajax.aspx?action=listRouteStations&amp;</a:t>
            </a:r>
            <a:r>
              <a:rPr kumimoji="0" lang="en-US" b="0" i="0" u="none" strike="noStrike" kern="0" cap="none" spc="0" normalizeH="0" baseline="0" noProof="0" dirty="0" smtClean="0">
                <a:ln>
                  <a:noFill/>
                </a:ln>
                <a:solidFill>
                  <a:srgbClr val="FF0000"/>
                </a:solidFill>
                <a:effectLst/>
                <a:uLnTx/>
                <a:uFillTx/>
                <a:latin typeface="Cambria" panose="02040503050406030204" pitchFamily="18" charset="0"/>
              </a:rPr>
              <a:t>rid=1</a:t>
            </a:r>
            <a:r>
              <a:rPr kumimoji="0" lang="en-US" b="0" i="0" u="none" strike="noStrike" kern="0" cap="none" spc="0" normalizeH="0" baseline="0" noProof="0" dirty="0" smtClean="0">
                <a:ln>
                  <a:noFill/>
                </a:ln>
                <a:solidFill>
                  <a:sysClr val="windowText" lastClr="000000"/>
                </a:solidFill>
                <a:effectLst/>
                <a:uLnTx/>
                <a:uFillTx/>
                <a:latin typeface="Cambria" panose="02040503050406030204" pitchFamily="18" charset="0"/>
              </a:rPr>
              <a:t>&amp;</a:t>
            </a:r>
            <a:r>
              <a:rPr kumimoji="0" lang="en-US" b="0" i="0" u="none" strike="noStrike" kern="0" cap="none" spc="0" normalizeH="0" baseline="0" noProof="0" dirty="0" smtClean="0">
                <a:ln>
                  <a:noFill/>
                </a:ln>
                <a:solidFill>
                  <a:srgbClr val="FF0000"/>
                </a:solidFill>
                <a:effectLst/>
                <a:uLnTx/>
                <a:uFillTx/>
                <a:latin typeface="Cambria" panose="02040503050406030204" pitchFamily="18" charset="0"/>
              </a:rPr>
              <a:t>isgo=true</a:t>
            </a:r>
            <a:endParaRPr kumimoji="0" lang="en-US" b="0" i="0" u="none" strike="noStrike" kern="0" cap="none" spc="0" normalizeH="0" baseline="0" noProof="0" dirty="0">
              <a:ln>
                <a:noFill/>
              </a:ln>
              <a:solidFill>
                <a:srgbClr val="FF0000"/>
              </a:solidFill>
              <a:effectLst/>
              <a:uLnTx/>
              <a:uFillTx/>
              <a:latin typeface="Cambria" panose="02040503050406030204" pitchFamily="18" charset="0"/>
            </a:endParaRPr>
          </a:p>
        </p:txBody>
      </p:sp>
    </p:spTree>
    <p:extLst>
      <p:ext uri="{BB962C8B-B14F-4D97-AF65-F5344CB8AC3E}">
        <p14:creationId xmlns:p14="http://schemas.microsoft.com/office/powerpoint/2010/main" val="984974754"/>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1000" y="1981200"/>
            <a:ext cx="4770438" cy="477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descr="D:\capstone_v.3\Source\RouterMobile\mobile\src\main\res\drawable\blue_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34200" y="2133600"/>
            <a:ext cx="304800" cy="304800"/>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Connector 2"/>
          <p:cNvCxnSpPr/>
          <p:nvPr/>
        </p:nvCxnSpPr>
        <p:spPr>
          <a:xfrm>
            <a:off x="7086600" y="2438400"/>
            <a:ext cx="685800" cy="1928019"/>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pic>
        <p:nvPicPr>
          <p:cNvPr id="2050" name="Picture 2" descr="D:\capstone_v.3\Source\RouterMobile\mobile\src\main\res\drawable\green_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53400" y="6019800"/>
            <a:ext cx="304800" cy="30480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D:\capstone_v.3\Source\RouterMobile\mobile\src\main\res\drawable\orange_small.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72300" y="2209800"/>
            <a:ext cx="228600" cy="2286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D:\capstone_v.3\Source\RouterMobile\mobile\src\main\res\drawable\orange_small.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58100" y="4137681"/>
            <a:ext cx="228600" cy="228600"/>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p:cNvSpPr txBox="1"/>
          <p:nvPr/>
        </p:nvSpPr>
        <p:spPr>
          <a:xfrm>
            <a:off x="251812" y="408199"/>
            <a:ext cx="5856219" cy="83099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800" b="0" i="0" u="none" strike="noStrike" kern="0" cap="none" spc="0" normalizeH="0" baseline="0" noProof="0" dirty="0" smtClean="0">
                <a:ln>
                  <a:noFill/>
                </a:ln>
                <a:solidFill>
                  <a:schemeClr val="bg1"/>
                </a:solidFill>
                <a:effectLst/>
                <a:uLnTx/>
                <a:uFillTx/>
                <a:latin typeface="Cambria" panose="02040503050406030204" pitchFamily="18" charset="0"/>
              </a:rPr>
              <a:t>Class Diagram to Map</a:t>
            </a:r>
            <a:endParaRPr kumimoji="0" lang="en-US" sz="4800" b="0" i="0" u="none" strike="noStrike" kern="0" cap="none" spc="0" normalizeH="0" baseline="0" noProof="0" dirty="0">
              <a:ln>
                <a:noFill/>
              </a:ln>
              <a:solidFill>
                <a:schemeClr val="bg1"/>
              </a:solidFill>
              <a:effectLst/>
              <a:uLnTx/>
              <a:uFillTx/>
              <a:latin typeface="Cambria" panose="02040503050406030204" pitchFamily="18" charset="0"/>
            </a:endParaRPr>
          </a:p>
        </p:txBody>
      </p:sp>
      <p:sp>
        <p:nvSpPr>
          <p:cNvPr id="2" name="Slide Number Placeholder 1"/>
          <p:cNvSpPr>
            <a:spLocks noGrp="1"/>
          </p:cNvSpPr>
          <p:nvPr>
            <p:ph type="sldNum" idx="12"/>
          </p:nvPr>
        </p:nvSpPr>
        <p:spPr/>
        <p:txBody>
          <a:bodyPr/>
          <a:lstStyle/>
          <a:p>
            <a:fld id="{00000000-1234-1234-1234-123412341234}" type="slidenum">
              <a:rPr lang="en" smtClean="0">
                <a:solidFill>
                  <a:srgbClr val="000000"/>
                </a:solidFill>
              </a:rPr>
              <a:pPr/>
              <a:t>170</a:t>
            </a:fld>
            <a:endParaRPr lang="en">
              <a:solidFill>
                <a:srgbClr val="000000"/>
              </a:solidFill>
            </a:endParaRPr>
          </a:p>
        </p:txBody>
      </p:sp>
      <p:grpSp>
        <p:nvGrpSpPr>
          <p:cNvPr id="16" name="Group 15"/>
          <p:cNvGrpSpPr/>
          <p:nvPr/>
        </p:nvGrpSpPr>
        <p:grpSpPr>
          <a:xfrm>
            <a:off x="451413" y="2057400"/>
            <a:ext cx="2139387" cy="2873415"/>
            <a:chOff x="6520756" y="2169995"/>
            <a:chExt cx="1808322" cy="2243703"/>
          </a:xfrm>
        </p:grpSpPr>
        <p:sp>
          <p:nvSpPr>
            <p:cNvPr id="18" name="Shape 689"/>
            <p:cNvSpPr/>
            <p:nvPr/>
          </p:nvSpPr>
          <p:spPr>
            <a:xfrm>
              <a:off x="6520756" y="2653846"/>
              <a:ext cx="1808322" cy="1759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err="1">
                  <a:ln>
                    <a:noFill/>
                  </a:ln>
                  <a:solidFill>
                    <a:schemeClr val="tx1"/>
                  </a:solidFill>
                  <a:effectLst/>
                  <a:uLnTx/>
                  <a:uFillTx/>
                  <a:latin typeface="Cambria" pitchFamily="18" charset="0"/>
                  <a:cs typeface="Arial"/>
                  <a:sym typeface="Arial"/>
                  <a:rtl val="0"/>
                </a:rPr>
                <a:t>EndLocation</a:t>
              </a:r>
              <a:endPar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Instructions</a:t>
              </a:r>
            </a:p>
            <a:p>
              <a:pPr marL="0" marR="0" lvl="0" indent="0" defTabSz="685800" eaLnBrk="1" fontAlgn="auto" latinLnBrk="0" hangingPunct="1">
                <a:lnSpc>
                  <a:spcPct val="100000"/>
                </a:lnSpc>
                <a:spcBef>
                  <a:spcPts val="0"/>
                </a:spcBef>
                <a:spcAft>
                  <a:spcPts val="0"/>
                </a:spcAft>
                <a:buClrTx/>
                <a:buSzTx/>
                <a:buFontTx/>
                <a:buNone/>
                <a:tabLst/>
                <a:defRPr/>
              </a:pPr>
              <a:r>
                <a:rPr lang="en-US" sz="2000" kern="0" dirty="0" smtClean="0">
                  <a:solidFill>
                    <a:prstClr val="black"/>
                  </a:solidFill>
                  <a:latin typeface="Cambria" pitchFamily="18" charset="0"/>
                  <a:cs typeface="Arial"/>
                  <a:sym typeface="Arial"/>
                  <a:rtl val="0"/>
                </a:rPr>
                <a:t>Maneuver</a:t>
              </a:r>
              <a:endParaRPr kumimoji="0" lang="en-US" sz="2000" b="0" i="0" u="none" strike="noStrike" kern="0" cap="none" spc="0" normalizeH="0" baseline="0" noProof="0" dirty="0" smtClean="0">
                <a:ln>
                  <a:noFill/>
                </a:ln>
                <a:solidFill>
                  <a:prstClr val="black"/>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Polyline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err="1" smtClean="0">
                  <a:ln>
                    <a:noFill/>
                  </a:ln>
                  <a:solidFill>
                    <a:srgbClr val="FF0000"/>
                  </a:solidFill>
                  <a:effectLst/>
                  <a:uLnTx/>
                  <a:uFillTx/>
                  <a:latin typeface="Cambria" pitchFamily="18" charset="0"/>
                  <a:cs typeface="Arial"/>
                  <a:sym typeface="Arial"/>
                  <a:rtl val="0"/>
                </a:rPr>
                <a:t>StartLocation</a:t>
              </a:r>
              <a:endParaRPr kumimoji="0" lang="en" sz="2000" b="0" i="0" u="none" strike="noStrike" kern="0" cap="none" spc="0" normalizeH="0" baseline="0" noProof="0" dirty="0">
                <a:ln>
                  <a:noFill/>
                </a:ln>
                <a:solidFill>
                  <a:srgbClr val="FF0000"/>
                </a:solidFill>
                <a:effectLst/>
                <a:uLnTx/>
                <a:uFillTx/>
                <a:latin typeface="Cambria" pitchFamily="18" charset="0"/>
                <a:cs typeface="Arial"/>
                <a:sym typeface="Arial"/>
                <a:rtl val="0"/>
              </a:endParaRPr>
            </a:p>
          </p:txBody>
        </p:sp>
        <p:sp>
          <p:nvSpPr>
            <p:cNvPr id="19"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2000" b="1" i="0" u="none" strike="noStrike" kern="0" cap="none" spc="0" normalizeH="0" baseline="0" noProof="0" dirty="0" smtClean="0">
                  <a:ln>
                    <a:noFill/>
                  </a:ln>
                  <a:solidFill>
                    <a:srgbClr val="000000"/>
                  </a:solidFill>
                  <a:effectLst/>
                  <a:uLnTx/>
                  <a:uFillTx/>
                  <a:latin typeface="Arial"/>
                  <a:cs typeface="Arial"/>
                  <a:sym typeface="Arial"/>
                  <a:rtl val="0"/>
                </a:rPr>
                <a:t>Step 2</a:t>
              </a:r>
              <a:endParaRPr kumimoji="0" lang="en" sz="200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20" name="Straight Arrow Connector 19"/>
          <p:cNvCxnSpPr/>
          <p:nvPr/>
        </p:nvCxnSpPr>
        <p:spPr>
          <a:xfrm flipV="1">
            <a:off x="2025570" y="4332073"/>
            <a:ext cx="5746830" cy="49140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07109763"/>
      </p:ext>
    </p:extLst>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1000" y="1981200"/>
            <a:ext cx="4770438" cy="477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descr="D:\capstone_v.3\Source\RouterMobile\mobile\src\main\res\drawable\blue_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34200" y="2133600"/>
            <a:ext cx="304800" cy="304800"/>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Connector 2"/>
          <p:cNvCxnSpPr/>
          <p:nvPr/>
        </p:nvCxnSpPr>
        <p:spPr>
          <a:xfrm>
            <a:off x="7086600" y="2438400"/>
            <a:ext cx="685800" cy="1928019"/>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pic>
        <p:nvPicPr>
          <p:cNvPr id="2050" name="Picture 2" descr="D:\capstone_v.3\Source\RouterMobile\mobile\src\main\res\drawable\green_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53400" y="6019800"/>
            <a:ext cx="304800" cy="30480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D:\capstone_v.3\Source\RouterMobile\mobile\src\main\res\drawable\orange_small.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72300" y="2209800"/>
            <a:ext cx="228600" cy="2286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D:\capstone_v.3\Source\RouterMobile\mobile\src\main\res\drawable\orange_small.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58100" y="4137681"/>
            <a:ext cx="228600" cy="228600"/>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Straight Connector 12"/>
          <p:cNvCxnSpPr/>
          <p:nvPr/>
        </p:nvCxnSpPr>
        <p:spPr>
          <a:xfrm flipH="1">
            <a:off x="5181600" y="4366419"/>
            <a:ext cx="2590800" cy="891381"/>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251812" y="408199"/>
            <a:ext cx="5856219" cy="83099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800" b="0" i="0" u="none" strike="noStrike" kern="0" cap="none" spc="0" normalizeH="0" baseline="0" noProof="0" dirty="0" smtClean="0">
                <a:ln>
                  <a:noFill/>
                </a:ln>
                <a:solidFill>
                  <a:schemeClr val="bg1"/>
                </a:solidFill>
                <a:effectLst/>
                <a:uLnTx/>
                <a:uFillTx/>
                <a:latin typeface="Cambria" panose="02040503050406030204" pitchFamily="18" charset="0"/>
              </a:rPr>
              <a:t>Class Diagram to Map</a:t>
            </a:r>
            <a:endParaRPr kumimoji="0" lang="en-US" sz="4800" b="0" i="0" u="none" strike="noStrike" kern="0" cap="none" spc="0" normalizeH="0" baseline="0" noProof="0" dirty="0">
              <a:ln>
                <a:noFill/>
              </a:ln>
              <a:solidFill>
                <a:schemeClr val="bg1"/>
              </a:solidFill>
              <a:effectLst/>
              <a:uLnTx/>
              <a:uFillTx/>
              <a:latin typeface="Cambria" panose="02040503050406030204" pitchFamily="18" charset="0"/>
            </a:endParaRPr>
          </a:p>
        </p:txBody>
      </p:sp>
      <p:grpSp>
        <p:nvGrpSpPr>
          <p:cNvPr id="18" name="Group 17"/>
          <p:cNvGrpSpPr/>
          <p:nvPr/>
        </p:nvGrpSpPr>
        <p:grpSpPr>
          <a:xfrm>
            <a:off x="544069" y="2057400"/>
            <a:ext cx="2046731" cy="2850266"/>
            <a:chOff x="6520756" y="2169995"/>
            <a:chExt cx="1808322" cy="2243703"/>
          </a:xfrm>
        </p:grpSpPr>
        <p:sp>
          <p:nvSpPr>
            <p:cNvPr id="19" name="Shape 689"/>
            <p:cNvSpPr/>
            <p:nvPr/>
          </p:nvSpPr>
          <p:spPr>
            <a:xfrm>
              <a:off x="6520756" y="2653846"/>
              <a:ext cx="1808322" cy="1759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err="1">
                  <a:ln>
                    <a:noFill/>
                  </a:ln>
                  <a:solidFill>
                    <a:schemeClr val="tx1"/>
                  </a:solidFill>
                  <a:effectLst/>
                  <a:uLnTx/>
                  <a:uFillTx/>
                  <a:latin typeface="Cambria" pitchFamily="18" charset="0"/>
                  <a:cs typeface="Arial"/>
                  <a:sym typeface="Arial"/>
                  <a:rtl val="0"/>
                </a:rPr>
                <a:t>EndLocation</a:t>
              </a:r>
              <a:endPar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Instructions</a:t>
              </a:r>
            </a:p>
            <a:p>
              <a:pPr marL="0" marR="0" lvl="0" indent="0" defTabSz="685800" eaLnBrk="1" fontAlgn="auto" latinLnBrk="0" hangingPunct="1">
                <a:lnSpc>
                  <a:spcPct val="100000"/>
                </a:lnSpc>
                <a:spcBef>
                  <a:spcPts val="0"/>
                </a:spcBef>
                <a:spcAft>
                  <a:spcPts val="0"/>
                </a:spcAft>
                <a:buClrTx/>
                <a:buSzTx/>
                <a:buFontTx/>
                <a:buNone/>
                <a:tabLst/>
                <a:defRPr/>
              </a:pPr>
              <a:r>
                <a:rPr lang="en-US" sz="2000" kern="0" dirty="0" smtClean="0">
                  <a:solidFill>
                    <a:prstClr val="black"/>
                  </a:solidFill>
                  <a:latin typeface="Cambria" pitchFamily="18" charset="0"/>
                  <a:cs typeface="Arial"/>
                  <a:sym typeface="Arial"/>
                  <a:rtl val="0"/>
                </a:rPr>
                <a:t>Maneuver</a:t>
              </a:r>
              <a:endParaRPr kumimoji="0" lang="en-US" sz="2000" b="0" i="0" u="none" strike="noStrike" kern="0" cap="none" spc="0" normalizeH="0" baseline="0" noProof="0" dirty="0" smtClean="0">
                <a:ln>
                  <a:noFill/>
                </a:ln>
                <a:solidFill>
                  <a:prstClr val="black"/>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Polyline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err="1" smtClean="0">
                  <a:ln>
                    <a:noFill/>
                  </a:ln>
                  <a:solidFill>
                    <a:schemeClr val="tx1"/>
                  </a:solidFill>
                  <a:effectLst/>
                  <a:uLnTx/>
                  <a:uFillTx/>
                  <a:latin typeface="Cambria" pitchFamily="18" charset="0"/>
                  <a:cs typeface="Arial"/>
                  <a:sym typeface="Arial"/>
                  <a:rtl val="0"/>
                </a:rPr>
                <a:t>StartLocation</a:t>
              </a:r>
              <a:endParaRPr kumimoji="0" lang="en" sz="2000" b="0" i="0" u="none" strike="noStrike" kern="0" cap="none" spc="0" normalizeH="0" baseline="0" noProof="0" dirty="0">
                <a:ln>
                  <a:noFill/>
                </a:ln>
                <a:solidFill>
                  <a:schemeClr val="tx1"/>
                </a:solidFill>
                <a:effectLst/>
                <a:uLnTx/>
                <a:uFillTx/>
                <a:latin typeface="Cambria" pitchFamily="18" charset="0"/>
                <a:cs typeface="Arial"/>
                <a:sym typeface="Arial"/>
                <a:rtl val="0"/>
              </a:endParaRPr>
            </a:p>
          </p:txBody>
        </p:sp>
        <p:sp>
          <p:nvSpPr>
            <p:cNvPr id="21"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2000" b="1" i="0" u="none" strike="noStrike" kern="0" cap="none" spc="0" normalizeH="0" baseline="0" noProof="0" dirty="0" smtClean="0">
                  <a:ln>
                    <a:noFill/>
                  </a:ln>
                  <a:solidFill>
                    <a:srgbClr val="000000"/>
                  </a:solidFill>
                  <a:effectLst/>
                  <a:uLnTx/>
                  <a:uFillTx/>
                  <a:latin typeface="Arial"/>
                  <a:cs typeface="Arial"/>
                  <a:sym typeface="Arial"/>
                  <a:rtl val="0"/>
                </a:rPr>
                <a:t>Step 2</a:t>
              </a:r>
              <a:endParaRPr kumimoji="0" lang="en" sz="200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20" name="Straight Arrow Connector 19"/>
          <p:cNvCxnSpPr/>
          <p:nvPr/>
        </p:nvCxnSpPr>
        <p:spPr>
          <a:xfrm>
            <a:off x="1551008" y="4479403"/>
            <a:ext cx="5230792" cy="244997"/>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7" name="Slide Number Placeholder 4"/>
          <p:cNvSpPr>
            <a:spLocks noGrp="1"/>
          </p:cNvSpPr>
          <p:nvPr>
            <p:ph type="sldNum" sz="quarter" idx="12"/>
          </p:nvPr>
        </p:nvSpPr>
        <p:spPr>
          <a:xfrm>
            <a:off x="6457950" y="6356351"/>
            <a:ext cx="2057400" cy="365125"/>
          </a:xfrm>
        </p:spPr>
        <p:txBody>
          <a:bodyPr/>
          <a:lstStyle/>
          <a:p>
            <a:pPr algn="r"/>
            <a:r>
              <a:rPr lang="en-US" sz="1200" dirty="0" smtClean="0">
                <a:solidFill>
                  <a:schemeClr val="bg1">
                    <a:lumMod val="65000"/>
                  </a:schemeClr>
                </a:solidFill>
              </a:rPr>
              <a:t>170</a:t>
            </a:r>
            <a:endParaRPr lang="en-US" sz="1200" dirty="0">
              <a:solidFill>
                <a:schemeClr val="bg1">
                  <a:lumMod val="65000"/>
                </a:schemeClr>
              </a:solidFill>
            </a:endParaRPr>
          </a:p>
        </p:txBody>
      </p:sp>
    </p:spTree>
    <p:extLst>
      <p:ext uri="{BB962C8B-B14F-4D97-AF65-F5344CB8AC3E}">
        <p14:creationId xmlns:p14="http://schemas.microsoft.com/office/powerpoint/2010/main" val="3718584110"/>
      </p:ext>
    </p:extLst>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1000" y="1981200"/>
            <a:ext cx="4770438" cy="477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descr="D:\capstone_v.3\Source\RouterMobile\mobile\src\main\res\drawable\blue_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34200" y="2133600"/>
            <a:ext cx="304800" cy="304800"/>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Connector 2"/>
          <p:cNvCxnSpPr/>
          <p:nvPr/>
        </p:nvCxnSpPr>
        <p:spPr>
          <a:xfrm>
            <a:off x="7086600" y="2438400"/>
            <a:ext cx="685800" cy="1928019"/>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flipH="1">
            <a:off x="5181600" y="4366419"/>
            <a:ext cx="2590800" cy="891381"/>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5181600" y="5257800"/>
            <a:ext cx="457200" cy="114300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V="1">
            <a:off x="5638800" y="5562600"/>
            <a:ext cx="2590800" cy="83820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a:endCxn id="2050" idx="2"/>
          </p:cNvCxnSpPr>
          <p:nvPr/>
        </p:nvCxnSpPr>
        <p:spPr>
          <a:xfrm>
            <a:off x="8229600" y="5562600"/>
            <a:ext cx="76200" cy="76200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pic>
        <p:nvPicPr>
          <p:cNvPr id="2050" name="Picture 2" descr="D:\capstone_v.3\Source\RouterMobile\mobile\src\main\res\drawable\green_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53400" y="6019800"/>
            <a:ext cx="304800" cy="304800"/>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6" descr="D:\capstone_v.3\Source\RouterMobile\mobile\src\main\res\drawable\orange_small.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72300" y="2209800"/>
            <a:ext cx="228600" cy="228600"/>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6" descr="D:\capstone_v.3\Source\RouterMobile\mobile\src\main\res\drawable\orange_small.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58100" y="4137681"/>
            <a:ext cx="228600" cy="228600"/>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6" descr="D:\capstone_v.3\Source\RouterMobile\mobile\src\main\res\drawable\orange_small.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67300" y="5042334"/>
            <a:ext cx="228600" cy="228600"/>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6" descr="D:\capstone_v.3\Source\RouterMobile\mobile\src\main\res\drawable\orange_small.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24500" y="6172200"/>
            <a:ext cx="228600" cy="228600"/>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6" descr="D:\capstone_v.3\Source\RouterMobile\mobile\src\main\res\drawable\orange_small.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15300" y="5334000"/>
            <a:ext cx="228600" cy="228600"/>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p:cNvSpPr txBox="1"/>
          <p:nvPr/>
        </p:nvSpPr>
        <p:spPr>
          <a:xfrm>
            <a:off x="251812" y="408199"/>
            <a:ext cx="5856219" cy="83099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800" b="0" i="0" u="none" strike="noStrike" kern="0" cap="none" spc="0" normalizeH="0" baseline="0" noProof="0" dirty="0" smtClean="0">
                <a:ln>
                  <a:noFill/>
                </a:ln>
                <a:solidFill>
                  <a:schemeClr val="bg1"/>
                </a:solidFill>
                <a:effectLst/>
                <a:uLnTx/>
                <a:uFillTx/>
                <a:latin typeface="Cambria" panose="02040503050406030204" pitchFamily="18" charset="0"/>
              </a:rPr>
              <a:t>Class Diagram to Map</a:t>
            </a:r>
            <a:endParaRPr kumimoji="0" lang="en-US" sz="4800" b="0" i="0" u="none" strike="noStrike" kern="0" cap="none" spc="0" normalizeH="0" baseline="0" noProof="0" dirty="0">
              <a:ln>
                <a:noFill/>
              </a:ln>
              <a:solidFill>
                <a:schemeClr val="bg1"/>
              </a:solidFill>
              <a:effectLst/>
              <a:uLnTx/>
              <a:uFillTx/>
              <a:latin typeface="Cambria" panose="02040503050406030204" pitchFamily="18" charset="0"/>
            </a:endParaRPr>
          </a:p>
        </p:txBody>
      </p:sp>
      <p:grpSp>
        <p:nvGrpSpPr>
          <p:cNvPr id="20" name="Group 19"/>
          <p:cNvGrpSpPr/>
          <p:nvPr/>
        </p:nvGrpSpPr>
        <p:grpSpPr>
          <a:xfrm>
            <a:off x="532435" y="2057400"/>
            <a:ext cx="2058365" cy="2984934"/>
            <a:chOff x="6520756" y="2169995"/>
            <a:chExt cx="1808322" cy="2243703"/>
          </a:xfrm>
        </p:grpSpPr>
        <p:sp>
          <p:nvSpPr>
            <p:cNvPr id="21" name="Shape 689"/>
            <p:cNvSpPr/>
            <p:nvPr/>
          </p:nvSpPr>
          <p:spPr>
            <a:xfrm>
              <a:off x="6520756" y="2653846"/>
              <a:ext cx="1808322" cy="1759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err="1">
                  <a:ln>
                    <a:noFill/>
                  </a:ln>
                  <a:solidFill>
                    <a:schemeClr val="tx1"/>
                  </a:solidFill>
                  <a:effectLst/>
                  <a:uLnTx/>
                  <a:uFillTx/>
                  <a:latin typeface="Cambria" pitchFamily="18" charset="0"/>
                  <a:cs typeface="Arial"/>
                  <a:sym typeface="Arial"/>
                  <a:rtl val="0"/>
                </a:rPr>
                <a:t>EndLocation</a:t>
              </a:r>
              <a:endPar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Instructions</a:t>
              </a:r>
            </a:p>
            <a:p>
              <a:pPr marL="0" marR="0" lvl="0" indent="0" defTabSz="685800" eaLnBrk="1" fontAlgn="auto" latinLnBrk="0" hangingPunct="1">
                <a:lnSpc>
                  <a:spcPct val="100000"/>
                </a:lnSpc>
                <a:spcBef>
                  <a:spcPts val="0"/>
                </a:spcBef>
                <a:spcAft>
                  <a:spcPts val="0"/>
                </a:spcAft>
                <a:buClrTx/>
                <a:buSzTx/>
                <a:buFontTx/>
                <a:buNone/>
                <a:tabLst/>
                <a:defRPr/>
              </a:pPr>
              <a:r>
                <a:rPr lang="en-US" sz="2000" kern="0" dirty="0" smtClean="0">
                  <a:solidFill>
                    <a:prstClr val="black"/>
                  </a:solidFill>
                  <a:latin typeface="Cambria" pitchFamily="18" charset="0"/>
                  <a:cs typeface="Arial"/>
                  <a:sym typeface="Arial"/>
                  <a:rtl val="0"/>
                </a:rPr>
                <a:t>Maneuver</a:t>
              </a:r>
              <a:endParaRPr kumimoji="0" lang="en-US" sz="2000" b="0" i="0" u="none" strike="noStrike" kern="0" cap="none" spc="0" normalizeH="0" baseline="0" noProof="0" dirty="0" smtClean="0">
                <a:ln>
                  <a:noFill/>
                </a:ln>
                <a:solidFill>
                  <a:prstClr val="black"/>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Polyline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err="1" smtClean="0">
                  <a:ln>
                    <a:noFill/>
                  </a:ln>
                  <a:solidFill>
                    <a:schemeClr val="tx1"/>
                  </a:solidFill>
                  <a:effectLst/>
                  <a:uLnTx/>
                  <a:uFillTx/>
                  <a:latin typeface="Cambria" pitchFamily="18" charset="0"/>
                  <a:cs typeface="Arial"/>
                  <a:sym typeface="Arial"/>
                  <a:rtl val="0"/>
                </a:rPr>
                <a:t>StartLocation</a:t>
              </a:r>
              <a:endParaRPr kumimoji="0" lang="en" sz="2000" b="0" i="0" u="none" strike="noStrike" kern="0" cap="none" spc="0" normalizeH="0" baseline="0" noProof="0" dirty="0">
                <a:ln>
                  <a:noFill/>
                </a:ln>
                <a:solidFill>
                  <a:schemeClr val="tx1"/>
                </a:solidFill>
                <a:effectLst/>
                <a:uLnTx/>
                <a:uFillTx/>
                <a:latin typeface="Cambria" pitchFamily="18" charset="0"/>
                <a:cs typeface="Arial"/>
                <a:sym typeface="Arial"/>
                <a:rtl val="0"/>
              </a:endParaRPr>
            </a:p>
          </p:txBody>
        </p:sp>
        <p:sp>
          <p:nvSpPr>
            <p:cNvPr id="22"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2000" b="1" i="0" u="none" strike="noStrike" kern="0" cap="none" spc="0" normalizeH="0" baseline="0" noProof="0" dirty="0" smtClean="0">
                  <a:ln>
                    <a:noFill/>
                  </a:ln>
                  <a:solidFill>
                    <a:srgbClr val="000000"/>
                  </a:solidFill>
                  <a:effectLst/>
                  <a:uLnTx/>
                  <a:uFillTx/>
                  <a:latin typeface="Arial"/>
                  <a:cs typeface="Arial"/>
                  <a:sym typeface="Arial"/>
                  <a:rtl val="0"/>
                </a:rPr>
                <a:t>Step 2</a:t>
              </a:r>
              <a:endParaRPr kumimoji="0" lang="en" sz="2000" b="1" i="0" u="none" strike="noStrike" kern="0" cap="none" spc="0" normalizeH="0" baseline="0" noProof="0" dirty="0">
                <a:ln>
                  <a:noFill/>
                </a:ln>
                <a:solidFill>
                  <a:srgbClr val="000000"/>
                </a:solidFill>
                <a:effectLst/>
                <a:uLnTx/>
                <a:uFillTx/>
                <a:latin typeface="Arial"/>
                <a:cs typeface="Arial"/>
                <a:sym typeface="Arial"/>
                <a:rtl val="0"/>
              </a:endParaRPr>
            </a:p>
          </p:txBody>
        </p:sp>
      </p:grpSp>
      <p:sp>
        <p:nvSpPr>
          <p:cNvPr id="23" name="Slide Number Placeholder 4"/>
          <p:cNvSpPr>
            <a:spLocks noGrp="1"/>
          </p:cNvSpPr>
          <p:nvPr>
            <p:ph type="sldNum" sz="quarter" idx="12"/>
          </p:nvPr>
        </p:nvSpPr>
        <p:spPr>
          <a:xfrm>
            <a:off x="6457950" y="6356351"/>
            <a:ext cx="2057400" cy="365125"/>
          </a:xfrm>
        </p:spPr>
        <p:txBody>
          <a:bodyPr/>
          <a:lstStyle/>
          <a:p>
            <a:pPr algn="r"/>
            <a:r>
              <a:rPr lang="en-US" sz="1200" dirty="0" smtClean="0">
                <a:solidFill>
                  <a:schemeClr val="bg1">
                    <a:lumMod val="65000"/>
                  </a:schemeClr>
                </a:solidFill>
              </a:rPr>
              <a:t>172</a:t>
            </a:r>
            <a:endParaRPr lang="en-US" sz="1200" dirty="0">
              <a:solidFill>
                <a:schemeClr val="bg1">
                  <a:lumMod val="65000"/>
                </a:schemeClr>
              </a:solidFill>
            </a:endParaRPr>
          </a:p>
        </p:txBody>
      </p:sp>
    </p:spTree>
    <p:extLst>
      <p:ext uri="{BB962C8B-B14F-4D97-AF65-F5344CB8AC3E}">
        <p14:creationId xmlns:p14="http://schemas.microsoft.com/office/powerpoint/2010/main" val="1000738658"/>
      </p:ext>
    </p:extLst>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1"/>
                </a:solidFill>
                <a:latin typeface="Cambria" pitchFamily="18" charset="0"/>
              </a:rPr>
              <a:t>Demo four points optimize</a:t>
            </a:r>
            <a:endParaRPr lang="en-US" dirty="0">
              <a:solidFill>
                <a:schemeClr val="bg1"/>
              </a:solidFill>
              <a:latin typeface="Cambria" pitchFamily="18" charset="0"/>
            </a:endParaRPr>
          </a:p>
        </p:txBody>
      </p:sp>
      <p:sp>
        <p:nvSpPr>
          <p:cNvPr id="5" name="Rectangle 4"/>
          <p:cNvSpPr/>
          <p:nvPr/>
        </p:nvSpPr>
        <p:spPr>
          <a:xfrm>
            <a:off x="457200" y="2527462"/>
            <a:ext cx="7083188" cy="1538883"/>
          </a:xfrm>
          <a:prstGeom prst="rect">
            <a:avLst/>
          </a:prstGeom>
        </p:spPr>
        <p:txBody>
          <a:bodyPr wrap="square">
            <a:spAutoFit/>
          </a:bodyPr>
          <a:lstStyle/>
          <a:p>
            <a:pPr marL="514350" marR="0" lvl="1" indent="-171450" defTabSz="914400" eaLnBrk="1" fontAlgn="auto" latinLnBrk="0" hangingPunct="1">
              <a:lnSpc>
                <a:spcPct val="100000"/>
              </a:lnSpc>
              <a:spcBef>
                <a:spcPts val="375"/>
              </a:spcBef>
              <a:spcAft>
                <a:spcPts val="0"/>
              </a:spcAft>
              <a:buClrTx/>
              <a:buSzTx/>
              <a:buFontTx/>
              <a:buNone/>
              <a:tabLst/>
              <a:defRPr sz="2600">
                <a:solidFill>
                  <a:srgbClr val="C00000"/>
                </a:solidFill>
                <a:latin typeface="Cambria"/>
                <a:ea typeface="Cambria"/>
                <a:cs typeface="Cambria"/>
                <a:sym typeface="Cambria"/>
              </a:defRPr>
            </a:pPr>
            <a:r>
              <a:rPr kumimoji="0" lang="en-US" sz="2100" b="0" i="0" u="none" strike="noStrike" kern="0" cap="none" spc="0" normalizeH="0" baseline="0" noProof="0" dirty="0">
                <a:ln>
                  <a:noFill/>
                </a:ln>
                <a:solidFill>
                  <a:srgbClr val="C00000"/>
                </a:solidFill>
                <a:effectLst/>
                <a:uLnTx/>
                <a:uFillTx/>
                <a:latin typeface="Cambria"/>
                <a:ea typeface="Cambria"/>
                <a:cs typeface="Cambria"/>
                <a:sym typeface="Cambria"/>
              </a:rPr>
              <a:t>Start location:</a:t>
            </a:r>
            <a:r>
              <a:rPr kumimoji="0" lang="en-US" sz="2100" b="0" i="0" u="none" strike="noStrike" kern="0" cap="none" spc="0" normalizeH="0" baseline="0" noProof="0" dirty="0">
                <a:ln>
                  <a:noFill/>
                </a:ln>
                <a:solidFill>
                  <a:srgbClr val="000000"/>
                </a:solidFill>
                <a:effectLst/>
                <a:uLnTx/>
                <a:uFillTx/>
                <a:latin typeface="Cambria"/>
                <a:ea typeface="Cambria"/>
                <a:cs typeface="Cambria"/>
                <a:sym typeface="Cambria"/>
              </a:rPr>
              <a:t> </a:t>
            </a:r>
            <a:r>
              <a:rPr kumimoji="0" lang="en-US" sz="2100" b="0" i="0" u="none" strike="noStrike" kern="0" cap="none" spc="0" normalizeH="0" baseline="0" noProof="0" dirty="0" err="1">
                <a:ln>
                  <a:noFill/>
                </a:ln>
                <a:solidFill>
                  <a:srgbClr val="000000"/>
                </a:solidFill>
                <a:effectLst/>
                <a:uLnTx/>
                <a:uFillTx/>
                <a:latin typeface="Cambria"/>
                <a:ea typeface="Cambria"/>
                <a:cs typeface="Cambria"/>
                <a:sym typeface="Cambria"/>
              </a:rPr>
              <a:t>Công</a:t>
            </a:r>
            <a:r>
              <a:rPr kumimoji="0" lang="en-US" sz="2100" b="0" i="0" u="none" strike="noStrike" kern="0" cap="none" spc="0" normalizeH="0" baseline="0" noProof="0" dirty="0">
                <a:ln>
                  <a:noFill/>
                </a:ln>
                <a:solidFill>
                  <a:srgbClr val="000000"/>
                </a:solidFill>
                <a:effectLst/>
                <a:uLnTx/>
                <a:uFillTx/>
                <a:latin typeface="Cambria"/>
                <a:ea typeface="Cambria"/>
                <a:cs typeface="Cambria"/>
                <a:sym typeface="Cambria"/>
              </a:rPr>
              <a:t> </a:t>
            </a:r>
            <a:r>
              <a:rPr kumimoji="0" lang="en-US" sz="2100" b="0" i="0" u="none" strike="noStrike" kern="0" cap="none" spc="0" normalizeH="0" baseline="0" noProof="0" dirty="0" err="1">
                <a:ln>
                  <a:noFill/>
                </a:ln>
                <a:solidFill>
                  <a:srgbClr val="000000"/>
                </a:solidFill>
                <a:effectLst/>
                <a:uLnTx/>
                <a:uFillTx/>
                <a:latin typeface="Cambria"/>
                <a:ea typeface="Cambria"/>
                <a:cs typeface="Cambria"/>
                <a:sym typeface="Cambria"/>
              </a:rPr>
              <a:t>Viên</a:t>
            </a:r>
            <a:r>
              <a:rPr kumimoji="0" lang="en-US" sz="2100" b="0" i="0" u="none" strike="noStrike" kern="0" cap="none" spc="0" normalizeH="0" baseline="0" noProof="0" dirty="0">
                <a:ln>
                  <a:noFill/>
                </a:ln>
                <a:solidFill>
                  <a:srgbClr val="000000"/>
                </a:solidFill>
                <a:effectLst/>
                <a:uLnTx/>
                <a:uFillTx/>
                <a:latin typeface="Cambria"/>
                <a:ea typeface="Cambria"/>
                <a:cs typeface="Cambria"/>
                <a:sym typeface="Cambria"/>
              </a:rPr>
              <a:t> Tao </a:t>
            </a:r>
            <a:r>
              <a:rPr kumimoji="0" lang="en-US" sz="2100" b="0" i="0" u="none" strike="noStrike" kern="0" cap="none" spc="0" normalizeH="0" baseline="0" noProof="0" dirty="0" err="1">
                <a:ln>
                  <a:noFill/>
                </a:ln>
                <a:solidFill>
                  <a:srgbClr val="000000"/>
                </a:solidFill>
                <a:effectLst/>
                <a:uLnTx/>
                <a:uFillTx/>
                <a:latin typeface="Cambria"/>
                <a:ea typeface="Cambria"/>
                <a:cs typeface="Cambria"/>
                <a:sym typeface="Cambria"/>
              </a:rPr>
              <a:t>Đàn</a:t>
            </a:r>
            <a:r>
              <a:rPr kumimoji="0" lang="en-US" sz="2100" b="0" i="0" u="none" strike="noStrike" kern="0" cap="none" spc="0" normalizeH="0" baseline="0" noProof="0" dirty="0">
                <a:ln>
                  <a:noFill/>
                </a:ln>
                <a:solidFill>
                  <a:srgbClr val="000000"/>
                </a:solidFill>
                <a:effectLst/>
                <a:uLnTx/>
                <a:uFillTx/>
                <a:latin typeface="Cambria"/>
                <a:ea typeface="Cambria"/>
                <a:cs typeface="Cambria"/>
                <a:sym typeface="Cambria"/>
              </a:rPr>
              <a:t> </a:t>
            </a:r>
          </a:p>
          <a:p>
            <a:pPr marL="514350" marR="0" lvl="1" indent="-171450" defTabSz="914400" eaLnBrk="1" fontAlgn="auto" latinLnBrk="0" hangingPunct="1">
              <a:lnSpc>
                <a:spcPct val="100000"/>
              </a:lnSpc>
              <a:spcBef>
                <a:spcPts val="375"/>
              </a:spcBef>
              <a:spcAft>
                <a:spcPts val="0"/>
              </a:spcAft>
              <a:buClrTx/>
              <a:buSzTx/>
              <a:buFontTx/>
              <a:buNone/>
              <a:tabLst/>
              <a:defRPr sz="2600">
                <a:solidFill>
                  <a:srgbClr val="C00000"/>
                </a:solidFill>
                <a:latin typeface="Cambria"/>
                <a:ea typeface="Cambria"/>
                <a:cs typeface="Cambria"/>
                <a:sym typeface="Cambria"/>
              </a:defRPr>
            </a:pPr>
            <a:r>
              <a:rPr kumimoji="0" lang="en-US" sz="2100" b="0" i="0" u="none" strike="noStrike" kern="0" cap="none" spc="0" normalizeH="0" baseline="0" noProof="0" dirty="0" smtClean="0">
                <a:ln>
                  <a:noFill/>
                </a:ln>
                <a:solidFill>
                  <a:srgbClr val="C00000"/>
                </a:solidFill>
                <a:effectLst/>
                <a:uLnTx/>
                <a:uFillTx/>
                <a:latin typeface="Cambria"/>
                <a:ea typeface="Cambria"/>
                <a:cs typeface="Cambria"/>
                <a:sym typeface="Cambria"/>
              </a:rPr>
              <a:t>First </a:t>
            </a:r>
            <a:r>
              <a:rPr kumimoji="0" lang="en-US" sz="2100" b="0" i="0" u="none" strike="noStrike" kern="0" cap="none" spc="0" normalizeH="0" baseline="0" noProof="0" dirty="0">
                <a:ln>
                  <a:noFill/>
                </a:ln>
                <a:solidFill>
                  <a:srgbClr val="C00000"/>
                </a:solidFill>
                <a:effectLst/>
                <a:uLnTx/>
                <a:uFillTx/>
                <a:latin typeface="Cambria"/>
                <a:ea typeface="Cambria"/>
                <a:cs typeface="Cambria"/>
                <a:sym typeface="Cambria"/>
              </a:rPr>
              <a:t>middle location: </a:t>
            </a:r>
            <a:r>
              <a:rPr kumimoji="0" lang="en-US" sz="2100" b="0" i="0" u="none" strike="noStrike" kern="0" cap="none" spc="0" normalizeH="0" baseline="0" noProof="0" dirty="0">
                <a:ln>
                  <a:noFill/>
                </a:ln>
                <a:solidFill>
                  <a:srgbClr val="000000"/>
                </a:solidFill>
                <a:effectLst/>
                <a:uLnTx/>
                <a:uFillTx/>
                <a:latin typeface="Cambria"/>
                <a:ea typeface="Cambria"/>
                <a:cs typeface="Cambria"/>
                <a:sym typeface="Cambria"/>
              </a:rPr>
              <a:t>280 </a:t>
            </a:r>
            <a:r>
              <a:rPr kumimoji="0" lang="en-US" sz="2100" b="0" i="0" u="none" strike="noStrike" kern="0" cap="none" spc="0" normalizeH="0" baseline="0" noProof="0" dirty="0" err="1">
                <a:ln>
                  <a:noFill/>
                </a:ln>
                <a:solidFill>
                  <a:srgbClr val="000000"/>
                </a:solidFill>
                <a:effectLst/>
                <a:uLnTx/>
                <a:uFillTx/>
                <a:latin typeface="Cambria"/>
                <a:ea typeface="Cambria"/>
                <a:cs typeface="Cambria"/>
                <a:sym typeface="Cambria"/>
              </a:rPr>
              <a:t>Nguyễn</a:t>
            </a:r>
            <a:r>
              <a:rPr kumimoji="0" lang="en-US" sz="2100" b="0" i="0" u="none" strike="noStrike" kern="0" cap="none" spc="0" normalizeH="0" baseline="0" noProof="0" dirty="0">
                <a:ln>
                  <a:noFill/>
                </a:ln>
                <a:solidFill>
                  <a:srgbClr val="000000"/>
                </a:solidFill>
                <a:effectLst/>
                <a:uLnTx/>
                <a:uFillTx/>
                <a:latin typeface="Cambria"/>
                <a:ea typeface="Cambria"/>
                <a:cs typeface="Cambria"/>
                <a:sym typeface="Cambria"/>
              </a:rPr>
              <a:t> </a:t>
            </a:r>
            <a:r>
              <a:rPr kumimoji="0" lang="en-US" sz="2100" b="0" i="0" u="none" strike="noStrike" kern="0" cap="none" spc="0" normalizeH="0" baseline="0" noProof="0" dirty="0" err="1">
                <a:ln>
                  <a:noFill/>
                </a:ln>
                <a:solidFill>
                  <a:srgbClr val="000000"/>
                </a:solidFill>
                <a:effectLst/>
                <a:uLnTx/>
                <a:uFillTx/>
                <a:latin typeface="Cambria"/>
                <a:ea typeface="Cambria"/>
                <a:cs typeface="Cambria"/>
                <a:sym typeface="Cambria"/>
              </a:rPr>
              <a:t>Đình</a:t>
            </a:r>
            <a:r>
              <a:rPr kumimoji="0" lang="en-US" sz="2100" b="0" i="0" u="none" strike="noStrike" kern="0" cap="none" spc="0" normalizeH="0" baseline="0" noProof="0" dirty="0">
                <a:ln>
                  <a:noFill/>
                </a:ln>
                <a:solidFill>
                  <a:srgbClr val="000000"/>
                </a:solidFill>
                <a:effectLst/>
                <a:uLnTx/>
                <a:uFillTx/>
                <a:latin typeface="Cambria"/>
                <a:ea typeface="Cambria"/>
                <a:cs typeface="Cambria"/>
                <a:sym typeface="Cambria"/>
              </a:rPr>
              <a:t> </a:t>
            </a:r>
            <a:r>
              <a:rPr kumimoji="0" lang="en-US" sz="2100" b="0" i="0" u="none" strike="noStrike" kern="0" cap="none" spc="0" normalizeH="0" baseline="0" noProof="0" dirty="0" err="1">
                <a:ln>
                  <a:noFill/>
                </a:ln>
                <a:solidFill>
                  <a:srgbClr val="000000"/>
                </a:solidFill>
                <a:effectLst/>
                <a:uLnTx/>
                <a:uFillTx/>
                <a:latin typeface="Cambria"/>
                <a:ea typeface="Cambria"/>
                <a:cs typeface="Cambria"/>
                <a:sym typeface="Cambria"/>
              </a:rPr>
              <a:t>Chiểu</a:t>
            </a:r>
            <a:endParaRPr kumimoji="0" lang="en-US" sz="2100" b="0" i="0" u="none" strike="noStrike" kern="0" cap="none" spc="0" normalizeH="0" baseline="0" noProof="0" dirty="0">
              <a:ln>
                <a:noFill/>
              </a:ln>
              <a:solidFill>
                <a:srgbClr val="000000"/>
              </a:solidFill>
              <a:effectLst/>
              <a:uLnTx/>
              <a:uFillTx/>
              <a:latin typeface="Cambria"/>
              <a:ea typeface="Cambria"/>
              <a:cs typeface="Cambria"/>
              <a:sym typeface="Cambria"/>
            </a:endParaRPr>
          </a:p>
          <a:p>
            <a:pPr marL="514350" marR="0" lvl="1" indent="-171450" defTabSz="914400" eaLnBrk="1" fontAlgn="auto" latinLnBrk="0" hangingPunct="1">
              <a:lnSpc>
                <a:spcPct val="100000"/>
              </a:lnSpc>
              <a:spcBef>
                <a:spcPts val="375"/>
              </a:spcBef>
              <a:spcAft>
                <a:spcPts val="0"/>
              </a:spcAft>
              <a:buClrTx/>
              <a:buSzTx/>
              <a:buFontTx/>
              <a:buNone/>
              <a:tabLst/>
              <a:defRPr sz="2600">
                <a:solidFill>
                  <a:srgbClr val="C00000"/>
                </a:solidFill>
                <a:latin typeface="Cambria"/>
                <a:ea typeface="Cambria"/>
                <a:cs typeface="Cambria"/>
                <a:sym typeface="Cambria"/>
              </a:defRPr>
            </a:pPr>
            <a:r>
              <a:rPr kumimoji="0" lang="en-US" sz="2100" b="0" i="0" u="none" strike="noStrike" kern="0" cap="none" spc="0" normalizeH="0" baseline="0" noProof="0" dirty="0">
                <a:ln>
                  <a:noFill/>
                </a:ln>
                <a:solidFill>
                  <a:srgbClr val="C00000"/>
                </a:solidFill>
                <a:effectLst/>
                <a:uLnTx/>
                <a:uFillTx/>
                <a:latin typeface="Cambria"/>
                <a:ea typeface="Cambria"/>
                <a:cs typeface="Cambria"/>
                <a:sym typeface="Cambria"/>
              </a:rPr>
              <a:t>Second middle location: </a:t>
            </a:r>
            <a:r>
              <a:rPr kumimoji="0" lang="en-US" sz="2100" b="0" i="0" u="none" strike="noStrike" kern="0" cap="none" spc="0" normalizeH="0" baseline="0" noProof="0" dirty="0" err="1">
                <a:ln>
                  <a:noFill/>
                </a:ln>
                <a:solidFill>
                  <a:srgbClr val="000000"/>
                </a:solidFill>
                <a:effectLst/>
                <a:uLnTx/>
                <a:uFillTx/>
                <a:latin typeface="Cambria"/>
                <a:ea typeface="Cambria"/>
                <a:cs typeface="Cambria"/>
                <a:sym typeface="Cambria"/>
              </a:rPr>
              <a:t>VinCom</a:t>
            </a:r>
            <a:r>
              <a:rPr kumimoji="0" lang="en-US" sz="2100" b="0" i="0" u="none" strike="noStrike" kern="0" cap="none" spc="0" normalizeH="0" baseline="0" noProof="0" dirty="0">
                <a:ln>
                  <a:noFill/>
                </a:ln>
                <a:solidFill>
                  <a:srgbClr val="000000"/>
                </a:solidFill>
                <a:effectLst/>
                <a:uLnTx/>
                <a:uFillTx/>
                <a:latin typeface="Cambria"/>
                <a:ea typeface="Cambria"/>
                <a:cs typeface="Cambria"/>
                <a:sym typeface="Cambria"/>
              </a:rPr>
              <a:t> </a:t>
            </a:r>
            <a:r>
              <a:rPr kumimoji="0" lang="en-US" sz="2100" b="0" i="0" u="none" strike="noStrike" kern="0" cap="none" spc="0" normalizeH="0" baseline="0" noProof="0" dirty="0" err="1">
                <a:ln>
                  <a:noFill/>
                </a:ln>
                <a:solidFill>
                  <a:srgbClr val="000000"/>
                </a:solidFill>
                <a:effectLst/>
                <a:uLnTx/>
                <a:uFillTx/>
                <a:latin typeface="Cambria"/>
                <a:ea typeface="Cambria"/>
                <a:cs typeface="Cambria"/>
                <a:sym typeface="Cambria"/>
              </a:rPr>
              <a:t>Lê</a:t>
            </a:r>
            <a:r>
              <a:rPr kumimoji="0" lang="en-US" sz="2100" b="0" i="0" u="none" strike="noStrike" kern="0" cap="none" spc="0" normalizeH="0" baseline="0" noProof="0" dirty="0">
                <a:ln>
                  <a:noFill/>
                </a:ln>
                <a:solidFill>
                  <a:srgbClr val="000000"/>
                </a:solidFill>
                <a:effectLst/>
                <a:uLnTx/>
                <a:uFillTx/>
                <a:latin typeface="Cambria"/>
                <a:ea typeface="Cambria"/>
                <a:cs typeface="Cambria"/>
                <a:sym typeface="Cambria"/>
              </a:rPr>
              <a:t> </a:t>
            </a:r>
            <a:r>
              <a:rPr kumimoji="0" lang="en-US" sz="2100" b="0" i="0" u="none" strike="noStrike" kern="0" cap="none" spc="0" normalizeH="0" baseline="0" noProof="0" dirty="0" err="1">
                <a:ln>
                  <a:noFill/>
                </a:ln>
                <a:solidFill>
                  <a:srgbClr val="000000"/>
                </a:solidFill>
                <a:effectLst/>
                <a:uLnTx/>
                <a:uFillTx/>
                <a:latin typeface="Cambria"/>
                <a:ea typeface="Cambria"/>
                <a:cs typeface="Cambria"/>
                <a:sym typeface="Cambria"/>
              </a:rPr>
              <a:t>Thánh</a:t>
            </a:r>
            <a:r>
              <a:rPr kumimoji="0" lang="en-US" sz="2100" b="0" i="0" u="none" strike="noStrike" kern="0" cap="none" spc="0" normalizeH="0" baseline="0" noProof="0" dirty="0">
                <a:ln>
                  <a:noFill/>
                </a:ln>
                <a:solidFill>
                  <a:srgbClr val="000000"/>
                </a:solidFill>
                <a:effectLst/>
                <a:uLnTx/>
                <a:uFillTx/>
                <a:latin typeface="Cambria"/>
                <a:ea typeface="Cambria"/>
                <a:cs typeface="Cambria"/>
                <a:sym typeface="Cambria"/>
              </a:rPr>
              <a:t> </a:t>
            </a:r>
            <a:r>
              <a:rPr kumimoji="0" lang="en-US" sz="2100" b="0" i="0" u="none" strike="noStrike" kern="0" cap="none" spc="0" normalizeH="0" baseline="0" noProof="0" dirty="0" err="1">
                <a:ln>
                  <a:noFill/>
                </a:ln>
                <a:solidFill>
                  <a:srgbClr val="000000"/>
                </a:solidFill>
                <a:effectLst/>
                <a:uLnTx/>
                <a:uFillTx/>
                <a:latin typeface="Cambria"/>
                <a:ea typeface="Cambria"/>
                <a:cs typeface="Cambria"/>
                <a:sym typeface="Cambria"/>
              </a:rPr>
              <a:t>Tôn</a:t>
            </a:r>
            <a:r>
              <a:rPr kumimoji="0" lang="en-US" sz="2100" b="0" i="0" u="none" strike="noStrike" kern="0" cap="none" spc="0" normalizeH="0" baseline="0" noProof="0" dirty="0">
                <a:ln>
                  <a:noFill/>
                </a:ln>
                <a:solidFill>
                  <a:srgbClr val="C00000"/>
                </a:solidFill>
                <a:effectLst/>
                <a:uLnTx/>
                <a:uFillTx/>
                <a:latin typeface="Cambria"/>
                <a:ea typeface="Cambria"/>
                <a:cs typeface="Cambria"/>
                <a:sym typeface="Cambria"/>
              </a:rPr>
              <a:t> </a:t>
            </a:r>
          </a:p>
          <a:p>
            <a:pPr marL="514350" marR="0" lvl="1" indent="-171450" defTabSz="914400" eaLnBrk="1" fontAlgn="auto" latinLnBrk="0" hangingPunct="1">
              <a:lnSpc>
                <a:spcPct val="100000"/>
              </a:lnSpc>
              <a:spcBef>
                <a:spcPts val="375"/>
              </a:spcBef>
              <a:spcAft>
                <a:spcPts val="0"/>
              </a:spcAft>
              <a:buClrTx/>
              <a:buSzTx/>
              <a:buFontTx/>
              <a:buNone/>
              <a:tabLst/>
              <a:defRPr sz="2600">
                <a:solidFill>
                  <a:srgbClr val="C00000"/>
                </a:solidFill>
                <a:latin typeface="Cambria"/>
                <a:ea typeface="Cambria"/>
                <a:cs typeface="Cambria"/>
                <a:sym typeface="Cambria"/>
              </a:defRPr>
            </a:pPr>
            <a:r>
              <a:rPr kumimoji="0" lang="en-US" sz="2100" b="0" i="0" u="none" strike="noStrike" kern="0" cap="none" spc="0" normalizeH="0" baseline="0" noProof="0" dirty="0">
                <a:ln>
                  <a:noFill/>
                </a:ln>
                <a:solidFill>
                  <a:srgbClr val="C00000"/>
                </a:solidFill>
                <a:effectLst/>
                <a:uLnTx/>
                <a:uFillTx/>
                <a:latin typeface="Cambria"/>
                <a:ea typeface="Cambria"/>
                <a:cs typeface="Cambria"/>
                <a:sym typeface="Cambria"/>
              </a:rPr>
              <a:t>End location</a:t>
            </a:r>
            <a:r>
              <a:rPr kumimoji="0" lang="en-US" sz="2100" b="0" i="0" u="none" strike="noStrike" kern="0" cap="none" spc="0" normalizeH="0" baseline="0" noProof="0" dirty="0" smtClean="0">
                <a:ln>
                  <a:noFill/>
                </a:ln>
                <a:solidFill>
                  <a:srgbClr val="C00000"/>
                </a:solidFill>
                <a:effectLst/>
                <a:uLnTx/>
                <a:uFillTx/>
                <a:latin typeface="Cambria"/>
                <a:ea typeface="Cambria"/>
                <a:cs typeface="Cambria"/>
                <a:sym typeface="Cambria"/>
              </a:rPr>
              <a:t>: </a:t>
            </a:r>
            <a:r>
              <a:rPr kumimoji="0" lang="en-US" sz="2100" b="0" i="0" u="none" strike="noStrike" kern="0" cap="none" spc="0" normalizeH="0" baseline="0" noProof="0" dirty="0" err="1">
                <a:ln>
                  <a:noFill/>
                </a:ln>
                <a:solidFill>
                  <a:srgbClr val="000000"/>
                </a:solidFill>
                <a:effectLst/>
                <a:uLnTx/>
                <a:uFillTx/>
                <a:latin typeface="Cambria"/>
                <a:ea typeface="Cambria"/>
                <a:cs typeface="Cambria"/>
                <a:sym typeface="Cambria"/>
              </a:rPr>
              <a:t>Bến</a:t>
            </a:r>
            <a:r>
              <a:rPr kumimoji="0" lang="en-US" sz="2100" b="0" i="0" u="none" strike="noStrike" kern="0" cap="none" spc="0" normalizeH="0" baseline="0" noProof="0" dirty="0">
                <a:ln>
                  <a:noFill/>
                </a:ln>
                <a:solidFill>
                  <a:srgbClr val="000000"/>
                </a:solidFill>
                <a:effectLst/>
                <a:uLnTx/>
                <a:uFillTx/>
                <a:latin typeface="Cambria"/>
                <a:ea typeface="Cambria"/>
                <a:cs typeface="Cambria"/>
                <a:sym typeface="Cambria"/>
              </a:rPr>
              <a:t> </a:t>
            </a:r>
            <a:r>
              <a:rPr kumimoji="0" lang="en-US" sz="2100" b="0" i="0" u="none" strike="noStrike" kern="0" cap="none" spc="0" normalizeH="0" baseline="0" noProof="0" dirty="0" err="1">
                <a:ln>
                  <a:noFill/>
                </a:ln>
                <a:solidFill>
                  <a:srgbClr val="000000"/>
                </a:solidFill>
                <a:effectLst/>
                <a:uLnTx/>
                <a:uFillTx/>
                <a:latin typeface="Cambria"/>
                <a:ea typeface="Cambria"/>
                <a:cs typeface="Cambria"/>
                <a:sym typeface="Cambria"/>
              </a:rPr>
              <a:t>xe</a:t>
            </a:r>
            <a:r>
              <a:rPr kumimoji="0" lang="en-US" sz="2100" b="0" i="0" u="none" strike="noStrike" kern="0" cap="none" spc="0" normalizeH="0" baseline="0" noProof="0" dirty="0">
                <a:ln>
                  <a:noFill/>
                </a:ln>
                <a:solidFill>
                  <a:srgbClr val="000000"/>
                </a:solidFill>
                <a:effectLst/>
                <a:uLnTx/>
                <a:uFillTx/>
                <a:latin typeface="Cambria"/>
                <a:ea typeface="Cambria"/>
                <a:cs typeface="Cambria"/>
                <a:sym typeface="Cambria"/>
              </a:rPr>
              <a:t> </a:t>
            </a:r>
            <a:r>
              <a:rPr kumimoji="0" lang="en-US" sz="2100" b="0" i="0" u="none" strike="noStrike" kern="0" cap="none" spc="0" normalizeH="0" baseline="0" noProof="0" dirty="0" err="1">
                <a:ln>
                  <a:noFill/>
                </a:ln>
                <a:solidFill>
                  <a:srgbClr val="000000"/>
                </a:solidFill>
                <a:effectLst/>
                <a:uLnTx/>
                <a:uFillTx/>
                <a:latin typeface="Cambria"/>
                <a:ea typeface="Cambria"/>
                <a:cs typeface="Cambria"/>
                <a:sym typeface="Cambria"/>
              </a:rPr>
              <a:t>quận</a:t>
            </a:r>
            <a:r>
              <a:rPr kumimoji="0" lang="en-US" sz="2100" b="0" i="0" u="none" strike="noStrike" kern="0" cap="none" spc="0" normalizeH="0" baseline="0" noProof="0" dirty="0">
                <a:ln>
                  <a:noFill/>
                </a:ln>
                <a:solidFill>
                  <a:srgbClr val="000000"/>
                </a:solidFill>
                <a:effectLst/>
                <a:uLnTx/>
                <a:uFillTx/>
                <a:latin typeface="Cambria"/>
                <a:ea typeface="Cambria"/>
                <a:cs typeface="Cambria"/>
                <a:sym typeface="Cambria"/>
              </a:rPr>
              <a:t> 8</a:t>
            </a:r>
          </a:p>
        </p:txBody>
      </p:sp>
      <p:sp>
        <p:nvSpPr>
          <p:cNvPr id="6" name="Slide Number Placeholder 4"/>
          <p:cNvSpPr>
            <a:spLocks noGrp="1"/>
          </p:cNvSpPr>
          <p:nvPr>
            <p:ph type="sldNum" sz="quarter" idx="12"/>
          </p:nvPr>
        </p:nvSpPr>
        <p:spPr>
          <a:xfrm>
            <a:off x="6457950" y="6356351"/>
            <a:ext cx="2057400" cy="365125"/>
          </a:xfrm>
        </p:spPr>
        <p:txBody>
          <a:bodyPr/>
          <a:lstStyle/>
          <a:p>
            <a:pPr algn="r"/>
            <a:r>
              <a:rPr lang="en-US" sz="1200" dirty="0" smtClean="0">
                <a:solidFill>
                  <a:schemeClr val="bg1">
                    <a:lumMod val="65000"/>
                  </a:schemeClr>
                </a:solidFill>
              </a:rPr>
              <a:t>173</a:t>
            </a:r>
            <a:endParaRPr lang="en-US" sz="1200" dirty="0">
              <a:solidFill>
                <a:schemeClr val="bg1">
                  <a:lumMod val="65000"/>
                </a:schemeClr>
              </a:solidFill>
            </a:endParaRPr>
          </a:p>
        </p:txBody>
      </p:sp>
    </p:spTree>
    <p:extLst>
      <p:ext uri="{BB962C8B-B14F-4D97-AF65-F5344CB8AC3E}">
        <p14:creationId xmlns:p14="http://schemas.microsoft.com/office/powerpoint/2010/main" val="989491767"/>
      </p:ext>
    </p:extLst>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vi-VN" sz="6000" dirty="0" smtClean="0">
                <a:solidFill>
                  <a:schemeClr val="bg1"/>
                </a:solidFill>
                <a:latin typeface="Cambria" pitchFamily="18" charset="0"/>
              </a:rPr>
              <a:t>Scenario</a:t>
            </a:r>
            <a:endParaRPr lang="en-US" sz="6000" dirty="0">
              <a:solidFill>
                <a:schemeClr val="bg1"/>
              </a:solidFill>
              <a:latin typeface="Cambria" pitchFamily="18" charset="0"/>
            </a:endParaRPr>
          </a:p>
        </p:txBody>
      </p:sp>
      <p:sp>
        <p:nvSpPr>
          <p:cNvPr id="5" name="Rectangle 4"/>
          <p:cNvSpPr/>
          <p:nvPr/>
        </p:nvSpPr>
        <p:spPr>
          <a:xfrm>
            <a:off x="457200" y="2527462"/>
            <a:ext cx="8229600" cy="954107"/>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sysClr val="windowText" lastClr="000000"/>
                </a:solidFill>
                <a:effectLst/>
                <a:uLnTx/>
                <a:uFillTx/>
                <a:latin typeface="Cambria" panose="02040503050406030204" pitchFamily="18" charset="0"/>
              </a:rPr>
              <a:t>After search motor route by Wi-Fi at home. Mr. </a:t>
            </a:r>
            <a:r>
              <a:rPr kumimoji="0" lang="en-US" sz="2800" b="0" i="0" u="none" strike="noStrike" kern="0" cap="none" spc="0" normalizeH="0" baseline="0" noProof="0" dirty="0" err="1">
                <a:ln>
                  <a:noFill/>
                </a:ln>
                <a:solidFill>
                  <a:sysClr val="windowText" lastClr="000000"/>
                </a:solidFill>
                <a:effectLst/>
                <a:uLnTx/>
                <a:uFillTx/>
                <a:latin typeface="Cambria" panose="02040503050406030204" pitchFamily="18" charset="0"/>
              </a:rPr>
              <a:t>Khuong</a:t>
            </a:r>
            <a:r>
              <a:rPr kumimoji="0" lang="en-US" sz="2800" b="0" i="0" u="none" strike="noStrike" kern="0" cap="none" spc="0" normalizeH="0" baseline="0" noProof="0" dirty="0">
                <a:ln>
                  <a:noFill/>
                </a:ln>
                <a:solidFill>
                  <a:sysClr val="windowText" lastClr="000000"/>
                </a:solidFill>
                <a:effectLst/>
                <a:uLnTx/>
                <a:uFillTx/>
                <a:latin typeface="Cambria" panose="02040503050406030204" pitchFamily="18" charset="0"/>
              </a:rPr>
              <a:t> start his trip.</a:t>
            </a:r>
          </a:p>
        </p:txBody>
      </p:sp>
      <p:sp>
        <p:nvSpPr>
          <p:cNvPr id="6" name="Slide Number Placeholder 4"/>
          <p:cNvSpPr>
            <a:spLocks noGrp="1"/>
          </p:cNvSpPr>
          <p:nvPr>
            <p:ph type="sldNum" sz="quarter" idx="12"/>
          </p:nvPr>
        </p:nvSpPr>
        <p:spPr>
          <a:xfrm>
            <a:off x="6457950" y="6356351"/>
            <a:ext cx="2057400" cy="365125"/>
          </a:xfrm>
        </p:spPr>
        <p:txBody>
          <a:bodyPr/>
          <a:lstStyle/>
          <a:p>
            <a:pPr algn="r"/>
            <a:r>
              <a:rPr lang="en-US" sz="1200" dirty="0" smtClean="0">
                <a:solidFill>
                  <a:schemeClr val="bg1">
                    <a:lumMod val="65000"/>
                  </a:schemeClr>
                </a:solidFill>
              </a:rPr>
              <a:t>174</a:t>
            </a:r>
            <a:endParaRPr lang="en-US" sz="1200" dirty="0">
              <a:solidFill>
                <a:schemeClr val="bg1">
                  <a:lumMod val="65000"/>
                </a:schemeClr>
              </a:solidFill>
            </a:endParaRPr>
          </a:p>
        </p:txBody>
      </p:sp>
    </p:spTree>
    <p:extLst>
      <p:ext uri="{BB962C8B-B14F-4D97-AF65-F5344CB8AC3E}">
        <p14:creationId xmlns:p14="http://schemas.microsoft.com/office/powerpoint/2010/main" val="3662851670"/>
      </p:ext>
    </p:extLst>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vi-VN" sz="6000" dirty="0" smtClean="0">
                <a:solidFill>
                  <a:schemeClr val="bg1"/>
                </a:solidFill>
                <a:latin typeface="Cambria" pitchFamily="18" charset="0"/>
              </a:rPr>
              <a:t>Problem</a:t>
            </a:r>
            <a:endParaRPr lang="en-US" sz="6000" dirty="0">
              <a:solidFill>
                <a:schemeClr val="bg1"/>
              </a:solidFill>
              <a:latin typeface="Cambria" pitchFamily="18" charset="0"/>
            </a:endParaRPr>
          </a:p>
        </p:txBody>
      </p:sp>
      <p:sp>
        <p:nvSpPr>
          <p:cNvPr id="5" name="Rectangle 4"/>
          <p:cNvSpPr/>
          <p:nvPr/>
        </p:nvSpPr>
        <p:spPr>
          <a:xfrm>
            <a:off x="457200" y="1877023"/>
            <a:ext cx="8229600" cy="1569660"/>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ysClr val="windowText" lastClr="000000"/>
                </a:solidFill>
                <a:effectLst/>
                <a:uLnTx/>
                <a:uFillTx/>
              </a:rPr>
              <a:t>Mr. </a:t>
            </a:r>
            <a:r>
              <a:rPr kumimoji="0" lang="en-US" sz="2400" b="0" i="0" u="none" strike="noStrike" kern="0" cap="none" spc="0" normalizeH="0" baseline="0" noProof="0" dirty="0" err="1">
                <a:ln>
                  <a:noFill/>
                </a:ln>
                <a:solidFill>
                  <a:sysClr val="windowText" lastClr="000000"/>
                </a:solidFill>
                <a:effectLst/>
                <a:uLnTx/>
                <a:uFillTx/>
              </a:rPr>
              <a:t>Khuong</a:t>
            </a:r>
            <a:r>
              <a:rPr kumimoji="0" lang="en-US" sz="2400" b="0" i="0" u="none" strike="noStrike" kern="0" cap="none" spc="0" normalizeH="0" baseline="0" noProof="0" dirty="0">
                <a:ln>
                  <a:noFill/>
                </a:ln>
                <a:solidFill>
                  <a:sysClr val="windowText" lastClr="000000"/>
                </a:solidFill>
                <a:effectLst/>
                <a:uLnTx/>
                <a:uFillTx/>
              </a:rPr>
              <a:t> doesn’t know what he should do, when he is driving.</a:t>
            </a:r>
            <a:br>
              <a:rPr kumimoji="0" lang="en-US" sz="2400" b="0" i="0" u="none" strike="noStrike" kern="0" cap="none" spc="0" normalizeH="0" baseline="0" noProof="0" dirty="0">
                <a:ln>
                  <a:noFill/>
                </a:ln>
                <a:solidFill>
                  <a:sysClr val="windowText" lastClr="000000"/>
                </a:solidFill>
                <a:effectLst/>
                <a:uLnTx/>
                <a:uFillTx/>
              </a:rPr>
            </a:br>
            <a:r>
              <a:rPr kumimoji="0" lang="en-US" sz="2400" b="0" i="0" u="none" strike="noStrike" kern="0" cap="none" spc="0" normalizeH="0" baseline="0" noProof="0" dirty="0">
                <a:ln>
                  <a:noFill/>
                </a:ln>
                <a:solidFill>
                  <a:sysClr val="windowText" lastClr="000000"/>
                </a:solidFill>
                <a:effectLst/>
                <a:uLnTx/>
                <a:uFillTx/>
              </a:rPr>
              <a:t>Mr. </a:t>
            </a:r>
            <a:r>
              <a:rPr kumimoji="0" lang="en-US" sz="2400" b="0" i="0" u="none" strike="noStrike" kern="0" cap="none" spc="0" normalizeH="0" baseline="0" noProof="0" dirty="0" err="1">
                <a:ln>
                  <a:noFill/>
                </a:ln>
                <a:solidFill>
                  <a:sysClr val="windowText" lastClr="000000"/>
                </a:solidFill>
                <a:effectLst/>
                <a:uLnTx/>
                <a:uFillTx/>
              </a:rPr>
              <a:t>Khuong</a:t>
            </a:r>
            <a:r>
              <a:rPr kumimoji="0" lang="en-US" sz="2400" b="0" i="0" u="none" strike="noStrike" kern="0" cap="none" spc="0" normalizeH="0" baseline="0" noProof="0" dirty="0">
                <a:ln>
                  <a:noFill/>
                </a:ln>
                <a:solidFill>
                  <a:sysClr val="windowText" lastClr="000000"/>
                </a:solidFill>
                <a:effectLst/>
                <a:uLnTx/>
                <a:uFillTx/>
              </a:rPr>
              <a:t> doesn’t know where he should turn, when he meets corner.</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ysClr val="windowText" lastClr="000000"/>
                </a:solidFill>
                <a:effectLst/>
                <a:uLnTx/>
                <a:uFillTx/>
              </a:rPr>
              <a:t>And he doesn’t has 3G to view map.</a:t>
            </a:r>
          </a:p>
        </p:txBody>
      </p:sp>
      <p:pic>
        <p:nvPicPr>
          <p:cNvPr id="6" name="Picture 2" descr="http://i20.servimg.com/u/f20/13/50/70/90/lacduo1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339" y="3410465"/>
            <a:ext cx="2810828" cy="284429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http://static.panoramio.com/photos/large/55741626.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979773" y="3446683"/>
            <a:ext cx="3744097" cy="2808073"/>
          </a:xfrm>
          <a:prstGeom prst="rect">
            <a:avLst/>
          </a:prstGeom>
          <a:noFill/>
          <a:extLst>
            <a:ext uri="{909E8E84-426E-40DD-AFC4-6F175D3DCCD1}">
              <a14:hiddenFill xmlns:a14="http://schemas.microsoft.com/office/drawing/2010/main">
                <a:solidFill>
                  <a:srgbClr val="FFFFFF"/>
                </a:solidFill>
              </a14:hiddenFill>
            </a:ext>
          </a:extLst>
        </p:spPr>
      </p:pic>
      <p:sp>
        <p:nvSpPr>
          <p:cNvPr id="8" name="Slide Number Placeholder 4"/>
          <p:cNvSpPr>
            <a:spLocks noGrp="1"/>
          </p:cNvSpPr>
          <p:nvPr>
            <p:ph type="sldNum" sz="quarter" idx="12"/>
          </p:nvPr>
        </p:nvSpPr>
        <p:spPr>
          <a:xfrm>
            <a:off x="6629400" y="6393998"/>
            <a:ext cx="2057400" cy="365125"/>
          </a:xfrm>
        </p:spPr>
        <p:txBody>
          <a:bodyPr/>
          <a:lstStyle/>
          <a:p>
            <a:pPr algn="r"/>
            <a:r>
              <a:rPr lang="en-US" sz="1200" dirty="0" smtClean="0">
                <a:solidFill>
                  <a:schemeClr val="bg1">
                    <a:lumMod val="65000"/>
                  </a:schemeClr>
                </a:solidFill>
              </a:rPr>
              <a:t>175</a:t>
            </a:r>
            <a:endParaRPr lang="en-US" sz="1200" dirty="0">
              <a:solidFill>
                <a:schemeClr val="bg1">
                  <a:lumMod val="65000"/>
                </a:schemeClr>
              </a:solidFill>
            </a:endParaRPr>
          </a:p>
        </p:txBody>
      </p:sp>
    </p:spTree>
    <p:extLst>
      <p:ext uri="{BB962C8B-B14F-4D97-AF65-F5344CB8AC3E}">
        <p14:creationId xmlns:p14="http://schemas.microsoft.com/office/powerpoint/2010/main" val="4013396824"/>
      </p:ext>
    </p:extLst>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6000" dirty="0" smtClean="0">
                <a:solidFill>
                  <a:schemeClr val="bg1"/>
                </a:solidFill>
                <a:latin typeface="Cambria" pitchFamily="18" charset="0"/>
              </a:rPr>
              <a:t>Solution</a:t>
            </a:r>
            <a:endParaRPr lang="en-US" sz="6000" dirty="0">
              <a:solidFill>
                <a:schemeClr val="bg1"/>
              </a:solidFill>
              <a:latin typeface="Cambria" pitchFamily="18" charset="0"/>
            </a:endParaRPr>
          </a:p>
        </p:txBody>
      </p:sp>
      <p:grpSp>
        <p:nvGrpSpPr>
          <p:cNvPr id="16" name="Group 15"/>
          <p:cNvGrpSpPr/>
          <p:nvPr/>
        </p:nvGrpSpPr>
        <p:grpSpPr>
          <a:xfrm>
            <a:off x="3180750" y="4563367"/>
            <a:ext cx="1920719" cy="1502559"/>
            <a:chOff x="3544041" y="3466888"/>
            <a:chExt cx="1920719" cy="1502559"/>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87747" y="3466888"/>
              <a:ext cx="1306902" cy="1306902"/>
            </a:xfrm>
            <a:prstGeom prst="rect">
              <a:avLst/>
            </a:prstGeom>
          </p:spPr>
        </p:pic>
        <p:sp>
          <p:nvSpPr>
            <p:cNvPr id="8" name="TextBox 7"/>
            <p:cNvSpPr txBox="1"/>
            <p:nvPr/>
          </p:nvSpPr>
          <p:spPr>
            <a:xfrm>
              <a:off x="3544041" y="4538560"/>
              <a:ext cx="1920719" cy="43088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200" b="1" i="0" u="none" strike="noStrike" kern="0" cap="none" spc="0" normalizeH="0" baseline="0" noProof="0" dirty="0" smtClean="0">
                  <a:ln>
                    <a:noFill/>
                  </a:ln>
                  <a:solidFill>
                    <a:sysClr val="windowText" lastClr="000000"/>
                  </a:solidFill>
                  <a:effectLst/>
                  <a:uLnTx/>
                  <a:uFillTx/>
                  <a:latin typeface="Cambria" panose="02040503050406030204" pitchFamily="18" charset="0"/>
                </a:rPr>
                <a:t>Street Router</a:t>
              </a:r>
              <a:endParaRPr kumimoji="0" lang="en-US" sz="22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5" name="Group 4"/>
          <p:cNvGrpSpPr/>
          <p:nvPr/>
        </p:nvGrpSpPr>
        <p:grpSpPr>
          <a:xfrm>
            <a:off x="749628" y="4773790"/>
            <a:ext cx="1587294" cy="1565926"/>
            <a:chOff x="902028" y="1642667"/>
            <a:chExt cx="1587294" cy="1565926"/>
          </a:xfrm>
        </p:grpSpPr>
        <p:pic>
          <p:nvPicPr>
            <p:cNvPr id="10" name="Picture 2" descr="C:\Users\ngoan\Desktop\image\bu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6342" y="1642667"/>
              <a:ext cx="1135039" cy="1135039"/>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902028" y="2777706"/>
              <a:ext cx="1587294" cy="43088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200" b="1" i="0" u="none" strike="noStrike" kern="0" cap="none" spc="0" normalizeH="0" baseline="0" noProof="0" dirty="0" smtClean="0">
                  <a:ln>
                    <a:noFill/>
                  </a:ln>
                  <a:solidFill>
                    <a:sysClr val="windowText" lastClr="000000"/>
                  </a:solidFill>
                  <a:effectLst/>
                  <a:uLnTx/>
                  <a:uFillTx/>
                  <a:latin typeface="Cambria" panose="02040503050406030204" pitchFamily="18" charset="0"/>
                </a:rPr>
                <a:t>Search bus</a:t>
              </a:r>
              <a:endParaRPr kumimoji="0" lang="en-US" sz="22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6" name="Group 5"/>
          <p:cNvGrpSpPr/>
          <p:nvPr/>
        </p:nvGrpSpPr>
        <p:grpSpPr>
          <a:xfrm>
            <a:off x="579710" y="2708031"/>
            <a:ext cx="1927131" cy="1498239"/>
            <a:chOff x="3599098" y="1642667"/>
            <a:chExt cx="1927131" cy="1498239"/>
          </a:xfrm>
        </p:grpSpPr>
        <p:pic>
          <p:nvPicPr>
            <p:cNvPr id="9" name="Picture 2" descr="C:\Users\ngoan\Desktop\image\24598-200.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53851" y="1642667"/>
              <a:ext cx="1135039" cy="1135039"/>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3599098" y="2710019"/>
              <a:ext cx="1927131" cy="43088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200" b="1" i="0" u="none" strike="noStrike" kern="0" cap="none" spc="0" normalizeH="0" baseline="0" noProof="0" dirty="0" smtClean="0">
                  <a:ln>
                    <a:noFill/>
                  </a:ln>
                  <a:solidFill>
                    <a:sysClr val="windowText" lastClr="000000"/>
                  </a:solidFill>
                  <a:effectLst/>
                  <a:uLnTx/>
                  <a:uFillTx/>
                  <a:latin typeface="Cambria" panose="02040503050406030204" pitchFamily="18" charset="0"/>
                </a:rPr>
                <a:t>Search motor</a:t>
              </a:r>
              <a:endParaRPr kumimoji="0" lang="en-US" sz="22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28" name="Group 27"/>
          <p:cNvGrpSpPr/>
          <p:nvPr/>
        </p:nvGrpSpPr>
        <p:grpSpPr>
          <a:xfrm>
            <a:off x="3520789" y="1853795"/>
            <a:ext cx="2307042" cy="1542312"/>
            <a:chOff x="6041038" y="1847819"/>
            <a:chExt cx="2307042" cy="1542312"/>
          </a:xfrm>
        </p:grpSpPr>
        <p:pic>
          <p:nvPicPr>
            <p:cNvPr id="29" name="Picture 2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661359" y="1847819"/>
              <a:ext cx="1066401" cy="1066401"/>
            </a:xfrm>
            <a:prstGeom prst="rect">
              <a:avLst/>
            </a:prstGeom>
          </p:spPr>
        </p:pic>
        <p:sp>
          <p:nvSpPr>
            <p:cNvPr id="30" name="TextBox 29"/>
            <p:cNvSpPr txBox="1"/>
            <p:nvPr/>
          </p:nvSpPr>
          <p:spPr>
            <a:xfrm>
              <a:off x="6041038" y="2959244"/>
              <a:ext cx="2307042" cy="43088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200" b="1" i="0" u="none" strike="noStrike" kern="0" cap="none" spc="0" normalizeH="0" baseline="0" noProof="0" dirty="0" smtClean="0">
                  <a:ln>
                    <a:noFill/>
                  </a:ln>
                  <a:solidFill>
                    <a:sysClr val="windowText" lastClr="000000"/>
                  </a:solidFill>
                  <a:effectLst/>
                  <a:uLnTx/>
                  <a:uFillTx/>
                  <a:latin typeface="Cambria" panose="02040503050406030204" pitchFamily="18" charset="0"/>
                </a:rPr>
                <a:t>Detect right way</a:t>
              </a:r>
              <a:endParaRPr kumimoji="0" lang="en-US" sz="22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cxnSp>
        <p:nvCxnSpPr>
          <p:cNvPr id="34" name="Straight Arrow Connector 33"/>
          <p:cNvCxnSpPr>
            <a:stCxn id="3" idx="0"/>
            <a:endCxn id="30" idx="2"/>
          </p:cNvCxnSpPr>
          <p:nvPr/>
        </p:nvCxnSpPr>
        <p:spPr>
          <a:xfrm flipV="1">
            <a:off x="4077907" y="3396107"/>
            <a:ext cx="596403" cy="116726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Slide Number Placeholder 4"/>
          <p:cNvSpPr>
            <a:spLocks noGrp="1"/>
          </p:cNvSpPr>
          <p:nvPr>
            <p:ph type="sldNum" idx="12"/>
          </p:nvPr>
        </p:nvSpPr>
        <p:spPr/>
        <p:txBody>
          <a:bodyPr/>
          <a:lstStyle/>
          <a:p>
            <a:pPr algn="r"/>
            <a:r>
              <a:rPr lang="en-US" sz="1200" dirty="0" smtClean="0">
                <a:solidFill>
                  <a:schemeClr val="bg1">
                    <a:lumMod val="65000"/>
                  </a:schemeClr>
                </a:solidFill>
              </a:rPr>
              <a:t>176</a:t>
            </a:r>
            <a:endParaRPr lang="en-US" sz="1200" dirty="0">
              <a:solidFill>
                <a:schemeClr val="bg1">
                  <a:lumMod val="65000"/>
                </a:schemeClr>
              </a:solidFill>
            </a:endParaRPr>
          </a:p>
        </p:txBody>
      </p:sp>
    </p:spTree>
    <p:extLst>
      <p:ext uri="{BB962C8B-B14F-4D97-AF65-F5344CB8AC3E}">
        <p14:creationId xmlns:p14="http://schemas.microsoft.com/office/powerpoint/2010/main" val="1099676804"/>
      </p:ext>
    </p:extLst>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6000" dirty="0" smtClean="0">
                <a:solidFill>
                  <a:schemeClr val="bg1"/>
                </a:solidFill>
                <a:latin typeface="Cambria" pitchFamily="18" charset="0"/>
              </a:rPr>
              <a:t>Solution</a:t>
            </a:r>
            <a:endParaRPr lang="en-US" sz="6000" dirty="0">
              <a:solidFill>
                <a:schemeClr val="bg1"/>
              </a:solidFill>
              <a:latin typeface="Cambria" pitchFamily="18" charset="0"/>
            </a:endParaRPr>
          </a:p>
        </p:txBody>
      </p:sp>
      <p:grpSp>
        <p:nvGrpSpPr>
          <p:cNvPr id="16" name="Group 15"/>
          <p:cNvGrpSpPr/>
          <p:nvPr/>
        </p:nvGrpSpPr>
        <p:grpSpPr>
          <a:xfrm>
            <a:off x="3295593" y="4563367"/>
            <a:ext cx="1920719" cy="1531727"/>
            <a:chOff x="3658884" y="3466888"/>
            <a:chExt cx="1920719" cy="1531727"/>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87747" y="3466888"/>
              <a:ext cx="1306902" cy="1306902"/>
            </a:xfrm>
            <a:prstGeom prst="rect">
              <a:avLst/>
            </a:prstGeom>
          </p:spPr>
        </p:pic>
        <p:sp>
          <p:nvSpPr>
            <p:cNvPr id="8" name="TextBox 7"/>
            <p:cNvSpPr txBox="1"/>
            <p:nvPr/>
          </p:nvSpPr>
          <p:spPr>
            <a:xfrm>
              <a:off x="3658884" y="4567728"/>
              <a:ext cx="1920719" cy="43088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200" b="1" i="0" u="none" strike="noStrike" kern="0" cap="none" spc="0" normalizeH="0" baseline="0" noProof="0" dirty="0" smtClean="0">
                  <a:ln>
                    <a:noFill/>
                  </a:ln>
                  <a:solidFill>
                    <a:sysClr val="windowText" lastClr="000000"/>
                  </a:solidFill>
                  <a:effectLst/>
                  <a:uLnTx/>
                  <a:uFillTx/>
                  <a:latin typeface="Cambria" panose="02040503050406030204" pitchFamily="18" charset="0"/>
                </a:rPr>
                <a:t>Street Router</a:t>
              </a:r>
              <a:endParaRPr kumimoji="0" lang="en-US" sz="22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5" name="Group 4"/>
          <p:cNvGrpSpPr/>
          <p:nvPr/>
        </p:nvGrpSpPr>
        <p:grpSpPr>
          <a:xfrm>
            <a:off x="667813" y="4773790"/>
            <a:ext cx="1587294" cy="1552926"/>
            <a:chOff x="820213" y="1642667"/>
            <a:chExt cx="1587294" cy="1552926"/>
          </a:xfrm>
        </p:grpSpPr>
        <p:pic>
          <p:nvPicPr>
            <p:cNvPr id="10" name="Picture 2" descr="C:\Users\ngoan\Desktop\image\bu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6342" y="1642667"/>
              <a:ext cx="1135039" cy="1135039"/>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820213" y="2764706"/>
              <a:ext cx="1587294" cy="43088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200" b="1" i="0" u="none" strike="noStrike" kern="0" cap="none" spc="0" normalizeH="0" baseline="0" noProof="0" dirty="0" smtClean="0">
                  <a:ln>
                    <a:noFill/>
                  </a:ln>
                  <a:solidFill>
                    <a:sysClr val="windowText" lastClr="000000"/>
                  </a:solidFill>
                  <a:effectLst/>
                  <a:uLnTx/>
                  <a:uFillTx/>
                  <a:latin typeface="Cambria" panose="02040503050406030204" pitchFamily="18" charset="0"/>
                </a:rPr>
                <a:t>Search bus</a:t>
              </a:r>
              <a:endParaRPr kumimoji="0" lang="en-US" sz="22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6" name="Group 5"/>
          <p:cNvGrpSpPr/>
          <p:nvPr/>
        </p:nvGrpSpPr>
        <p:grpSpPr>
          <a:xfrm>
            <a:off x="497895" y="2708031"/>
            <a:ext cx="1927131" cy="1542353"/>
            <a:chOff x="3517283" y="1642667"/>
            <a:chExt cx="1927131" cy="1542353"/>
          </a:xfrm>
        </p:grpSpPr>
        <p:pic>
          <p:nvPicPr>
            <p:cNvPr id="9" name="Picture 2" descr="C:\Users\ngoan\Desktop\image\24598-200.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53851" y="1642667"/>
              <a:ext cx="1135039" cy="1135039"/>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3517283" y="2754133"/>
              <a:ext cx="1927131" cy="43088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200" b="1" i="0" u="none" strike="noStrike" kern="0" cap="none" spc="0" normalizeH="0" baseline="0" noProof="0" dirty="0" smtClean="0">
                  <a:ln>
                    <a:noFill/>
                  </a:ln>
                  <a:solidFill>
                    <a:sysClr val="windowText" lastClr="000000"/>
                  </a:solidFill>
                  <a:effectLst/>
                  <a:uLnTx/>
                  <a:uFillTx/>
                  <a:latin typeface="Cambria" panose="02040503050406030204" pitchFamily="18" charset="0"/>
                </a:rPr>
                <a:t>Search motor</a:t>
              </a:r>
              <a:endParaRPr kumimoji="0" lang="en-US" sz="22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28" name="Group 27"/>
          <p:cNvGrpSpPr/>
          <p:nvPr/>
        </p:nvGrpSpPr>
        <p:grpSpPr>
          <a:xfrm>
            <a:off x="3577837" y="1853795"/>
            <a:ext cx="2307042" cy="1537261"/>
            <a:chOff x="6098086" y="1847819"/>
            <a:chExt cx="2307042" cy="1537261"/>
          </a:xfrm>
        </p:grpSpPr>
        <p:pic>
          <p:nvPicPr>
            <p:cNvPr id="29" name="Picture 2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661359" y="1847819"/>
              <a:ext cx="1066401" cy="1066401"/>
            </a:xfrm>
            <a:prstGeom prst="rect">
              <a:avLst/>
            </a:prstGeom>
          </p:spPr>
        </p:pic>
        <p:sp>
          <p:nvSpPr>
            <p:cNvPr id="30" name="TextBox 29"/>
            <p:cNvSpPr txBox="1"/>
            <p:nvPr/>
          </p:nvSpPr>
          <p:spPr>
            <a:xfrm>
              <a:off x="6098086" y="2954193"/>
              <a:ext cx="2307042" cy="43088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200" b="1" i="0" u="none" strike="noStrike" kern="0" cap="none" spc="0" normalizeH="0" baseline="0" noProof="0" dirty="0" smtClean="0">
                  <a:ln>
                    <a:noFill/>
                  </a:ln>
                  <a:solidFill>
                    <a:sysClr val="windowText" lastClr="000000"/>
                  </a:solidFill>
                  <a:effectLst/>
                  <a:uLnTx/>
                  <a:uFillTx/>
                  <a:latin typeface="Cambria" panose="02040503050406030204" pitchFamily="18" charset="0"/>
                </a:rPr>
                <a:t>Detect right way</a:t>
              </a:r>
              <a:endParaRPr kumimoji="0" lang="en-US" sz="22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31" name="Group 30"/>
          <p:cNvGrpSpPr/>
          <p:nvPr/>
        </p:nvGrpSpPr>
        <p:grpSpPr>
          <a:xfrm>
            <a:off x="6715476" y="4694370"/>
            <a:ext cx="1641796" cy="1578212"/>
            <a:chOff x="739353" y="3581865"/>
            <a:chExt cx="1641796" cy="1578212"/>
          </a:xfrm>
        </p:grpSpPr>
        <p:pic>
          <p:nvPicPr>
            <p:cNvPr id="32" name="Picture 3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82207" y="3581865"/>
              <a:ext cx="1156089" cy="1156089"/>
            </a:xfrm>
            <a:prstGeom prst="rect">
              <a:avLst/>
            </a:prstGeom>
          </p:spPr>
        </p:pic>
        <p:sp>
          <p:nvSpPr>
            <p:cNvPr id="33" name="TextBox 32"/>
            <p:cNvSpPr txBox="1"/>
            <p:nvPr/>
          </p:nvSpPr>
          <p:spPr>
            <a:xfrm>
              <a:off x="739353" y="4729190"/>
              <a:ext cx="1641796" cy="43088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200" b="1" i="0" u="none" strike="noStrike" kern="0" cap="none" spc="0" normalizeH="0" baseline="0" noProof="0" dirty="0" smtClean="0">
                  <a:ln>
                    <a:noFill/>
                  </a:ln>
                  <a:solidFill>
                    <a:sysClr val="windowText" lastClr="000000"/>
                  </a:solidFill>
                  <a:effectLst/>
                  <a:uLnTx/>
                  <a:uFillTx/>
                  <a:latin typeface="Cambria" panose="02040503050406030204" pitchFamily="18" charset="0"/>
                </a:rPr>
                <a:t>Map offline</a:t>
              </a:r>
              <a:endParaRPr kumimoji="0" lang="en-US" sz="22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cxnSp>
        <p:nvCxnSpPr>
          <p:cNvPr id="34" name="Straight Arrow Connector 33"/>
          <p:cNvCxnSpPr>
            <a:stCxn id="3" idx="0"/>
            <a:endCxn id="30" idx="2"/>
          </p:cNvCxnSpPr>
          <p:nvPr/>
        </p:nvCxnSpPr>
        <p:spPr>
          <a:xfrm flipV="1">
            <a:off x="4077907" y="3391056"/>
            <a:ext cx="653451" cy="117231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a:off x="4808802" y="5341309"/>
            <a:ext cx="2149528" cy="6889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Slide Number Placeholder 4"/>
          <p:cNvSpPr>
            <a:spLocks noGrp="1"/>
          </p:cNvSpPr>
          <p:nvPr>
            <p:ph type="sldNum" sz="quarter" idx="12"/>
          </p:nvPr>
        </p:nvSpPr>
        <p:spPr>
          <a:xfrm>
            <a:off x="6457950" y="6356351"/>
            <a:ext cx="2057400" cy="365125"/>
          </a:xfrm>
        </p:spPr>
        <p:txBody>
          <a:bodyPr/>
          <a:lstStyle/>
          <a:p>
            <a:pPr algn="r"/>
            <a:r>
              <a:rPr lang="en-US" sz="1200" dirty="0" smtClean="0">
                <a:solidFill>
                  <a:schemeClr val="bg1">
                    <a:lumMod val="65000"/>
                  </a:schemeClr>
                </a:solidFill>
              </a:rPr>
              <a:t>177</a:t>
            </a:r>
            <a:endParaRPr lang="en-US" sz="1200" dirty="0">
              <a:solidFill>
                <a:schemeClr val="bg1">
                  <a:lumMod val="65000"/>
                </a:schemeClr>
              </a:solidFill>
            </a:endParaRPr>
          </a:p>
        </p:txBody>
      </p:sp>
    </p:spTree>
    <p:extLst>
      <p:ext uri="{BB962C8B-B14F-4D97-AF65-F5344CB8AC3E}">
        <p14:creationId xmlns:p14="http://schemas.microsoft.com/office/powerpoint/2010/main" val="385542586"/>
      </p:ext>
    </p:extLst>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457200" y="274637"/>
            <a:ext cx="8229600" cy="1143000"/>
          </a:xfrm>
        </p:spPr>
        <p:txBody>
          <a:bodyPr>
            <a:noAutofit/>
          </a:bodyPr>
          <a:lstStyle/>
          <a:p>
            <a:r>
              <a:rPr lang="en-US" sz="6000" dirty="0" smtClean="0">
                <a:solidFill>
                  <a:schemeClr val="bg1"/>
                </a:solidFill>
                <a:latin typeface="Cambria" pitchFamily="18" charset="0"/>
              </a:rPr>
              <a:t>Map offline</a:t>
            </a:r>
            <a:endParaRPr lang="en-US" sz="6000" dirty="0">
              <a:solidFill>
                <a:schemeClr val="bg1"/>
              </a:solidFill>
              <a:latin typeface="Cambria" pitchFamily="18" charset="0"/>
            </a:endParaRPr>
          </a:p>
        </p:txBody>
      </p:sp>
      <p:sp>
        <p:nvSpPr>
          <p:cNvPr id="8" name="TextBox 7"/>
          <p:cNvSpPr txBox="1"/>
          <p:nvPr/>
        </p:nvSpPr>
        <p:spPr>
          <a:xfrm>
            <a:off x="1138687" y="1708030"/>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pic>
        <p:nvPicPr>
          <p:cNvPr id="2054" name="Picture 6" descr="https://avatars2.githubusercontent.com/u/1007078?v=3&amp;s=40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770561" y="1965204"/>
            <a:ext cx="1173042" cy="1173042"/>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1" name="Picture 2" descr="http://www.planet3films.com/wp-content/uploads/2012/01/download-button.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7200" y="2099479"/>
            <a:ext cx="969840" cy="927167"/>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Straight Arrow Connector 11"/>
          <p:cNvCxnSpPr>
            <a:stCxn id="11" idx="3"/>
            <a:endCxn id="2054" idx="1"/>
          </p:cNvCxnSpPr>
          <p:nvPr/>
        </p:nvCxnSpPr>
        <p:spPr>
          <a:xfrm flipV="1">
            <a:off x="1427040" y="2551725"/>
            <a:ext cx="2343521" cy="1133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403952" y="2098944"/>
            <a:ext cx="2377574"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latin typeface="Cambria" panose="02040503050406030204" pitchFamily="18" charset="0"/>
              </a:rPr>
              <a:t>Download map data</a:t>
            </a:r>
            <a:endParaRPr kumimoji="0" lang="en-US" sz="20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14" name="TextBox 13"/>
          <p:cNvSpPr txBox="1"/>
          <p:nvPr/>
        </p:nvSpPr>
        <p:spPr>
          <a:xfrm>
            <a:off x="3684219" y="3217376"/>
            <a:ext cx="145584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err="1" smtClean="0">
                <a:ln>
                  <a:noFill/>
                </a:ln>
                <a:solidFill>
                  <a:sysClr val="windowText" lastClr="000000"/>
                </a:solidFill>
                <a:effectLst/>
                <a:uLnTx/>
                <a:uFillTx/>
                <a:latin typeface="Cambria" panose="02040503050406030204" pitchFamily="18" charset="0"/>
              </a:rPr>
              <a:t>Nutiteq</a:t>
            </a:r>
            <a:r>
              <a:rPr kumimoji="0" lang="en-US" sz="2000" b="0" i="0" u="none" strike="noStrike" kern="0" cap="none" spc="0" normalizeH="0" baseline="0" noProof="0" dirty="0" smtClean="0">
                <a:ln>
                  <a:noFill/>
                </a:ln>
                <a:solidFill>
                  <a:sysClr val="windowText" lastClr="000000"/>
                </a:solidFill>
                <a:effectLst/>
                <a:uLnTx/>
                <a:uFillTx/>
                <a:latin typeface="Cambria" panose="02040503050406030204" pitchFamily="18" charset="0"/>
              </a:rPr>
              <a:t> API</a:t>
            </a:r>
            <a:endParaRPr kumimoji="0" lang="en-US" sz="20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cxnSp>
        <p:nvCxnSpPr>
          <p:cNvPr id="20" name="Straight Arrow Connector 19"/>
          <p:cNvCxnSpPr>
            <a:stCxn id="2054" idx="3"/>
          </p:cNvCxnSpPr>
          <p:nvPr/>
        </p:nvCxnSpPr>
        <p:spPr>
          <a:xfrm>
            <a:off x="4943603" y="2551725"/>
            <a:ext cx="3113002" cy="1133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5168971" y="2182206"/>
            <a:ext cx="3097350"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latin typeface="Cambria" panose="02040503050406030204" pitchFamily="18" charset="0"/>
              </a:rPr>
              <a:t>Save to </a:t>
            </a:r>
            <a:r>
              <a:rPr kumimoji="0" lang="vi-VN" sz="2000" b="0" i="0" u="none" strike="noStrike" kern="0" cap="none" spc="0" normalizeH="0" baseline="0" noProof="0" dirty="0" smtClean="0">
                <a:ln>
                  <a:noFill/>
                </a:ln>
                <a:solidFill>
                  <a:sysClr val="windowText" lastClr="000000"/>
                </a:solidFill>
                <a:effectLst/>
                <a:uLnTx/>
                <a:uFillTx/>
                <a:latin typeface="Cambria" panose="02040503050406030204" pitchFamily="18" charset="0"/>
              </a:rPr>
              <a:t>mobile</a:t>
            </a:r>
            <a:r>
              <a:rPr kumimoji="0" lang="en-US" sz="2000" b="0" i="0" u="none" strike="noStrike" kern="0" cap="none" spc="0" normalizeH="0" baseline="0" noProof="0" dirty="0" smtClean="0">
                <a:ln>
                  <a:noFill/>
                </a:ln>
                <a:solidFill>
                  <a:sysClr val="windowText" lastClr="000000"/>
                </a:solidFill>
                <a:effectLst/>
                <a:uLnTx/>
                <a:uFillTx/>
                <a:latin typeface="Cambria" panose="02040503050406030204" pitchFamily="18" charset="0"/>
              </a:rPr>
              <a:t> storage</a:t>
            </a:r>
            <a:endParaRPr kumimoji="0" lang="en-US" sz="20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pic>
        <p:nvPicPr>
          <p:cNvPr id="2056" name="Picture 8" descr="http://www.computer-lock.com/wp-content/uploads/2013/10/Solutions-to-Data-Storage.gi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88584" y="1809778"/>
            <a:ext cx="1328468" cy="132846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6806164" y="3211139"/>
            <a:ext cx="1806905"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latin typeface="Cambria" panose="02040503050406030204" pitchFamily="18" charset="0"/>
              </a:rPr>
              <a:t>Mobile storage</a:t>
            </a:r>
            <a:endParaRPr kumimoji="0" lang="en-US" sz="20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3" name="Slide Number Placeholder 2"/>
          <p:cNvSpPr>
            <a:spLocks noGrp="1"/>
          </p:cNvSpPr>
          <p:nvPr>
            <p:ph type="sldNum" idx="12"/>
          </p:nvPr>
        </p:nvSpPr>
        <p:spPr/>
        <p:txBody>
          <a:bodyPr/>
          <a:lstStyle/>
          <a:p>
            <a:fld id="{00000000-1234-1234-1234-123412341234}" type="slidenum">
              <a:rPr lang="en" smtClean="0"/>
              <a:pPr/>
              <a:t>178</a:t>
            </a:fld>
            <a:endParaRPr lang="en" dirty="0"/>
          </a:p>
        </p:txBody>
      </p:sp>
    </p:spTree>
    <p:extLst>
      <p:ext uri="{BB962C8B-B14F-4D97-AF65-F5344CB8AC3E}">
        <p14:creationId xmlns:p14="http://schemas.microsoft.com/office/powerpoint/2010/main" val="3782632475"/>
      </p:ext>
    </p:extLst>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457200" y="274637"/>
            <a:ext cx="8229600" cy="1143000"/>
          </a:xfrm>
        </p:spPr>
        <p:txBody>
          <a:bodyPr>
            <a:noAutofit/>
          </a:bodyPr>
          <a:lstStyle/>
          <a:p>
            <a:r>
              <a:rPr lang="en-US" sz="6000" dirty="0" smtClean="0">
                <a:solidFill>
                  <a:schemeClr val="bg1"/>
                </a:solidFill>
                <a:latin typeface="Cambria" pitchFamily="18" charset="0"/>
              </a:rPr>
              <a:t>Map offline</a:t>
            </a:r>
            <a:endParaRPr lang="en-US" sz="6000" dirty="0">
              <a:solidFill>
                <a:schemeClr val="bg1"/>
              </a:solidFill>
              <a:latin typeface="Cambria" pitchFamily="18" charset="0"/>
            </a:endParaRPr>
          </a:p>
        </p:txBody>
      </p:sp>
      <p:pic>
        <p:nvPicPr>
          <p:cNvPr id="4098" name="Picture 2" descr="https://www.nutiteq.com/media/english-map.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3780" y="2359000"/>
            <a:ext cx="2035534" cy="325685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https://avatars2.githubusercontent.com/u/1007078?v=3&amp;s=400"/>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88810" y="2034216"/>
            <a:ext cx="1173042" cy="1173042"/>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5125657" y="3229056"/>
            <a:ext cx="1585690" cy="43088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200" b="0" i="0" u="none" strike="noStrike" kern="0" cap="none" spc="0" normalizeH="0" baseline="0" noProof="0" dirty="0" err="1" smtClean="0">
                <a:ln>
                  <a:noFill/>
                </a:ln>
                <a:solidFill>
                  <a:sysClr val="windowText" lastClr="000000"/>
                </a:solidFill>
                <a:effectLst/>
                <a:uLnTx/>
                <a:uFillTx/>
                <a:latin typeface="Cambria" panose="02040503050406030204" pitchFamily="18" charset="0"/>
              </a:rPr>
              <a:t>Nutiteq</a:t>
            </a:r>
            <a:r>
              <a:rPr kumimoji="0" lang="en-US" sz="2200" b="0" i="0" u="none" strike="noStrike" kern="0" cap="none" spc="0" normalizeH="0" baseline="0" noProof="0" dirty="0" smtClean="0">
                <a:ln>
                  <a:noFill/>
                </a:ln>
                <a:solidFill>
                  <a:sysClr val="windowText" lastClr="000000"/>
                </a:solidFill>
                <a:effectLst/>
                <a:uLnTx/>
                <a:uFillTx/>
                <a:latin typeface="Cambria" panose="02040503050406030204" pitchFamily="18" charset="0"/>
              </a:rPr>
              <a:t> API</a:t>
            </a:r>
            <a:endParaRPr kumimoji="0" lang="en-US" sz="22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pic>
        <p:nvPicPr>
          <p:cNvPr id="4100" name="Picture 4" descr="http://www.computer-lock.com/wp-content/uploads/2013/10/Solutions-to-Data-Storage.gi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88810" y="4298271"/>
            <a:ext cx="1259384" cy="1259384"/>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Arrow Connector 9"/>
          <p:cNvCxnSpPr>
            <a:stCxn id="4098" idx="3"/>
            <a:endCxn id="7" idx="1"/>
          </p:cNvCxnSpPr>
          <p:nvPr/>
        </p:nvCxnSpPr>
        <p:spPr>
          <a:xfrm flipV="1">
            <a:off x="2829314" y="2620737"/>
            <a:ext cx="2459496" cy="136669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4098" idx="3"/>
            <a:endCxn id="4100" idx="1"/>
          </p:cNvCxnSpPr>
          <p:nvPr/>
        </p:nvCxnSpPr>
        <p:spPr>
          <a:xfrm>
            <a:off x="2829314" y="3987428"/>
            <a:ext cx="2459496" cy="94053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4922876" y="5566249"/>
            <a:ext cx="1991251" cy="43088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200" b="0" i="0" u="none" strike="noStrike" kern="0" cap="none" spc="0" normalizeH="0" baseline="0" noProof="0" dirty="0" smtClean="0">
                <a:ln>
                  <a:noFill/>
                </a:ln>
                <a:solidFill>
                  <a:sysClr val="windowText" lastClr="000000"/>
                </a:solidFill>
                <a:effectLst/>
                <a:uLnTx/>
                <a:uFillTx/>
                <a:latin typeface="Cambria" panose="02040503050406030204" pitchFamily="18" charset="0"/>
              </a:rPr>
              <a:t>Mobile Storage</a:t>
            </a:r>
            <a:endParaRPr kumimoji="0" lang="en-US" sz="22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14" name="TextBox 13"/>
          <p:cNvSpPr txBox="1"/>
          <p:nvPr/>
        </p:nvSpPr>
        <p:spPr>
          <a:xfrm rot="19863562">
            <a:off x="2732933" y="2950846"/>
            <a:ext cx="243528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latin typeface="Cambria" panose="02040503050406030204" pitchFamily="18" charset="0"/>
              </a:rPr>
              <a:t>Has not downloaded</a:t>
            </a:r>
            <a:endParaRPr kumimoji="0" lang="en-US" sz="20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15" name="TextBox 14"/>
          <p:cNvSpPr txBox="1"/>
          <p:nvPr/>
        </p:nvSpPr>
        <p:spPr>
          <a:xfrm rot="1163837">
            <a:off x="2940762" y="4398842"/>
            <a:ext cx="201369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latin typeface="Cambria" panose="02040503050406030204" pitchFamily="18" charset="0"/>
              </a:rPr>
              <a:t>Has downloaded</a:t>
            </a:r>
            <a:endParaRPr kumimoji="0" lang="en-US" sz="20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2" name="Slide Number Placeholder 1"/>
          <p:cNvSpPr>
            <a:spLocks noGrp="1"/>
          </p:cNvSpPr>
          <p:nvPr>
            <p:ph type="sldNum" idx="12"/>
          </p:nvPr>
        </p:nvSpPr>
        <p:spPr/>
        <p:txBody>
          <a:bodyPr/>
          <a:lstStyle/>
          <a:p>
            <a:fld id="{00000000-1234-1234-1234-123412341234}" type="slidenum">
              <a:rPr lang="en" smtClean="0"/>
              <a:pPr/>
              <a:t>179</a:t>
            </a:fld>
            <a:endParaRPr lang="en"/>
          </a:p>
        </p:txBody>
      </p:sp>
    </p:spTree>
    <p:extLst>
      <p:ext uri="{BB962C8B-B14F-4D97-AF65-F5344CB8AC3E}">
        <p14:creationId xmlns:p14="http://schemas.microsoft.com/office/powerpoint/2010/main" val="66884724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Table 11"/>
          <p:cNvGraphicFramePr>
            <a:graphicFrameLocks noGrp="1"/>
          </p:cNvGraphicFramePr>
          <p:nvPr>
            <p:extLst/>
          </p:nvPr>
        </p:nvGraphicFramePr>
        <p:xfrm>
          <a:off x="106679" y="81588"/>
          <a:ext cx="5562601" cy="6199257"/>
        </p:xfrm>
        <a:graphic>
          <a:graphicData uri="http://schemas.openxmlformats.org/drawingml/2006/table">
            <a:tbl>
              <a:tblPr firstRow="1" bandRow="1">
                <a:tableStyleId>{5C22544A-7EE6-4342-B048-85BDC9FD1C3A}</a:tableStyleId>
              </a:tblPr>
              <a:tblGrid>
                <a:gridCol w="731036">
                  <a:extLst>
                    <a:ext uri="{9D8B030D-6E8A-4147-A177-3AD203B41FA5}">
                      <a16:colId xmlns:a16="http://schemas.microsoft.com/office/drawing/2014/main" xmlns="" val="20000"/>
                    </a:ext>
                  </a:extLst>
                </a:gridCol>
                <a:gridCol w="4831565">
                  <a:extLst>
                    <a:ext uri="{9D8B030D-6E8A-4147-A177-3AD203B41FA5}">
                      <a16:colId xmlns:a16="http://schemas.microsoft.com/office/drawing/2014/main" xmlns="" val="20001"/>
                    </a:ext>
                  </a:extLst>
                </a:gridCol>
              </a:tblGrid>
              <a:tr h="377577">
                <a:tc>
                  <a:txBody>
                    <a:bodyPr/>
                    <a:lstStyle/>
                    <a:p>
                      <a:pPr algn="ctr"/>
                      <a:r>
                        <a:rPr lang="en-US" sz="1600" dirty="0" smtClean="0">
                          <a:latin typeface="Cambria" panose="02040503050406030204" pitchFamily="18" charset="0"/>
                        </a:rPr>
                        <a:t>Index</a:t>
                      </a:r>
                      <a:endParaRPr lang="en-US" sz="1600" dirty="0">
                        <a:latin typeface="Cambria" panose="02040503050406030204" pitchFamily="18" charset="0"/>
                      </a:endParaRPr>
                    </a:p>
                  </a:txBody>
                  <a:tcPr/>
                </a:tc>
                <a:tc>
                  <a:txBody>
                    <a:bodyPr/>
                    <a:lstStyle/>
                    <a:p>
                      <a:pPr algn="ctr"/>
                      <a:r>
                        <a:rPr lang="en-US" dirty="0" smtClean="0">
                          <a:latin typeface="Cambria" panose="02040503050406030204" pitchFamily="18" charset="0"/>
                        </a:rPr>
                        <a:t>Sample value</a:t>
                      </a:r>
                      <a:endParaRPr lang="en-US" dirty="0">
                        <a:latin typeface="Cambria" panose="02040503050406030204" pitchFamily="18" charset="0"/>
                      </a:endParaRPr>
                    </a:p>
                  </a:txBody>
                  <a:tcPr/>
                </a:tc>
                <a:extLst>
                  <a:ext uri="{0D108BD9-81ED-4DB2-BD59-A6C34878D82A}">
                    <a16:rowId xmlns:a16="http://schemas.microsoft.com/office/drawing/2014/main" xmlns="" val="10000"/>
                  </a:ext>
                </a:extLst>
              </a:tr>
              <a:tr h="357990">
                <a:tc>
                  <a:txBody>
                    <a:bodyPr/>
                    <a:lstStyle/>
                    <a:p>
                      <a:pPr algn="ctr"/>
                      <a:r>
                        <a:rPr lang="en-US" smtClean="0">
                          <a:latin typeface="Cambria" panose="02040503050406030204" pitchFamily="18" charset="0"/>
                        </a:rPr>
                        <a:t>0</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1</a:t>
                      </a:r>
                      <a:endParaRPr lang="en-US" dirty="0">
                        <a:latin typeface="Cambria" panose="02040503050406030204" pitchFamily="18" charset="0"/>
                      </a:endParaRPr>
                    </a:p>
                  </a:txBody>
                  <a:tcPr/>
                </a:tc>
                <a:extLst>
                  <a:ext uri="{0D108BD9-81ED-4DB2-BD59-A6C34878D82A}">
                    <a16:rowId xmlns:a16="http://schemas.microsoft.com/office/drawing/2014/main" xmlns="" val="10001"/>
                  </a:ext>
                </a:extLst>
              </a:tr>
              <a:tr h="357990">
                <a:tc>
                  <a:txBody>
                    <a:bodyPr/>
                    <a:lstStyle/>
                    <a:p>
                      <a:pPr algn="ctr"/>
                      <a:r>
                        <a:rPr lang="en-US" smtClean="0">
                          <a:latin typeface="Cambria" panose="02040503050406030204" pitchFamily="18" charset="0"/>
                        </a:rPr>
                        <a:t>1</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8999</a:t>
                      </a:r>
                      <a:endParaRPr lang="en-US" dirty="0">
                        <a:latin typeface="Cambria" panose="02040503050406030204" pitchFamily="18" charset="0"/>
                      </a:endParaRPr>
                    </a:p>
                  </a:txBody>
                  <a:tcPr/>
                </a:tc>
                <a:extLst>
                  <a:ext uri="{0D108BD9-81ED-4DB2-BD59-A6C34878D82A}">
                    <a16:rowId xmlns:a16="http://schemas.microsoft.com/office/drawing/2014/main" xmlns="" val="10002"/>
                  </a:ext>
                </a:extLst>
              </a:tr>
              <a:tr h="357990">
                <a:tc>
                  <a:txBody>
                    <a:bodyPr/>
                    <a:lstStyle/>
                    <a:p>
                      <a:pPr algn="ctr"/>
                      <a:r>
                        <a:rPr lang="en-US" smtClean="0">
                          <a:latin typeface="Cambria" panose="02040503050406030204" pitchFamily="18" charset="0"/>
                        </a:rPr>
                        <a:t>2</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8994</a:t>
                      </a:r>
                      <a:endParaRPr lang="en-US" dirty="0">
                        <a:latin typeface="Cambria" panose="02040503050406030204" pitchFamily="18" charset="0"/>
                      </a:endParaRPr>
                    </a:p>
                  </a:txBody>
                  <a:tcPr/>
                </a:tc>
                <a:extLst>
                  <a:ext uri="{0D108BD9-81ED-4DB2-BD59-A6C34878D82A}">
                    <a16:rowId xmlns:a16="http://schemas.microsoft.com/office/drawing/2014/main" xmlns="" val="10003"/>
                  </a:ext>
                </a:extLst>
              </a:tr>
              <a:tr h="1054082">
                <a:tc>
                  <a:txBody>
                    <a:bodyPr/>
                    <a:lstStyle/>
                    <a:p>
                      <a:pPr algn="ctr"/>
                      <a:r>
                        <a:rPr lang="en-US" smtClean="0">
                          <a:latin typeface="Cambria" panose="02040503050406030204" pitchFamily="18" charset="0"/>
                        </a:rPr>
                        <a:t>3</a:t>
                      </a:r>
                      <a:endParaRPr lang="en-US" dirty="0">
                        <a:latin typeface="Cambria" panose="02040503050406030204" pitchFamily="18"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b="0" i="0" kern="1200" dirty="0" smtClean="0">
                          <a:solidFill>
                            <a:schemeClr val="dk1"/>
                          </a:solidFill>
                          <a:effectLst/>
                          <a:latin typeface="Cambria" panose="02040503050406030204" pitchFamily="18" charset="0"/>
                          <a:ea typeface="+mn-ea"/>
                          <a:cs typeface="+mn-cs"/>
                        </a:rPr>
                        <a:t>106.70589000000001,10.776800000000001 106.70627,10.775810000000002 106.70623,10.77579 106.70617000000001,10.77576 ...</a:t>
                      </a:r>
                      <a:endParaRPr lang="en-US" sz="1600" dirty="0" smtClean="0">
                        <a:latin typeface="Cambria" panose="02040503050406030204" pitchFamily="18" charset="0"/>
                      </a:endParaRPr>
                    </a:p>
                  </a:txBody>
                  <a:tcPr/>
                </a:tc>
                <a:extLst>
                  <a:ext uri="{0D108BD9-81ED-4DB2-BD59-A6C34878D82A}">
                    <a16:rowId xmlns:a16="http://schemas.microsoft.com/office/drawing/2014/main" xmlns="" val="10004"/>
                  </a:ext>
                </a:extLst>
              </a:tr>
              <a:tr h="357990">
                <a:tc>
                  <a:txBody>
                    <a:bodyPr/>
                    <a:lstStyle/>
                    <a:p>
                      <a:pPr algn="ctr"/>
                      <a:r>
                        <a:rPr lang="en-US" smtClean="0">
                          <a:latin typeface="Cambria" panose="02040503050406030204" pitchFamily="18" charset="0"/>
                        </a:rPr>
                        <a:t>4</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True</a:t>
                      </a:r>
                      <a:endParaRPr lang="en-US" dirty="0">
                        <a:latin typeface="Cambria" panose="02040503050406030204" pitchFamily="18" charset="0"/>
                      </a:endParaRPr>
                    </a:p>
                  </a:txBody>
                  <a:tcPr/>
                </a:tc>
                <a:extLst>
                  <a:ext uri="{0D108BD9-81ED-4DB2-BD59-A6C34878D82A}">
                    <a16:rowId xmlns:a16="http://schemas.microsoft.com/office/drawing/2014/main" xmlns="" val="10005"/>
                  </a:ext>
                </a:extLst>
              </a:tr>
              <a:tr h="357990">
                <a:tc>
                  <a:txBody>
                    <a:bodyPr/>
                    <a:lstStyle/>
                    <a:p>
                      <a:pPr algn="ctr"/>
                      <a:r>
                        <a:rPr lang="en-US" smtClean="0">
                          <a:latin typeface="Cambria" panose="02040503050406030204" pitchFamily="18" charset="0"/>
                        </a:rPr>
                        <a:t>5</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1</a:t>
                      </a:r>
                      <a:endParaRPr lang="en-US" dirty="0">
                        <a:latin typeface="Cambria" panose="02040503050406030204" pitchFamily="18" charset="0"/>
                      </a:endParaRPr>
                    </a:p>
                  </a:txBody>
                  <a:tcPr/>
                </a:tc>
                <a:extLst>
                  <a:ext uri="{0D108BD9-81ED-4DB2-BD59-A6C34878D82A}">
                    <a16:rowId xmlns:a16="http://schemas.microsoft.com/office/drawing/2014/main" xmlns="" val="10006"/>
                  </a:ext>
                </a:extLst>
              </a:tr>
              <a:tr h="357990">
                <a:tc>
                  <a:txBody>
                    <a:bodyPr/>
                    <a:lstStyle/>
                    <a:p>
                      <a:pPr algn="ctr"/>
                      <a:r>
                        <a:rPr lang="en-US" smtClean="0">
                          <a:latin typeface="Cambria" panose="02040503050406030204" pitchFamily="18" charset="0"/>
                        </a:rPr>
                        <a:t>6</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468.747807122203</a:t>
                      </a:r>
                      <a:endParaRPr lang="en-US" dirty="0">
                        <a:latin typeface="Cambria" panose="02040503050406030204" pitchFamily="18" charset="0"/>
                      </a:endParaRPr>
                    </a:p>
                  </a:txBody>
                  <a:tcPr/>
                </a:tc>
                <a:extLst>
                  <a:ext uri="{0D108BD9-81ED-4DB2-BD59-A6C34878D82A}">
                    <a16:rowId xmlns:a16="http://schemas.microsoft.com/office/drawing/2014/main" xmlns="" val="10007"/>
                  </a:ext>
                </a:extLst>
              </a:tr>
              <a:tr h="357990">
                <a:tc>
                  <a:txBody>
                    <a:bodyPr/>
                    <a:lstStyle/>
                    <a:p>
                      <a:pPr algn="ctr"/>
                      <a:r>
                        <a:rPr lang="en-US" smtClean="0">
                          <a:latin typeface="Cambria" panose="02040503050406030204" pitchFamily="18" charset="0"/>
                        </a:rPr>
                        <a:t>7</a:t>
                      </a:r>
                      <a:endParaRPr lang="en-US" dirty="0">
                        <a:latin typeface="Cambria" panose="02040503050406030204" pitchFamily="18" charset="0"/>
                      </a:endParaRPr>
                    </a:p>
                  </a:txBody>
                  <a:tcPr/>
                </a:tc>
                <a:tc>
                  <a:txBody>
                    <a:bodyPr/>
                    <a:lstStyle/>
                    <a:p>
                      <a:pPr algn="ctr"/>
                      <a:r>
                        <a:rPr lang="vi-VN" sz="1800" b="0" i="0" kern="1200" smtClean="0">
                          <a:solidFill>
                            <a:schemeClr val="dk1"/>
                          </a:solidFill>
                          <a:effectLst/>
                          <a:latin typeface="Cambria" panose="02040503050406030204" pitchFamily="18" charset="0"/>
                          <a:ea typeface="+mn-ea"/>
                          <a:cs typeface="+mn-cs"/>
                        </a:rPr>
                        <a:t>Công Trường Mê Linh</a:t>
                      </a:r>
                      <a:endParaRPr lang="en-US" dirty="0">
                        <a:latin typeface="Cambria" panose="02040503050406030204" pitchFamily="18" charset="0"/>
                      </a:endParaRPr>
                    </a:p>
                  </a:txBody>
                  <a:tcPr/>
                </a:tc>
                <a:extLst>
                  <a:ext uri="{0D108BD9-81ED-4DB2-BD59-A6C34878D82A}">
                    <a16:rowId xmlns:a16="http://schemas.microsoft.com/office/drawing/2014/main" xmlns="" val="10008"/>
                  </a:ext>
                </a:extLst>
              </a:tr>
              <a:tr h="357990">
                <a:tc>
                  <a:txBody>
                    <a:bodyPr/>
                    <a:lstStyle/>
                    <a:p>
                      <a:pPr algn="ctr"/>
                      <a:r>
                        <a:rPr lang="en-US" smtClean="0">
                          <a:latin typeface="Cambria" panose="02040503050406030204" pitchFamily="18" charset="0"/>
                        </a:rPr>
                        <a:t>8</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106.705856990563</a:t>
                      </a:r>
                      <a:endParaRPr lang="en-US" dirty="0">
                        <a:latin typeface="Cambria" panose="02040503050406030204" pitchFamily="18" charset="0"/>
                      </a:endParaRPr>
                    </a:p>
                  </a:txBody>
                  <a:tcPr/>
                </a:tc>
                <a:extLst>
                  <a:ext uri="{0D108BD9-81ED-4DB2-BD59-A6C34878D82A}">
                    <a16:rowId xmlns:a16="http://schemas.microsoft.com/office/drawing/2014/main" xmlns="" val="10009"/>
                  </a:ext>
                </a:extLst>
              </a:tr>
              <a:tr h="357990">
                <a:tc>
                  <a:txBody>
                    <a:bodyPr/>
                    <a:lstStyle/>
                    <a:p>
                      <a:pPr algn="ctr"/>
                      <a:r>
                        <a:rPr lang="en-US" smtClean="0">
                          <a:latin typeface="Cambria" panose="02040503050406030204" pitchFamily="18" charset="0"/>
                        </a:rPr>
                        <a:t>9</a:t>
                      </a:r>
                      <a:endParaRPr lang="en-US" dirty="0">
                        <a:latin typeface="Cambria" panose="02040503050406030204" pitchFamily="18" charset="0"/>
                      </a:endParaRPr>
                    </a:p>
                  </a:txBody>
                  <a:tcPr/>
                </a:tc>
                <a:tc>
                  <a:txBody>
                    <a:bodyPr/>
                    <a:lstStyle/>
                    <a:p>
                      <a:pPr algn="ctr"/>
                      <a:r>
                        <a:rPr lang="en-US" sz="1800" b="0" i="0" kern="1200" dirty="0" smtClean="0">
                          <a:solidFill>
                            <a:schemeClr val="dk1"/>
                          </a:solidFill>
                          <a:effectLst/>
                          <a:latin typeface="Cambria" panose="02040503050406030204" pitchFamily="18" charset="0"/>
                          <a:ea typeface="+mn-ea"/>
                          <a:cs typeface="+mn-cs"/>
                        </a:rPr>
                        <a:t>10.7767894851893</a:t>
                      </a:r>
                      <a:endParaRPr lang="en-US" dirty="0">
                        <a:latin typeface="Cambria" panose="02040503050406030204" pitchFamily="18" charset="0"/>
                      </a:endParaRPr>
                    </a:p>
                  </a:txBody>
                  <a:tcPr/>
                </a:tc>
                <a:extLst>
                  <a:ext uri="{0D108BD9-81ED-4DB2-BD59-A6C34878D82A}">
                    <a16:rowId xmlns:a16="http://schemas.microsoft.com/office/drawing/2014/main" xmlns="" val="10010"/>
                  </a:ext>
                </a:extLst>
              </a:tr>
              <a:tr h="357990">
                <a:tc>
                  <a:txBody>
                    <a:bodyPr/>
                    <a:lstStyle/>
                    <a:p>
                      <a:pPr algn="ctr"/>
                      <a:r>
                        <a:rPr lang="en-US" smtClean="0">
                          <a:latin typeface="Cambria" panose="02040503050406030204" pitchFamily="18" charset="0"/>
                        </a:rPr>
                        <a:t>10</a:t>
                      </a:r>
                      <a:endParaRPr lang="en-US" dirty="0">
                        <a:latin typeface="Cambria" panose="02040503050406030204" pitchFamily="18" charset="0"/>
                      </a:endParaRPr>
                    </a:p>
                  </a:txBody>
                  <a:tcPr/>
                </a:tc>
                <a:tc>
                  <a:txBody>
                    <a:bodyPr/>
                    <a:lstStyle/>
                    <a:p>
                      <a:pPr algn="ctr"/>
                      <a:r>
                        <a:rPr lang="en-US" sz="1800" b="1" i="0" kern="1200" dirty="0" smtClean="0">
                          <a:solidFill>
                            <a:srgbClr val="FF0000"/>
                          </a:solidFill>
                          <a:effectLst/>
                          <a:latin typeface="Cambria" panose="02040503050406030204" pitchFamily="18" charset="0"/>
                          <a:ea typeface="+mn-ea"/>
                          <a:cs typeface="+mn-cs"/>
                        </a:rPr>
                        <a:t>01</a:t>
                      </a:r>
                      <a:endParaRPr lang="en-US" b="1" dirty="0">
                        <a:solidFill>
                          <a:srgbClr val="FF0000"/>
                        </a:solidFill>
                        <a:latin typeface="Cambria" panose="02040503050406030204" pitchFamily="18" charset="0"/>
                      </a:endParaRPr>
                    </a:p>
                  </a:txBody>
                  <a:tcPr/>
                </a:tc>
                <a:extLst>
                  <a:ext uri="{0D108BD9-81ED-4DB2-BD59-A6C34878D82A}">
                    <a16:rowId xmlns:a16="http://schemas.microsoft.com/office/drawing/2014/main" xmlns="" val="10011"/>
                  </a:ext>
                </a:extLst>
              </a:tr>
              <a:tr h="357990">
                <a:tc>
                  <a:txBody>
                    <a:bodyPr/>
                    <a:lstStyle/>
                    <a:p>
                      <a:pPr algn="ctr"/>
                      <a:r>
                        <a:rPr lang="en-US" smtClean="0">
                          <a:latin typeface="Cambria" panose="02040503050406030204" pitchFamily="18" charset="0"/>
                        </a:rPr>
                        <a:t>11</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Bến Thành- BX Chợ Lớn</a:t>
                      </a:r>
                      <a:endParaRPr lang="en-US" dirty="0">
                        <a:latin typeface="Cambria" panose="02040503050406030204" pitchFamily="18" charset="0"/>
                      </a:endParaRPr>
                    </a:p>
                  </a:txBody>
                  <a:tcPr/>
                </a:tc>
                <a:extLst>
                  <a:ext uri="{0D108BD9-81ED-4DB2-BD59-A6C34878D82A}">
                    <a16:rowId xmlns:a16="http://schemas.microsoft.com/office/drawing/2014/main" xmlns="" val="10012"/>
                  </a:ext>
                </a:extLst>
              </a:tr>
              <a:tr h="357990">
                <a:tc>
                  <a:txBody>
                    <a:bodyPr/>
                    <a:lstStyle/>
                    <a:p>
                      <a:pPr algn="ctr"/>
                      <a:r>
                        <a:rPr lang="en-US" smtClean="0">
                          <a:latin typeface="Cambria" panose="02040503050406030204" pitchFamily="18" charset="0"/>
                        </a:rPr>
                        <a:t>12</a:t>
                      </a:r>
                      <a:endParaRPr lang="en-US" dirty="0">
                        <a:latin typeface="Cambria" panose="02040503050406030204" pitchFamily="18" charset="0"/>
                      </a:endParaRPr>
                    </a:p>
                  </a:txBody>
                  <a:tcPr/>
                </a:tc>
                <a:tc>
                  <a:txBody>
                    <a:bodyPr/>
                    <a:lstStyle/>
                    <a:p>
                      <a:pPr algn="ctr"/>
                      <a:r>
                        <a:rPr lang="vi-VN" sz="1800" b="0" i="0" kern="1200" smtClean="0">
                          <a:solidFill>
                            <a:schemeClr val="dk1"/>
                          </a:solidFill>
                          <a:effectLst/>
                          <a:latin typeface="Cambria" panose="02040503050406030204" pitchFamily="18" charset="0"/>
                          <a:ea typeface="+mn-ea"/>
                          <a:cs typeface="+mn-cs"/>
                        </a:rPr>
                        <a:t>Công trường Mê Linh, Thi Sách, Quận 1</a:t>
                      </a:r>
                      <a:endParaRPr lang="en-US" dirty="0">
                        <a:latin typeface="Cambria" panose="02040503050406030204" pitchFamily="18" charset="0"/>
                      </a:endParaRPr>
                    </a:p>
                  </a:txBody>
                  <a:tcPr/>
                </a:tc>
                <a:extLst>
                  <a:ext uri="{0D108BD9-81ED-4DB2-BD59-A6C34878D82A}">
                    <a16:rowId xmlns:a16="http://schemas.microsoft.com/office/drawing/2014/main" xmlns="" val="10013"/>
                  </a:ext>
                </a:extLst>
              </a:tr>
              <a:tr h="357990">
                <a:tc>
                  <a:txBody>
                    <a:bodyPr/>
                    <a:lstStyle/>
                    <a:p>
                      <a:pPr algn="ctr"/>
                      <a:r>
                        <a:rPr lang="en-US" smtClean="0">
                          <a:latin typeface="Cambria" panose="02040503050406030204" pitchFamily="18" charset="0"/>
                        </a:rPr>
                        <a:t>13</a:t>
                      </a:r>
                      <a:endParaRPr lang="en-US" dirty="0">
                        <a:latin typeface="Cambria" panose="02040503050406030204" pitchFamily="18" charset="0"/>
                      </a:endParaRPr>
                    </a:p>
                  </a:txBody>
                  <a:tcPr/>
                </a:tc>
                <a:tc>
                  <a:txBody>
                    <a:bodyPr/>
                    <a:lstStyle/>
                    <a:p>
                      <a:pPr algn="ctr"/>
                      <a:r>
                        <a:rPr lang="en-US" sz="1800" b="0" i="0" kern="1200" dirty="0" smtClean="0">
                          <a:solidFill>
                            <a:schemeClr val="dk1"/>
                          </a:solidFill>
                          <a:effectLst/>
                          <a:latin typeface="Cambria" panose="02040503050406030204" pitchFamily="18" charset="0"/>
                          <a:ea typeface="+mn-ea"/>
                          <a:cs typeface="+mn-cs"/>
                        </a:rPr>
                        <a:t>BX06</a:t>
                      </a:r>
                      <a:endParaRPr lang="en-US" dirty="0">
                        <a:latin typeface="Cambria" panose="02040503050406030204" pitchFamily="18" charset="0"/>
                      </a:endParaRPr>
                    </a:p>
                  </a:txBody>
                  <a:tcPr/>
                </a:tc>
                <a:extLst>
                  <a:ext uri="{0D108BD9-81ED-4DB2-BD59-A6C34878D82A}">
                    <a16:rowId xmlns:a16="http://schemas.microsoft.com/office/drawing/2014/main" xmlns="" val="10014"/>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2137016827"/>
              </p:ext>
            </p:extLst>
          </p:nvPr>
        </p:nvGraphicFramePr>
        <p:xfrm>
          <a:off x="6802452" y="1384416"/>
          <a:ext cx="1749039" cy="1188720"/>
        </p:xfrm>
        <a:graphic>
          <a:graphicData uri="http://schemas.openxmlformats.org/drawingml/2006/table">
            <a:tbl>
              <a:tblPr firstRow="1" bandRow="1">
                <a:tableStyleId>{21E4AEA4-8DFA-4A89-87EB-49C32662AFE0}</a:tableStyleId>
              </a:tblPr>
              <a:tblGrid>
                <a:gridCol w="1749039">
                  <a:extLst>
                    <a:ext uri="{9D8B030D-6E8A-4147-A177-3AD203B41FA5}">
                      <a16:colId xmlns:a16="http://schemas.microsoft.com/office/drawing/2014/main" xmlns="" val="20000"/>
                    </a:ext>
                  </a:extLst>
                </a:gridCol>
              </a:tblGrid>
              <a:tr h="371849">
                <a:tc>
                  <a:txBody>
                    <a:bodyPr/>
                    <a:lstStyle/>
                    <a:p>
                      <a:pPr algn="ctr"/>
                      <a:r>
                        <a:rPr lang="en-US" sz="2000" dirty="0" smtClean="0">
                          <a:latin typeface="Cambria" panose="02040503050406030204" pitchFamily="18" charset="0"/>
                        </a:rPr>
                        <a:t>Route</a:t>
                      </a:r>
                      <a:endParaRPr lang="en-US" sz="2000" dirty="0">
                        <a:latin typeface="Cambria" panose="02040503050406030204" pitchFamily="18" charset="0"/>
                      </a:endParaRPr>
                    </a:p>
                  </a:txBody>
                  <a:tcPr/>
                </a:tc>
                <a:extLst>
                  <a:ext uri="{0D108BD9-81ED-4DB2-BD59-A6C34878D82A}">
                    <a16:rowId xmlns:a16="http://schemas.microsoft.com/office/drawing/2014/main" xmlns="" val="10000"/>
                  </a:ext>
                </a:extLst>
              </a:tr>
              <a:tr h="371849">
                <a:tc>
                  <a:txBody>
                    <a:bodyPr/>
                    <a:lstStyle/>
                    <a:p>
                      <a:r>
                        <a:rPr lang="en-US" sz="2000" dirty="0" err="1" smtClean="0">
                          <a:latin typeface="Cambria" panose="02040503050406030204" pitchFamily="18" charset="0"/>
                        </a:rPr>
                        <a:t>RouteType</a:t>
                      </a:r>
                      <a:endParaRPr lang="en-US" sz="2000" dirty="0">
                        <a:latin typeface="Cambria" panose="02040503050406030204" pitchFamily="18" charset="0"/>
                      </a:endParaRPr>
                    </a:p>
                  </a:txBody>
                  <a:tcPr/>
                </a:tc>
                <a:extLst>
                  <a:ext uri="{0D108BD9-81ED-4DB2-BD59-A6C34878D82A}">
                    <a16:rowId xmlns:a16="http://schemas.microsoft.com/office/drawing/2014/main" xmlns="" val="10001"/>
                  </a:ext>
                </a:extLst>
              </a:tr>
              <a:tr h="371849">
                <a:tc>
                  <a:txBody>
                    <a:bodyPr/>
                    <a:lstStyle/>
                    <a:p>
                      <a:r>
                        <a:rPr lang="en-US" sz="2000" dirty="0" err="1" smtClean="0">
                          <a:latin typeface="Cambria" panose="02040503050406030204" pitchFamily="18" charset="0"/>
                        </a:rPr>
                        <a:t>RouteNo</a:t>
                      </a:r>
                      <a:endParaRPr lang="en-US" sz="2000" dirty="0">
                        <a:latin typeface="Cambria" panose="02040503050406030204" pitchFamily="18" charset="0"/>
                      </a:endParaRPr>
                    </a:p>
                  </a:txBody>
                  <a:tcPr/>
                </a:tc>
                <a:extLst>
                  <a:ext uri="{0D108BD9-81ED-4DB2-BD59-A6C34878D82A}">
                    <a16:rowId xmlns:a16="http://schemas.microsoft.com/office/drawing/2014/main" xmlns="" val="10002"/>
                  </a:ext>
                </a:extLst>
              </a:tr>
            </a:tbl>
          </a:graphicData>
        </a:graphic>
      </p:graphicFrame>
      <p:cxnSp>
        <p:nvCxnSpPr>
          <p:cNvPr id="8" name="Straight Arrow Connector 7"/>
          <p:cNvCxnSpPr/>
          <p:nvPr/>
        </p:nvCxnSpPr>
        <p:spPr>
          <a:xfrm flipV="1">
            <a:off x="3474720" y="2341548"/>
            <a:ext cx="3392378" cy="2687653"/>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342" y="290816"/>
            <a:ext cx="6784756" cy="443863"/>
          </a:xfrm>
          <a:prstGeom prst="rect">
            <a:avLst/>
          </a:prstGeom>
        </p:spPr>
      </p:pic>
      <p:cxnSp>
        <p:nvCxnSpPr>
          <p:cNvPr id="10" name="Straight Arrow Connector 9"/>
          <p:cNvCxnSpPr/>
          <p:nvPr/>
        </p:nvCxnSpPr>
        <p:spPr>
          <a:xfrm flipH="1" flipV="1">
            <a:off x="341832" y="615297"/>
            <a:ext cx="2593079" cy="4413903"/>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3" name="Slide Number Placeholder 2"/>
          <p:cNvSpPr>
            <a:spLocks noGrp="1"/>
          </p:cNvSpPr>
          <p:nvPr>
            <p:ph type="sldNum" sz="quarter" idx="12"/>
          </p:nvPr>
        </p:nvSpPr>
        <p:spPr/>
        <p:txBody>
          <a:bodyPr/>
          <a:lstStyle/>
          <a:p>
            <a:fld id="{0E8E0603-4C39-4EF1-A0FE-816FABFA11C3}" type="slidenum">
              <a:rPr lang="en-US" smtClean="0"/>
              <a:t>18</a:t>
            </a:fld>
            <a:endParaRPr lang="en-US"/>
          </a:p>
        </p:txBody>
      </p:sp>
      <p:sp>
        <p:nvSpPr>
          <p:cNvPr id="13" name="Rectangle 12"/>
          <p:cNvSpPr/>
          <p:nvPr/>
        </p:nvSpPr>
        <p:spPr>
          <a:xfrm>
            <a:off x="435426" y="6342018"/>
            <a:ext cx="7891055" cy="3693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smtClean="0">
                <a:ln>
                  <a:noFill/>
                </a:ln>
                <a:solidFill>
                  <a:sysClr val="windowText" lastClr="000000"/>
                </a:solidFill>
                <a:effectLst/>
                <a:uLnTx/>
                <a:uFillTx/>
                <a:latin typeface="Cambria" panose="02040503050406030204" pitchFamily="18" charset="0"/>
              </a:rPr>
              <a:t>http://mapbus.ebms.vn/ajax.aspx?action=listRouteStations&amp;</a:t>
            </a:r>
            <a:r>
              <a:rPr kumimoji="0" lang="en-US" b="0" i="0" u="none" strike="noStrike" kern="0" cap="none" spc="0" normalizeH="0" baseline="0" noProof="0" dirty="0" smtClean="0">
                <a:ln>
                  <a:noFill/>
                </a:ln>
                <a:solidFill>
                  <a:srgbClr val="FF0000"/>
                </a:solidFill>
                <a:effectLst/>
                <a:uLnTx/>
                <a:uFillTx/>
                <a:latin typeface="Cambria" panose="02040503050406030204" pitchFamily="18" charset="0"/>
              </a:rPr>
              <a:t>rid=1</a:t>
            </a:r>
            <a:r>
              <a:rPr kumimoji="0" lang="en-US" b="0" i="0" u="none" strike="noStrike" kern="0" cap="none" spc="0" normalizeH="0" baseline="0" noProof="0" dirty="0" smtClean="0">
                <a:ln>
                  <a:noFill/>
                </a:ln>
                <a:solidFill>
                  <a:sysClr val="windowText" lastClr="000000"/>
                </a:solidFill>
                <a:effectLst/>
                <a:uLnTx/>
                <a:uFillTx/>
                <a:latin typeface="Cambria" panose="02040503050406030204" pitchFamily="18" charset="0"/>
              </a:rPr>
              <a:t>&amp;</a:t>
            </a:r>
            <a:r>
              <a:rPr kumimoji="0" lang="en-US" b="0" i="0" u="none" strike="noStrike" kern="0" cap="none" spc="0" normalizeH="0" baseline="0" noProof="0" dirty="0" smtClean="0">
                <a:ln>
                  <a:noFill/>
                </a:ln>
                <a:solidFill>
                  <a:srgbClr val="FF0000"/>
                </a:solidFill>
                <a:effectLst/>
                <a:uLnTx/>
                <a:uFillTx/>
                <a:latin typeface="Cambria" panose="02040503050406030204" pitchFamily="18" charset="0"/>
              </a:rPr>
              <a:t>isgo=true</a:t>
            </a:r>
            <a:endParaRPr kumimoji="0" lang="en-US" b="0" i="0" u="none" strike="noStrike" kern="0" cap="none" spc="0" normalizeH="0" baseline="0" noProof="0" dirty="0">
              <a:ln>
                <a:noFill/>
              </a:ln>
              <a:solidFill>
                <a:srgbClr val="FF0000"/>
              </a:solidFill>
              <a:effectLst/>
              <a:uLnTx/>
              <a:uFillTx/>
              <a:latin typeface="Cambria" panose="02040503050406030204" pitchFamily="18" charset="0"/>
            </a:endParaRPr>
          </a:p>
        </p:txBody>
      </p:sp>
    </p:spTree>
    <p:extLst>
      <p:ext uri="{BB962C8B-B14F-4D97-AF65-F5344CB8AC3E}">
        <p14:creationId xmlns:p14="http://schemas.microsoft.com/office/powerpoint/2010/main" val="1330890784"/>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TextBox 3"/>
          <p:cNvSpPr txBox="1"/>
          <p:nvPr/>
        </p:nvSpPr>
        <p:spPr>
          <a:xfrm>
            <a:off x="1170684" y="2967335"/>
            <a:ext cx="6802631" cy="923330"/>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5400" b="0" i="0" u="none" strike="noStrike" kern="0" cap="none" spc="0" normalizeH="0" baseline="0" noProof="0" dirty="0" smtClean="0">
                <a:ln>
                  <a:noFill/>
                </a:ln>
                <a:solidFill>
                  <a:schemeClr val="bg1"/>
                </a:solidFill>
                <a:effectLst/>
                <a:uLnTx/>
                <a:uFillTx/>
              </a:rPr>
              <a:t>Notify Turn Algorithm</a:t>
            </a:r>
            <a:endParaRPr kumimoji="0" lang="en-US" sz="5400" b="0" i="0" u="none" strike="noStrike" kern="0" cap="none" spc="0" normalizeH="0" baseline="0" noProof="0" dirty="0">
              <a:ln>
                <a:noFill/>
              </a:ln>
              <a:solidFill>
                <a:schemeClr val="bg1"/>
              </a:solidFill>
              <a:effectLst/>
              <a:uLnTx/>
              <a:uFillTx/>
            </a:endParaRPr>
          </a:p>
        </p:txBody>
      </p:sp>
      <p:sp>
        <p:nvSpPr>
          <p:cNvPr id="3" name="Slide Number Placeholder 2"/>
          <p:cNvSpPr>
            <a:spLocks noGrp="1"/>
          </p:cNvSpPr>
          <p:nvPr>
            <p:ph type="sldNum" sz="quarter" idx="12"/>
          </p:nvPr>
        </p:nvSpPr>
        <p:spPr/>
        <p:txBody>
          <a:bodyPr/>
          <a:lstStyle/>
          <a:p>
            <a:fld id="{4A2F9A4F-C4F0-482F-9519-68597CE94F5B}" type="slidenum">
              <a:rPr lang="en-US" smtClean="0"/>
              <a:t>180</a:t>
            </a:fld>
            <a:endParaRPr lang="en-US"/>
          </a:p>
        </p:txBody>
      </p:sp>
    </p:spTree>
    <p:extLst>
      <p:ext uri="{BB962C8B-B14F-4D97-AF65-F5344CB8AC3E}">
        <p14:creationId xmlns:p14="http://schemas.microsoft.com/office/powerpoint/2010/main" val="1518611368"/>
      </p:ext>
    </p:extLst>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TextBox 3"/>
          <p:cNvSpPr txBox="1"/>
          <p:nvPr/>
        </p:nvSpPr>
        <p:spPr>
          <a:xfrm>
            <a:off x="1479697" y="2551837"/>
            <a:ext cx="6650154" cy="175432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5400" b="0" i="0" u="none" strike="noStrike" kern="0" cap="none" spc="0" normalizeH="0" baseline="0" noProof="0" dirty="0" smtClean="0">
                <a:ln>
                  <a:noFill/>
                </a:ln>
                <a:solidFill>
                  <a:schemeClr val="bg1"/>
                </a:solidFill>
                <a:effectLst/>
                <a:uLnTx/>
                <a:uFillTx/>
              </a:rPr>
              <a:t>Distance from point to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5400" b="0" i="0" u="none" strike="noStrike" kern="0" cap="none" spc="0" normalizeH="0" baseline="0" noProof="0" dirty="0" smtClean="0">
                <a:ln>
                  <a:noFill/>
                </a:ln>
                <a:solidFill>
                  <a:schemeClr val="bg1"/>
                </a:solidFill>
                <a:effectLst/>
                <a:uLnTx/>
                <a:uFillTx/>
              </a:rPr>
              <a:t>segment algorithm</a:t>
            </a:r>
            <a:endParaRPr kumimoji="0" lang="en-US" sz="5400" b="0" i="0" u="none" strike="noStrike" kern="0" cap="none" spc="0" normalizeH="0" baseline="0" noProof="0" dirty="0">
              <a:ln>
                <a:noFill/>
              </a:ln>
              <a:solidFill>
                <a:schemeClr val="bg1"/>
              </a:solidFill>
              <a:effectLst/>
              <a:uLnTx/>
              <a:uFillTx/>
            </a:endParaRPr>
          </a:p>
        </p:txBody>
      </p:sp>
      <p:sp>
        <p:nvSpPr>
          <p:cNvPr id="3" name="Slide Number Placeholder 2"/>
          <p:cNvSpPr>
            <a:spLocks noGrp="1"/>
          </p:cNvSpPr>
          <p:nvPr>
            <p:ph type="sldNum" sz="quarter" idx="12"/>
          </p:nvPr>
        </p:nvSpPr>
        <p:spPr/>
        <p:txBody>
          <a:bodyPr/>
          <a:lstStyle/>
          <a:p>
            <a:fld id="{4A2F9A4F-C4F0-482F-9519-68597CE94F5B}" type="slidenum">
              <a:rPr lang="en-US" smtClean="0"/>
              <a:t>181</a:t>
            </a:fld>
            <a:endParaRPr lang="en-US"/>
          </a:p>
        </p:txBody>
      </p:sp>
    </p:spTree>
    <p:extLst>
      <p:ext uri="{BB962C8B-B14F-4D97-AF65-F5344CB8AC3E}">
        <p14:creationId xmlns:p14="http://schemas.microsoft.com/office/powerpoint/2010/main" val="1957177048"/>
      </p:ext>
    </p:extLst>
  </p:cSld>
  <p:clrMapOvr>
    <a:masterClrMapping/>
  </p:clrMapOvr>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Straight Connector 11"/>
          <p:cNvCxnSpPr/>
          <p:nvPr/>
        </p:nvCxnSpPr>
        <p:spPr>
          <a:xfrm>
            <a:off x="2162175" y="3143251"/>
            <a:ext cx="36576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844459" y="2773917"/>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A</a:t>
            </a:r>
          </a:p>
        </p:txBody>
      </p:sp>
      <p:sp>
        <p:nvSpPr>
          <p:cNvPr id="14" name="TextBox 13"/>
          <p:cNvSpPr txBox="1"/>
          <p:nvPr/>
        </p:nvSpPr>
        <p:spPr>
          <a:xfrm>
            <a:off x="5915026" y="2773917"/>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B</a:t>
            </a:r>
          </a:p>
        </p:txBody>
      </p:sp>
      <p:sp>
        <p:nvSpPr>
          <p:cNvPr id="18" name="Oval 17"/>
          <p:cNvSpPr/>
          <p:nvPr/>
        </p:nvSpPr>
        <p:spPr>
          <a:xfrm>
            <a:off x="2079615" y="3050574"/>
            <a:ext cx="185352" cy="18535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9" name="Oval 18"/>
          <p:cNvSpPr/>
          <p:nvPr/>
        </p:nvSpPr>
        <p:spPr>
          <a:xfrm>
            <a:off x="5729674" y="3055207"/>
            <a:ext cx="185352" cy="18535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182</a:t>
            </a:fld>
            <a:endParaRPr lang="en-US"/>
          </a:p>
        </p:txBody>
      </p:sp>
    </p:spTree>
    <p:extLst>
      <p:ext uri="{BB962C8B-B14F-4D97-AF65-F5344CB8AC3E}">
        <p14:creationId xmlns:p14="http://schemas.microsoft.com/office/powerpoint/2010/main" val="2921582827"/>
      </p:ext>
    </p:extLst>
  </p:cSld>
  <p:clrMapOvr>
    <a:masterClrMapping/>
  </p:clrMapOvr>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Straight Connector 11"/>
          <p:cNvCxnSpPr/>
          <p:nvPr/>
        </p:nvCxnSpPr>
        <p:spPr>
          <a:xfrm>
            <a:off x="2162175" y="3143251"/>
            <a:ext cx="36576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844459" y="2773917"/>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A</a:t>
            </a:r>
          </a:p>
        </p:txBody>
      </p:sp>
      <p:sp>
        <p:nvSpPr>
          <p:cNvPr id="14" name="TextBox 13"/>
          <p:cNvSpPr txBox="1"/>
          <p:nvPr/>
        </p:nvSpPr>
        <p:spPr>
          <a:xfrm>
            <a:off x="5915026" y="2773917"/>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B</a:t>
            </a:r>
          </a:p>
        </p:txBody>
      </p:sp>
      <p:sp>
        <p:nvSpPr>
          <p:cNvPr id="18" name="Oval 17"/>
          <p:cNvSpPr/>
          <p:nvPr/>
        </p:nvSpPr>
        <p:spPr>
          <a:xfrm>
            <a:off x="2079615" y="3050574"/>
            <a:ext cx="185352" cy="18535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9" name="Oval 18"/>
          <p:cNvSpPr/>
          <p:nvPr/>
        </p:nvSpPr>
        <p:spPr>
          <a:xfrm>
            <a:off x="5729674" y="3055207"/>
            <a:ext cx="185352" cy="18535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 name="TextBox 6"/>
          <p:cNvSpPr txBox="1"/>
          <p:nvPr/>
        </p:nvSpPr>
        <p:spPr>
          <a:xfrm>
            <a:off x="3836927" y="1743075"/>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C</a:t>
            </a:r>
          </a:p>
        </p:txBody>
      </p:sp>
      <p:sp>
        <p:nvSpPr>
          <p:cNvPr id="8" name="Oval 7"/>
          <p:cNvSpPr/>
          <p:nvPr/>
        </p:nvSpPr>
        <p:spPr>
          <a:xfrm>
            <a:off x="3719489" y="1927741"/>
            <a:ext cx="185352" cy="185352"/>
          </a:xfrm>
          <a:prstGeom prst="ellipse">
            <a:avLst/>
          </a:prstGeom>
          <a:solidFill>
            <a:srgbClr val="FF00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183</a:t>
            </a:fld>
            <a:endParaRPr lang="en-US"/>
          </a:p>
        </p:txBody>
      </p:sp>
    </p:spTree>
    <p:extLst>
      <p:ext uri="{BB962C8B-B14F-4D97-AF65-F5344CB8AC3E}">
        <p14:creationId xmlns:p14="http://schemas.microsoft.com/office/powerpoint/2010/main" val="3898533933"/>
      </p:ext>
    </p:extLst>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 name="Straight Connector 13"/>
          <p:cNvCxnSpPr/>
          <p:nvPr/>
        </p:nvCxnSpPr>
        <p:spPr>
          <a:xfrm>
            <a:off x="2162175" y="3143251"/>
            <a:ext cx="36576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1844459" y="2773917"/>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A</a:t>
            </a:r>
          </a:p>
        </p:txBody>
      </p:sp>
      <p:sp>
        <p:nvSpPr>
          <p:cNvPr id="16" name="TextBox 15"/>
          <p:cNvSpPr txBox="1"/>
          <p:nvPr/>
        </p:nvSpPr>
        <p:spPr>
          <a:xfrm>
            <a:off x="5915026" y="2773917"/>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B</a:t>
            </a:r>
          </a:p>
        </p:txBody>
      </p:sp>
      <p:sp>
        <p:nvSpPr>
          <p:cNvPr id="18" name="TextBox 17"/>
          <p:cNvSpPr txBox="1"/>
          <p:nvPr/>
        </p:nvSpPr>
        <p:spPr>
          <a:xfrm>
            <a:off x="3836927" y="1743075"/>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C</a:t>
            </a:r>
          </a:p>
        </p:txBody>
      </p:sp>
      <p:sp>
        <p:nvSpPr>
          <p:cNvPr id="20" name="Oval 19"/>
          <p:cNvSpPr/>
          <p:nvPr/>
        </p:nvSpPr>
        <p:spPr>
          <a:xfrm>
            <a:off x="2079615" y="3050574"/>
            <a:ext cx="185352" cy="18535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1" name="Oval 20"/>
          <p:cNvSpPr/>
          <p:nvPr/>
        </p:nvSpPr>
        <p:spPr>
          <a:xfrm>
            <a:off x="5729674" y="3055207"/>
            <a:ext cx="185352" cy="18535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2" name="Oval 21"/>
          <p:cNvSpPr/>
          <p:nvPr/>
        </p:nvSpPr>
        <p:spPr>
          <a:xfrm>
            <a:off x="3719489" y="1927741"/>
            <a:ext cx="185352" cy="185352"/>
          </a:xfrm>
          <a:prstGeom prst="ellipse">
            <a:avLst/>
          </a:prstGeom>
          <a:solidFill>
            <a:srgbClr val="FF00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23" name="Straight Connector 22"/>
          <p:cNvCxnSpPr/>
          <p:nvPr/>
        </p:nvCxnSpPr>
        <p:spPr>
          <a:xfrm>
            <a:off x="2162175" y="2075935"/>
            <a:ext cx="0" cy="2063579"/>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5819775" y="2111459"/>
            <a:ext cx="0" cy="2063579"/>
          </a:xfrm>
          <a:prstGeom prst="line">
            <a:avLst/>
          </a:prstGeom>
          <a:ln w="38100">
            <a:prstDash val="dash"/>
          </a:ln>
        </p:spPr>
        <p:style>
          <a:lnRef idx="1">
            <a:schemeClr val="dk1"/>
          </a:lnRef>
          <a:fillRef idx="0">
            <a:schemeClr val="dk1"/>
          </a:fillRef>
          <a:effectRef idx="0">
            <a:schemeClr val="dk1"/>
          </a:effectRef>
          <a:fontRef idx="minor">
            <a:schemeClr val="tx1"/>
          </a:fontRef>
        </p:style>
      </p:cxnSp>
      <p:sp>
        <p:nvSpPr>
          <p:cNvPr id="2" name="Slide Number Placeholder 1"/>
          <p:cNvSpPr>
            <a:spLocks noGrp="1"/>
          </p:cNvSpPr>
          <p:nvPr>
            <p:ph type="sldNum" sz="quarter" idx="12"/>
          </p:nvPr>
        </p:nvSpPr>
        <p:spPr/>
        <p:txBody>
          <a:bodyPr/>
          <a:lstStyle/>
          <a:p>
            <a:fld id="{4A2F9A4F-C4F0-482F-9519-68597CE94F5B}" type="slidenum">
              <a:rPr lang="en-US" smtClean="0"/>
              <a:t>184</a:t>
            </a:fld>
            <a:endParaRPr lang="en-US"/>
          </a:p>
        </p:txBody>
      </p:sp>
    </p:spTree>
    <p:extLst>
      <p:ext uri="{BB962C8B-B14F-4D97-AF65-F5344CB8AC3E}">
        <p14:creationId xmlns:p14="http://schemas.microsoft.com/office/powerpoint/2010/main" val="932775824"/>
      </p:ext>
    </p:extLst>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817877" y="2939535"/>
            <a:ext cx="190500" cy="1905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5" name="Straight Connector 4"/>
          <p:cNvCxnSpPr/>
          <p:nvPr/>
        </p:nvCxnSpPr>
        <p:spPr>
          <a:xfrm>
            <a:off x="2162175" y="3143251"/>
            <a:ext cx="36576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1844459" y="2773917"/>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A</a:t>
            </a:r>
          </a:p>
        </p:txBody>
      </p:sp>
      <p:sp>
        <p:nvSpPr>
          <p:cNvPr id="7" name="TextBox 6"/>
          <p:cNvSpPr txBox="1"/>
          <p:nvPr/>
        </p:nvSpPr>
        <p:spPr>
          <a:xfrm>
            <a:off x="5915026" y="2773917"/>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B</a:t>
            </a:r>
          </a:p>
        </p:txBody>
      </p:sp>
      <p:cxnSp>
        <p:nvCxnSpPr>
          <p:cNvPr id="8" name="Straight Connector 7"/>
          <p:cNvCxnSpPr/>
          <p:nvPr/>
        </p:nvCxnSpPr>
        <p:spPr>
          <a:xfrm>
            <a:off x="3816694" y="2038350"/>
            <a:ext cx="0" cy="1085851"/>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3836927" y="1743075"/>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C</a:t>
            </a:r>
          </a:p>
        </p:txBody>
      </p:sp>
      <p:sp>
        <p:nvSpPr>
          <p:cNvPr id="10" name="TextBox 9"/>
          <p:cNvSpPr txBox="1"/>
          <p:nvPr/>
        </p:nvSpPr>
        <p:spPr>
          <a:xfrm>
            <a:off x="3572111" y="2396999"/>
            <a:ext cx="264816"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rPr>
              <a:t>d</a:t>
            </a:r>
          </a:p>
        </p:txBody>
      </p:sp>
      <p:sp>
        <p:nvSpPr>
          <p:cNvPr id="11" name="Oval 10"/>
          <p:cNvSpPr/>
          <p:nvPr/>
        </p:nvSpPr>
        <p:spPr>
          <a:xfrm>
            <a:off x="2079615" y="3050574"/>
            <a:ext cx="185352" cy="18535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 name="Oval 11"/>
          <p:cNvSpPr/>
          <p:nvPr/>
        </p:nvSpPr>
        <p:spPr>
          <a:xfrm>
            <a:off x="5729674" y="3055207"/>
            <a:ext cx="185352" cy="18535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Oval 12"/>
          <p:cNvSpPr/>
          <p:nvPr/>
        </p:nvSpPr>
        <p:spPr>
          <a:xfrm>
            <a:off x="3719489" y="1927741"/>
            <a:ext cx="185352" cy="185352"/>
          </a:xfrm>
          <a:prstGeom prst="ellipse">
            <a:avLst/>
          </a:prstGeom>
          <a:solidFill>
            <a:srgbClr val="FF00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4" name="Straight Connector 13"/>
          <p:cNvCxnSpPr/>
          <p:nvPr/>
        </p:nvCxnSpPr>
        <p:spPr>
          <a:xfrm>
            <a:off x="2162175" y="2075935"/>
            <a:ext cx="0" cy="2063579"/>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5819775" y="2111459"/>
            <a:ext cx="0" cy="2063579"/>
          </a:xfrm>
          <a:prstGeom prst="line">
            <a:avLst/>
          </a:prstGeom>
          <a:ln w="38100">
            <a:prstDash val="dash"/>
          </a:ln>
        </p:spPr>
        <p:style>
          <a:lnRef idx="1">
            <a:schemeClr val="dk1"/>
          </a:lnRef>
          <a:fillRef idx="0">
            <a:schemeClr val="dk1"/>
          </a:fillRef>
          <a:effectRef idx="0">
            <a:schemeClr val="dk1"/>
          </a:effectRef>
          <a:fontRef idx="minor">
            <a:schemeClr val="tx1"/>
          </a:fontRef>
        </p:style>
      </p:cxnSp>
      <p:sp>
        <p:nvSpPr>
          <p:cNvPr id="2" name="Slide Number Placeholder 1"/>
          <p:cNvSpPr>
            <a:spLocks noGrp="1"/>
          </p:cNvSpPr>
          <p:nvPr>
            <p:ph type="sldNum" sz="quarter" idx="12"/>
          </p:nvPr>
        </p:nvSpPr>
        <p:spPr/>
        <p:txBody>
          <a:bodyPr/>
          <a:lstStyle/>
          <a:p>
            <a:fld id="{4A2F9A4F-C4F0-482F-9519-68597CE94F5B}" type="slidenum">
              <a:rPr lang="en-US" smtClean="0"/>
              <a:t>185</a:t>
            </a:fld>
            <a:endParaRPr lang="en-US"/>
          </a:p>
        </p:txBody>
      </p:sp>
    </p:spTree>
    <p:extLst>
      <p:ext uri="{BB962C8B-B14F-4D97-AF65-F5344CB8AC3E}">
        <p14:creationId xmlns:p14="http://schemas.microsoft.com/office/powerpoint/2010/main" val="88757095"/>
      </p:ext>
    </p:extLst>
  </p:cSld>
  <p:clrMapOvr>
    <a:masterClrMapping/>
  </p:clrMapOvr>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5" name="Straight Connector 34"/>
          <p:cNvCxnSpPr/>
          <p:nvPr/>
        </p:nvCxnSpPr>
        <p:spPr>
          <a:xfrm>
            <a:off x="5819775" y="2111459"/>
            <a:ext cx="0" cy="2063579"/>
          </a:xfrm>
          <a:prstGeom prst="line">
            <a:avLst/>
          </a:prstGeom>
          <a:ln w="38100">
            <a:prstDash val="dash"/>
          </a:ln>
        </p:spPr>
        <p:style>
          <a:lnRef idx="1">
            <a:schemeClr val="dk1"/>
          </a:lnRef>
          <a:fillRef idx="0">
            <a:schemeClr val="dk1"/>
          </a:fillRef>
          <a:effectRef idx="0">
            <a:schemeClr val="dk1"/>
          </a:effectRef>
          <a:fontRef idx="minor">
            <a:schemeClr val="tx1"/>
          </a:fontRef>
        </p:style>
      </p:cxnSp>
      <p:cxnSp>
        <p:nvCxnSpPr>
          <p:cNvPr id="34" name="Straight Connector 33"/>
          <p:cNvCxnSpPr/>
          <p:nvPr/>
        </p:nvCxnSpPr>
        <p:spPr>
          <a:xfrm>
            <a:off x="2162175" y="2075935"/>
            <a:ext cx="0" cy="2063579"/>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6230633" y="3805020"/>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C</a:t>
            </a:r>
          </a:p>
        </p:txBody>
      </p:sp>
      <p:sp>
        <p:nvSpPr>
          <p:cNvPr id="26" name="Oval 25"/>
          <p:cNvSpPr/>
          <p:nvPr/>
        </p:nvSpPr>
        <p:spPr>
          <a:xfrm>
            <a:off x="6113195" y="3989686"/>
            <a:ext cx="185352" cy="185352"/>
          </a:xfrm>
          <a:prstGeom prst="ellipse">
            <a:avLst/>
          </a:prstGeom>
          <a:solidFill>
            <a:srgbClr val="FF00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27" name="Straight Connector 26"/>
          <p:cNvCxnSpPr/>
          <p:nvPr/>
        </p:nvCxnSpPr>
        <p:spPr>
          <a:xfrm>
            <a:off x="2162175" y="3143251"/>
            <a:ext cx="36576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1844459" y="2773917"/>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A</a:t>
            </a:r>
          </a:p>
        </p:txBody>
      </p:sp>
      <p:sp>
        <p:nvSpPr>
          <p:cNvPr id="29" name="TextBox 28"/>
          <p:cNvSpPr txBox="1"/>
          <p:nvPr/>
        </p:nvSpPr>
        <p:spPr>
          <a:xfrm>
            <a:off x="5915026" y="2773917"/>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B</a:t>
            </a:r>
          </a:p>
        </p:txBody>
      </p:sp>
      <p:sp>
        <p:nvSpPr>
          <p:cNvPr id="31" name="Oval 30"/>
          <p:cNvSpPr/>
          <p:nvPr/>
        </p:nvSpPr>
        <p:spPr>
          <a:xfrm>
            <a:off x="2079615" y="3050574"/>
            <a:ext cx="185352" cy="18535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2" name="Oval 31"/>
          <p:cNvSpPr/>
          <p:nvPr/>
        </p:nvSpPr>
        <p:spPr>
          <a:xfrm>
            <a:off x="5729674" y="3055207"/>
            <a:ext cx="185352" cy="18535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186</a:t>
            </a:fld>
            <a:endParaRPr lang="en-US"/>
          </a:p>
        </p:txBody>
      </p:sp>
    </p:spTree>
    <p:extLst>
      <p:ext uri="{BB962C8B-B14F-4D97-AF65-F5344CB8AC3E}">
        <p14:creationId xmlns:p14="http://schemas.microsoft.com/office/powerpoint/2010/main" val="133721588"/>
      </p:ext>
    </p:extLst>
  </p:cSld>
  <p:clrMapOvr>
    <a:masterClrMapping/>
  </p:clrMapOvr>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2162175" y="3143251"/>
            <a:ext cx="36576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1844459" y="2773917"/>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A</a:t>
            </a:r>
          </a:p>
        </p:txBody>
      </p:sp>
      <p:sp>
        <p:nvSpPr>
          <p:cNvPr id="7" name="TextBox 6"/>
          <p:cNvSpPr txBox="1"/>
          <p:nvPr/>
        </p:nvSpPr>
        <p:spPr>
          <a:xfrm>
            <a:off x="5915026" y="2773917"/>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B</a:t>
            </a:r>
          </a:p>
        </p:txBody>
      </p:sp>
      <p:cxnSp>
        <p:nvCxnSpPr>
          <p:cNvPr id="13" name="Straight Connector 12"/>
          <p:cNvCxnSpPr/>
          <p:nvPr/>
        </p:nvCxnSpPr>
        <p:spPr>
          <a:xfrm>
            <a:off x="2162175" y="2075935"/>
            <a:ext cx="0" cy="2063579"/>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5819775" y="2111459"/>
            <a:ext cx="0" cy="2063579"/>
          </a:xfrm>
          <a:prstGeom prst="line">
            <a:avLst/>
          </a:prstGeom>
          <a:ln w="38100">
            <a:prstDash val="dash"/>
          </a:ln>
        </p:spPr>
        <p:style>
          <a:lnRef idx="1">
            <a:schemeClr val="dk1"/>
          </a:lnRef>
          <a:fillRef idx="0">
            <a:schemeClr val="dk1"/>
          </a:fillRef>
          <a:effectRef idx="0">
            <a:schemeClr val="dk1"/>
          </a:effectRef>
          <a:fontRef idx="minor">
            <a:schemeClr val="tx1"/>
          </a:fontRef>
        </p:style>
      </p:cxnSp>
      <p:sp>
        <p:nvSpPr>
          <p:cNvPr id="15" name="TextBox 14"/>
          <p:cNvSpPr txBox="1"/>
          <p:nvPr/>
        </p:nvSpPr>
        <p:spPr>
          <a:xfrm>
            <a:off x="6230633" y="3805020"/>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C</a:t>
            </a:r>
          </a:p>
        </p:txBody>
      </p:sp>
      <p:sp>
        <p:nvSpPr>
          <p:cNvPr id="16" name="Oval 15"/>
          <p:cNvSpPr/>
          <p:nvPr/>
        </p:nvSpPr>
        <p:spPr>
          <a:xfrm>
            <a:off x="6113195" y="3989686"/>
            <a:ext cx="185352" cy="185352"/>
          </a:xfrm>
          <a:prstGeom prst="ellipse">
            <a:avLst/>
          </a:prstGeom>
          <a:solidFill>
            <a:srgbClr val="FF00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7" name="Oval 16"/>
          <p:cNvSpPr/>
          <p:nvPr/>
        </p:nvSpPr>
        <p:spPr>
          <a:xfrm>
            <a:off x="2079615" y="3050574"/>
            <a:ext cx="185352" cy="18535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8" name="Oval 17"/>
          <p:cNvSpPr/>
          <p:nvPr/>
        </p:nvSpPr>
        <p:spPr>
          <a:xfrm>
            <a:off x="5729674" y="3055207"/>
            <a:ext cx="185352" cy="18535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9" name="Straight Connector 18"/>
          <p:cNvCxnSpPr>
            <a:stCxn id="16" idx="2"/>
            <a:endCxn id="17" idx="5"/>
          </p:cNvCxnSpPr>
          <p:nvPr/>
        </p:nvCxnSpPr>
        <p:spPr>
          <a:xfrm flipH="1" flipV="1">
            <a:off x="2237823" y="3208782"/>
            <a:ext cx="3875372" cy="87358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2" name="Slide Number Placeholder 1"/>
          <p:cNvSpPr>
            <a:spLocks noGrp="1"/>
          </p:cNvSpPr>
          <p:nvPr>
            <p:ph type="sldNum" sz="quarter" idx="12"/>
          </p:nvPr>
        </p:nvSpPr>
        <p:spPr/>
        <p:txBody>
          <a:bodyPr/>
          <a:lstStyle/>
          <a:p>
            <a:fld id="{4A2F9A4F-C4F0-482F-9519-68597CE94F5B}" type="slidenum">
              <a:rPr lang="en-US" smtClean="0"/>
              <a:t>187</a:t>
            </a:fld>
            <a:endParaRPr lang="en-US"/>
          </a:p>
        </p:txBody>
      </p:sp>
    </p:spTree>
    <p:extLst>
      <p:ext uri="{BB962C8B-B14F-4D97-AF65-F5344CB8AC3E}">
        <p14:creationId xmlns:p14="http://schemas.microsoft.com/office/powerpoint/2010/main" val="1006386389"/>
      </p:ext>
    </p:extLst>
  </p:cSld>
  <p:clrMapOvr>
    <a:masterClrMapping/>
  </p:clrMapOvr>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p:cNvCxnSpPr/>
          <p:nvPr/>
        </p:nvCxnSpPr>
        <p:spPr>
          <a:xfrm>
            <a:off x="2162175" y="3143251"/>
            <a:ext cx="36576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1844459" y="2773917"/>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A</a:t>
            </a:r>
          </a:p>
        </p:txBody>
      </p:sp>
      <p:sp>
        <p:nvSpPr>
          <p:cNvPr id="6" name="TextBox 5"/>
          <p:cNvSpPr txBox="1"/>
          <p:nvPr/>
        </p:nvSpPr>
        <p:spPr>
          <a:xfrm>
            <a:off x="5915026" y="2773917"/>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B</a:t>
            </a:r>
          </a:p>
        </p:txBody>
      </p:sp>
      <p:cxnSp>
        <p:nvCxnSpPr>
          <p:cNvPr id="7" name="Straight Connector 6"/>
          <p:cNvCxnSpPr/>
          <p:nvPr/>
        </p:nvCxnSpPr>
        <p:spPr>
          <a:xfrm flipH="1" flipV="1">
            <a:off x="5819775" y="3143249"/>
            <a:ext cx="404951" cy="996265"/>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2162175" y="2075935"/>
            <a:ext cx="0" cy="2063579"/>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5819775" y="2111459"/>
            <a:ext cx="0" cy="2063579"/>
          </a:xfrm>
          <a:prstGeom prst="line">
            <a:avLst/>
          </a:prstGeom>
          <a:ln w="38100">
            <a:prstDash val="dash"/>
          </a:ln>
        </p:spPr>
        <p:style>
          <a:lnRef idx="1">
            <a:schemeClr val="dk1"/>
          </a:lnRef>
          <a:fillRef idx="0">
            <a:schemeClr val="dk1"/>
          </a:fillRef>
          <a:effectRef idx="0">
            <a:schemeClr val="dk1"/>
          </a:effectRef>
          <a:fontRef idx="minor">
            <a:schemeClr val="tx1"/>
          </a:fontRef>
        </p:style>
      </p:cxnSp>
      <p:sp>
        <p:nvSpPr>
          <p:cNvPr id="10" name="TextBox 9"/>
          <p:cNvSpPr txBox="1"/>
          <p:nvPr/>
        </p:nvSpPr>
        <p:spPr>
          <a:xfrm>
            <a:off x="6230633" y="3805020"/>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C</a:t>
            </a:r>
          </a:p>
        </p:txBody>
      </p:sp>
      <p:sp>
        <p:nvSpPr>
          <p:cNvPr id="11" name="Oval 10"/>
          <p:cNvSpPr/>
          <p:nvPr/>
        </p:nvSpPr>
        <p:spPr>
          <a:xfrm>
            <a:off x="6113195" y="3989686"/>
            <a:ext cx="185352" cy="185352"/>
          </a:xfrm>
          <a:prstGeom prst="ellipse">
            <a:avLst/>
          </a:prstGeom>
          <a:solidFill>
            <a:srgbClr val="FF00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 name="Oval 11"/>
          <p:cNvSpPr/>
          <p:nvPr/>
        </p:nvSpPr>
        <p:spPr>
          <a:xfrm>
            <a:off x="2079615" y="3050574"/>
            <a:ext cx="185352" cy="18535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Oval 12"/>
          <p:cNvSpPr/>
          <p:nvPr/>
        </p:nvSpPr>
        <p:spPr>
          <a:xfrm>
            <a:off x="5729674" y="3055207"/>
            <a:ext cx="185352" cy="18535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4" name="Straight Connector 13"/>
          <p:cNvCxnSpPr>
            <a:stCxn id="11" idx="2"/>
            <a:endCxn id="12" idx="5"/>
          </p:cNvCxnSpPr>
          <p:nvPr/>
        </p:nvCxnSpPr>
        <p:spPr>
          <a:xfrm flipH="1" flipV="1">
            <a:off x="2237823" y="3208782"/>
            <a:ext cx="3875372" cy="87358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2" name="Slide Number Placeholder 1"/>
          <p:cNvSpPr>
            <a:spLocks noGrp="1"/>
          </p:cNvSpPr>
          <p:nvPr>
            <p:ph type="sldNum" sz="quarter" idx="12"/>
          </p:nvPr>
        </p:nvSpPr>
        <p:spPr/>
        <p:txBody>
          <a:bodyPr/>
          <a:lstStyle/>
          <a:p>
            <a:fld id="{4A2F9A4F-C4F0-482F-9519-68597CE94F5B}" type="slidenum">
              <a:rPr lang="en-US" smtClean="0"/>
              <a:t>188</a:t>
            </a:fld>
            <a:endParaRPr lang="en-US"/>
          </a:p>
        </p:txBody>
      </p:sp>
    </p:spTree>
    <p:extLst>
      <p:ext uri="{BB962C8B-B14F-4D97-AF65-F5344CB8AC3E}">
        <p14:creationId xmlns:p14="http://schemas.microsoft.com/office/powerpoint/2010/main" val="1591911125"/>
      </p:ext>
    </p:extLst>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Straight Connector 14"/>
          <p:cNvCxnSpPr/>
          <p:nvPr/>
        </p:nvCxnSpPr>
        <p:spPr>
          <a:xfrm>
            <a:off x="2162175" y="3143251"/>
            <a:ext cx="36576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1844459" y="2773917"/>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A</a:t>
            </a:r>
          </a:p>
        </p:txBody>
      </p:sp>
      <p:sp>
        <p:nvSpPr>
          <p:cNvPr id="17" name="TextBox 16"/>
          <p:cNvSpPr txBox="1"/>
          <p:nvPr/>
        </p:nvSpPr>
        <p:spPr>
          <a:xfrm>
            <a:off x="5915026" y="2773917"/>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B</a:t>
            </a:r>
          </a:p>
        </p:txBody>
      </p:sp>
      <p:cxnSp>
        <p:nvCxnSpPr>
          <p:cNvPr id="18" name="Straight Connector 17"/>
          <p:cNvCxnSpPr/>
          <p:nvPr/>
        </p:nvCxnSpPr>
        <p:spPr>
          <a:xfrm flipH="1" flipV="1">
            <a:off x="5819775" y="3143249"/>
            <a:ext cx="404951" cy="996265"/>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2162175" y="2075935"/>
            <a:ext cx="0" cy="2063579"/>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5819775" y="2111459"/>
            <a:ext cx="0" cy="2063579"/>
          </a:xfrm>
          <a:prstGeom prst="line">
            <a:avLst/>
          </a:prstGeom>
          <a:ln w="38100">
            <a:prstDash val="dash"/>
          </a:ln>
        </p:spPr>
        <p:style>
          <a:lnRef idx="1">
            <a:schemeClr val="dk1"/>
          </a:lnRef>
          <a:fillRef idx="0">
            <a:schemeClr val="dk1"/>
          </a:fillRef>
          <a:effectRef idx="0">
            <a:schemeClr val="dk1"/>
          </a:effectRef>
          <a:fontRef idx="minor">
            <a:schemeClr val="tx1"/>
          </a:fontRef>
        </p:style>
      </p:cxnSp>
      <p:sp>
        <p:nvSpPr>
          <p:cNvPr id="21" name="TextBox 20"/>
          <p:cNvSpPr txBox="1"/>
          <p:nvPr/>
        </p:nvSpPr>
        <p:spPr>
          <a:xfrm>
            <a:off x="6230633" y="3805020"/>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C</a:t>
            </a:r>
          </a:p>
        </p:txBody>
      </p:sp>
      <p:sp>
        <p:nvSpPr>
          <p:cNvPr id="22" name="Oval 21"/>
          <p:cNvSpPr/>
          <p:nvPr/>
        </p:nvSpPr>
        <p:spPr>
          <a:xfrm>
            <a:off x="6113195" y="3989686"/>
            <a:ext cx="185352" cy="185352"/>
          </a:xfrm>
          <a:prstGeom prst="ellipse">
            <a:avLst/>
          </a:prstGeom>
          <a:solidFill>
            <a:srgbClr val="FF00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3" name="Oval 22"/>
          <p:cNvSpPr/>
          <p:nvPr/>
        </p:nvSpPr>
        <p:spPr>
          <a:xfrm>
            <a:off x="2079615" y="3050574"/>
            <a:ext cx="185352" cy="18535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5729674" y="3055207"/>
            <a:ext cx="185352" cy="18535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6" name="TextBox 25"/>
          <p:cNvSpPr txBox="1"/>
          <p:nvPr/>
        </p:nvSpPr>
        <p:spPr>
          <a:xfrm>
            <a:off x="6113195" y="3435350"/>
            <a:ext cx="30649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t>
            </a:r>
            <a:endParaRPr kumimoji="0" lang="en-US" sz="1800" b="0" i="0" u="none" strike="noStrike" kern="0" cap="none" spc="0" normalizeH="0" baseline="0" noProof="0" dirty="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189</a:t>
            </a:fld>
            <a:endParaRPr lang="en-US"/>
          </a:p>
        </p:txBody>
      </p:sp>
    </p:spTree>
    <p:extLst>
      <p:ext uri="{BB962C8B-B14F-4D97-AF65-F5344CB8AC3E}">
        <p14:creationId xmlns:p14="http://schemas.microsoft.com/office/powerpoint/2010/main" val="87925271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Table 9"/>
          <p:cNvGraphicFramePr>
            <a:graphicFrameLocks noGrp="1"/>
          </p:cNvGraphicFramePr>
          <p:nvPr>
            <p:extLst/>
          </p:nvPr>
        </p:nvGraphicFramePr>
        <p:xfrm>
          <a:off x="106679" y="81588"/>
          <a:ext cx="5501641" cy="6187440"/>
        </p:xfrm>
        <a:graphic>
          <a:graphicData uri="http://schemas.openxmlformats.org/drawingml/2006/table">
            <a:tbl>
              <a:tblPr firstRow="1" bandRow="1">
                <a:tableStyleId>{5C22544A-7EE6-4342-B048-85BDC9FD1C3A}</a:tableStyleId>
              </a:tblPr>
              <a:tblGrid>
                <a:gridCol w="727002">
                  <a:extLst>
                    <a:ext uri="{9D8B030D-6E8A-4147-A177-3AD203B41FA5}">
                      <a16:colId xmlns:a16="http://schemas.microsoft.com/office/drawing/2014/main" xmlns="" val="20000"/>
                    </a:ext>
                  </a:extLst>
                </a:gridCol>
                <a:gridCol w="4774639">
                  <a:extLst>
                    <a:ext uri="{9D8B030D-6E8A-4147-A177-3AD203B41FA5}">
                      <a16:colId xmlns:a16="http://schemas.microsoft.com/office/drawing/2014/main" xmlns="" val="20001"/>
                    </a:ext>
                  </a:extLst>
                </a:gridCol>
              </a:tblGrid>
              <a:tr h="360336">
                <a:tc>
                  <a:txBody>
                    <a:bodyPr/>
                    <a:lstStyle/>
                    <a:p>
                      <a:pPr algn="ctr"/>
                      <a:r>
                        <a:rPr lang="en-US" sz="1600" dirty="0" smtClean="0">
                          <a:latin typeface="Cambria" panose="02040503050406030204" pitchFamily="18" charset="0"/>
                        </a:rPr>
                        <a:t>Index</a:t>
                      </a:r>
                      <a:endParaRPr lang="en-US" sz="1600" dirty="0">
                        <a:latin typeface="Cambria" panose="02040503050406030204" pitchFamily="18" charset="0"/>
                      </a:endParaRPr>
                    </a:p>
                  </a:txBody>
                  <a:tcPr/>
                </a:tc>
                <a:tc>
                  <a:txBody>
                    <a:bodyPr/>
                    <a:lstStyle/>
                    <a:p>
                      <a:pPr algn="ctr"/>
                      <a:r>
                        <a:rPr lang="en-US" dirty="0" smtClean="0">
                          <a:latin typeface="Cambria" panose="02040503050406030204" pitchFamily="18" charset="0"/>
                        </a:rPr>
                        <a:t>Sample value</a:t>
                      </a:r>
                      <a:endParaRPr lang="en-US" dirty="0">
                        <a:latin typeface="Cambria" panose="02040503050406030204" pitchFamily="18" charset="0"/>
                      </a:endParaRPr>
                    </a:p>
                  </a:txBody>
                  <a:tcPr/>
                </a:tc>
                <a:extLst>
                  <a:ext uri="{0D108BD9-81ED-4DB2-BD59-A6C34878D82A}">
                    <a16:rowId xmlns:a16="http://schemas.microsoft.com/office/drawing/2014/main" xmlns="" val="10000"/>
                  </a:ext>
                </a:extLst>
              </a:tr>
              <a:tr h="360336">
                <a:tc>
                  <a:txBody>
                    <a:bodyPr/>
                    <a:lstStyle/>
                    <a:p>
                      <a:pPr algn="ctr"/>
                      <a:r>
                        <a:rPr lang="en-US" smtClean="0">
                          <a:latin typeface="Cambria" panose="02040503050406030204" pitchFamily="18" charset="0"/>
                        </a:rPr>
                        <a:t>0</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1</a:t>
                      </a:r>
                      <a:endParaRPr lang="en-US" dirty="0">
                        <a:latin typeface="Cambria" panose="02040503050406030204" pitchFamily="18" charset="0"/>
                      </a:endParaRPr>
                    </a:p>
                  </a:txBody>
                  <a:tcPr/>
                </a:tc>
                <a:extLst>
                  <a:ext uri="{0D108BD9-81ED-4DB2-BD59-A6C34878D82A}">
                    <a16:rowId xmlns:a16="http://schemas.microsoft.com/office/drawing/2014/main" xmlns="" val="10001"/>
                  </a:ext>
                </a:extLst>
              </a:tr>
              <a:tr h="360336">
                <a:tc>
                  <a:txBody>
                    <a:bodyPr/>
                    <a:lstStyle/>
                    <a:p>
                      <a:pPr algn="ctr"/>
                      <a:r>
                        <a:rPr lang="en-US" smtClean="0">
                          <a:latin typeface="Cambria" panose="02040503050406030204" pitchFamily="18" charset="0"/>
                        </a:rPr>
                        <a:t>1</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8999</a:t>
                      </a:r>
                      <a:endParaRPr lang="en-US" dirty="0">
                        <a:latin typeface="Cambria" panose="02040503050406030204" pitchFamily="18" charset="0"/>
                      </a:endParaRPr>
                    </a:p>
                  </a:txBody>
                  <a:tcPr/>
                </a:tc>
                <a:extLst>
                  <a:ext uri="{0D108BD9-81ED-4DB2-BD59-A6C34878D82A}">
                    <a16:rowId xmlns:a16="http://schemas.microsoft.com/office/drawing/2014/main" xmlns="" val="10002"/>
                  </a:ext>
                </a:extLst>
              </a:tr>
              <a:tr h="360336">
                <a:tc>
                  <a:txBody>
                    <a:bodyPr/>
                    <a:lstStyle/>
                    <a:p>
                      <a:pPr algn="ctr"/>
                      <a:r>
                        <a:rPr lang="en-US" smtClean="0">
                          <a:latin typeface="Cambria" panose="02040503050406030204" pitchFamily="18" charset="0"/>
                        </a:rPr>
                        <a:t>2</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8994</a:t>
                      </a:r>
                      <a:endParaRPr lang="en-US" dirty="0">
                        <a:latin typeface="Cambria" panose="02040503050406030204" pitchFamily="18" charset="0"/>
                      </a:endParaRPr>
                    </a:p>
                  </a:txBody>
                  <a:tcPr/>
                </a:tc>
                <a:extLst>
                  <a:ext uri="{0D108BD9-81ED-4DB2-BD59-A6C34878D82A}">
                    <a16:rowId xmlns:a16="http://schemas.microsoft.com/office/drawing/2014/main" xmlns="" val="10003"/>
                  </a:ext>
                </a:extLst>
              </a:tr>
              <a:tr h="1050981">
                <a:tc>
                  <a:txBody>
                    <a:bodyPr/>
                    <a:lstStyle/>
                    <a:p>
                      <a:pPr algn="ctr"/>
                      <a:r>
                        <a:rPr lang="en-US" smtClean="0">
                          <a:latin typeface="Cambria" panose="02040503050406030204" pitchFamily="18" charset="0"/>
                        </a:rPr>
                        <a:t>3</a:t>
                      </a:r>
                      <a:endParaRPr lang="en-US" dirty="0">
                        <a:latin typeface="Cambria" panose="02040503050406030204" pitchFamily="18"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b="0" i="0" kern="1200" dirty="0" smtClean="0">
                          <a:solidFill>
                            <a:schemeClr val="dk1"/>
                          </a:solidFill>
                          <a:effectLst/>
                          <a:latin typeface="Cambria" panose="02040503050406030204" pitchFamily="18" charset="0"/>
                          <a:ea typeface="+mn-ea"/>
                          <a:cs typeface="+mn-cs"/>
                        </a:rPr>
                        <a:t>106.70589000000001,10.776800000000001 106.70627,10.775810000000002 106.70623,10.77579 106.70617000000001,10.77576 ...</a:t>
                      </a:r>
                      <a:endParaRPr lang="en-US" sz="1600" dirty="0" smtClean="0">
                        <a:latin typeface="Cambria" panose="02040503050406030204" pitchFamily="18" charset="0"/>
                      </a:endParaRPr>
                    </a:p>
                  </a:txBody>
                  <a:tcPr/>
                </a:tc>
                <a:extLst>
                  <a:ext uri="{0D108BD9-81ED-4DB2-BD59-A6C34878D82A}">
                    <a16:rowId xmlns:a16="http://schemas.microsoft.com/office/drawing/2014/main" xmlns="" val="10004"/>
                  </a:ext>
                </a:extLst>
              </a:tr>
              <a:tr h="360336">
                <a:tc>
                  <a:txBody>
                    <a:bodyPr/>
                    <a:lstStyle/>
                    <a:p>
                      <a:pPr algn="ctr"/>
                      <a:r>
                        <a:rPr lang="en-US" smtClean="0">
                          <a:latin typeface="Cambria" panose="02040503050406030204" pitchFamily="18" charset="0"/>
                        </a:rPr>
                        <a:t>4</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True</a:t>
                      </a:r>
                      <a:endParaRPr lang="en-US" dirty="0">
                        <a:latin typeface="Cambria" panose="02040503050406030204" pitchFamily="18" charset="0"/>
                      </a:endParaRPr>
                    </a:p>
                  </a:txBody>
                  <a:tcPr/>
                </a:tc>
                <a:extLst>
                  <a:ext uri="{0D108BD9-81ED-4DB2-BD59-A6C34878D82A}">
                    <a16:rowId xmlns:a16="http://schemas.microsoft.com/office/drawing/2014/main" xmlns="" val="10005"/>
                  </a:ext>
                </a:extLst>
              </a:tr>
              <a:tr h="360336">
                <a:tc>
                  <a:txBody>
                    <a:bodyPr/>
                    <a:lstStyle/>
                    <a:p>
                      <a:pPr algn="ctr"/>
                      <a:r>
                        <a:rPr lang="en-US" smtClean="0">
                          <a:latin typeface="Cambria" panose="02040503050406030204" pitchFamily="18" charset="0"/>
                        </a:rPr>
                        <a:t>5</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1</a:t>
                      </a:r>
                      <a:endParaRPr lang="en-US" dirty="0">
                        <a:latin typeface="Cambria" panose="02040503050406030204" pitchFamily="18" charset="0"/>
                      </a:endParaRPr>
                    </a:p>
                  </a:txBody>
                  <a:tcPr/>
                </a:tc>
                <a:extLst>
                  <a:ext uri="{0D108BD9-81ED-4DB2-BD59-A6C34878D82A}">
                    <a16:rowId xmlns:a16="http://schemas.microsoft.com/office/drawing/2014/main" xmlns="" val="10006"/>
                  </a:ext>
                </a:extLst>
              </a:tr>
              <a:tr h="360336">
                <a:tc>
                  <a:txBody>
                    <a:bodyPr/>
                    <a:lstStyle/>
                    <a:p>
                      <a:pPr algn="ctr"/>
                      <a:r>
                        <a:rPr lang="en-US" smtClean="0">
                          <a:latin typeface="Cambria" panose="02040503050406030204" pitchFamily="18" charset="0"/>
                        </a:rPr>
                        <a:t>6</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468.747807122203</a:t>
                      </a:r>
                      <a:endParaRPr lang="en-US" dirty="0">
                        <a:latin typeface="Cambria" panose="02040503050406030204" pitchFamily="18" charset="0"/>
                      </a:endParaRPr>
                    </a:p>
                  </a:txBody>
                  <a:tcPr/>
                </a:tc>
                <a:extLst>
                  <a:ext uri="{0D108BD9-81ED-4DB2-BD59-A6C34878D82A}">
                    <a16:rowId xmlns:a16="http://schemas.microsoft.com/office/drawing/2014/main" xmlns="" val="10007"/>
                  </a:ext>
                </a:extLst>
              </a:tr>
              <a:tr h="360336">
                <a:tc>
                  <a:txBody>
                    <a:bodyPr/>
                    <a:lstStyle/>
                    <a:p>
                      <a:pPr algn="ctr"/>
                      <a:r>
                        <a:rPr lang="en-US" smtClean="0">
                          <a:latin typeface="Cambria" panose="02040503050406030204" pitchFamily="18" charset="0"/>
                        </a:rPr>
                        <a:t>7</a:t>
                      </a:r>
                      <a:endParaRPr lang="en-US" dirty="0">
                        <a:latin typeface="Cambria" panose="02040503050406030204" pitchFamily="18" charset="0"/>
                      </a:endParaRPr>
                    </a:p>
                  </a:txBody>
                  <a:tcPr/>
                </a:tc>
                <a:tc>
                  <a:txBody>
                    <a:bodyPr/>
                    <a:lstStyle/>
                    <a:p>
                      <a:pPr algn="ctr"/>
                      <a:r>
                        <a:rPr lang="vi-VN" sz="1800" b="0" i="0" kern="1200" smtClean="0">
                          <a:solidFill>
                            <a:schemeClr val="dk1"/>
                          </a:solidFill>
                          <a:effectLst/>
                          <a:latin typeface="Cambria" panose="02040503050406030204" pitchFamily="18" charset="0"/>
                          <a:ea typeface="+mn-ea"/>
                          <a:cs typeface="+mn-cs"/>
                        </a:rPr>
                        <a:t>Công Trường Mê Linh</a:t>
                      </a:r>
                      <a:endParaRPr lang="en-US" dirty="0">
                        <a:latin typeface="Cambria" panose="02040503050406030204" pitchFamily="18" charset="0"/>
                      </a:endParaRPr>
                    </a:p>
                  </a:txBody>
                  <a:tcPr/>
                </a:tc>
                <a:extLst>
                  <a:ext uri="{0D108BD9-81ED-4DB2-BD59-A6C34878D82A}">
                    <a16:rowId xmlns:a16="http://schemas.microsoft.com/office/drawing/2014/main" xmlns="" val="10008"/>
                  </a:ext>
                </a:extLst>
              </a:tr>
              <a:tr h="360336">
                <a:tc>
                  <a:txBody>
                    <a:bodyPr/>
                    <a:lstStyle/>
                    <a:p>
                      <a:pPr algn="ctr"/>
                      <a:r>
                        <a:rPr lang="en-US" smtClean="0">
                          <a:latin typeface="Cambria" panose="02040503050406030204" pitchFamily="18" charset="0"/>
                        </a:rPr>
                        <a:t>8</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106.705856990563</a:t>
                      </a:r>
                      <a:endParaRPr lang="en-US" dirty="0">
                        <a:latin typeface="Cambria" panose="02040503050406030204" pitchFamily="18" charset="0"/>
                      </a:endParaRPr>
                    </a:p>
                  </a:txBody>
                  <a:tcPr/>
                </a:tc>
                <a:extLst>
                  <a:ext uri="{0D108BD9-81ED-4DB2-BD59-A6C34878D82A}">
                    <a16:rowId xmlns:a16="http://schemas.microsoft.com/office/drawing/2014/main" xmlns="" val="10009"/>
                  </a:ext>
                </a:extLst>
              </a:tr>
              <a:tr h="360336">
                <a:tc>
                  <a:txBody>
                    <a:bodyPr/>
                    <a:lstStyle/>
                    <a:p>
                      <a:pPr algn="ctr"/>
                      <a:r>
                        <a:rPr lang="en-US" smtClean="0">
                          <a:latin typeface="Cambria" panose="02040503050406030204" pitchFamily="18" charset="0"/>
                        </a:rPr>
                        <a:t>9</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10.7767894851893</a:t>
                      </a:r>
                      <a:endParaRPr lang="en-US" dirty="0">
                        <a:latin typeface="Cambria" panose="02040503050406030204" pitchFamily="18" charset="0"/>
                      </a:endParaRPr>
                    </a:p>
                  </a:txBody>
                  <a:tcPr/>
                </a:tc>
                <a:extLst>
                  <a:ext uri="{0D108BD9-81ED-4DB2-BD59-A6C34878D82A}">
                    <a16:rowId xmlns:a16="http://schemas.microsoft.com/office/drawing/2014/main" xmlns="" val="10010"/>
                  </a:ext>
                </a:extLst>
              </a:tr>
              <a:tr h="360336">
                <a:tc>
                  <a:txBody>
                    <a:bodyPr/>
                    <a:lstStyle/>
                    <a:p>
                      <a:pPr algn="ctr"/>
                      <a:r>
                        <a:rPr lang="en-US" smtClean="0">
                          <a:latin typeface="Cambria" panose="02040503050406030204" pitchFamily="18" charset="0"/>
                        </a:rPr>
                        <a:t>10</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01</a:t>
                      </a:r>
                      <a:endParaRPr lang="en-US" dirty="0">
                        <a:latin typeface="Cambria" panose="02040503050406030204" pitchFamily="18" charset="0"/>
                      </a:endParaRPr>
                    </a:p>
                  </a:txBody>
                  <a:tcPr/>
                </a:tc>
                <a:extLst>
                  <a:ext uri="{0D108BD9-81ED-4DB2-BD59-A6C34878D82A}">
                    <a16:rowId xmlns:a16="http://schemas.microsoft.com/office/drawing/2014/main" xmlns="" val="10011"/>
                  </a:ext>
                </a:extLst>
              </a:tr>
              <a:tr h="360336">
                <a:tc>
                  <a:txBody>
                    <a:bodyPr/>
                    <a:lstStyle/>
                    <a:p>
                      <a:pPr algn="ctr"/>
                      <a:r>
                        <a:rPr lang="en-US" smtClean="0">
                          <a:latin typeface="Cambria" panose="02040503050406030204" pitchFamily="18" charset="0"/>
                        </a:rPr>
                        <a:t>11</a:t>
                      </a:r>
                      <a:endParaRPr lang="en-US" dirty="0">
                        <a:latin typeface="Cambria" panose="02040503050406030204" pitchFamily="18" charset="0"/>
                      </a:endParaRPr>
                    </a:p>
                  </a:txBody>
                  <a:tcPr/>
                </a:tc>
                <a:tc>
                  <a:txBody>
                    <a:bodyPr/>
                    <a:lstStyle/>
                    <a:p>
                      <a:pPr algn="ctr"/>
                      <a:r>
                        <a:rPr lang="en-US" sz="1800" b="1" i="0" kern="1200" dirty="0" err="1" smtClean="0">
                          <a:solidFill>
                            <a:srgbClr val="FF0000"/>
                          </a:solidFill>
                          <a:effectLst/>
                          <a:latin typeface="Cambria" panose="02040503050406030204" pitchFamily="18" charset="0"/>
                          <a:ea typeface="+mn-ea"/>
                          <a:cs typeface="+mn-cs"/>
                        </a:rPr>
                        <a:t>Bến</a:t>
                      </a:r>
                      <a:r>
                        <a:rPr lang="en-US" sz="1800" b="1" i="0" kern="1200" dirty="0" smtClean="0">
                          <a:solidFill>
                            <a:srgbClr val="FF0000"/>
                          </a:solidFill>
                          <a:effectLst/>
                          <a:latin typeface="Cambria" panose="02040503050406030204" pitchFamily="18" charset="0"/>
                          <a:ea typeface="+mn-ea"/>
                          <a:cs typeface="+mn-cs"/>
                        </a:rPr>
                        <a:t> </a:t>
                      </a:r>
                      <a:r>
                        <a:rPr lang="en-US" sz="1800" b="1" i="0" kern="1200" dirty="0" err="1" smtClean="0">
                          <a:solidFill>
                            <a:srgbClr val="FF0000"/>
                          </a:solidFill>
                          <a:effectLst/>
                          <a:latin typeface="Cambria" panose="02040503050406030204" pitchFamily="18" charset="0"/>
                          <a:ea typeface="+mn-ea"/>
                          <a:cs typeface="+mn-cs"/>
                        </a:rPr>
                        <a:t>Thành</a:t>
                      </a:r>
                      <a:r>
                        <a:rPr lang="en-US" sz="1800" b="1" i="0" kern="1200" dirty="0" smtClean="0">
                          <a:solidFill>
                            <a:srgbClr val="FF0000"/>
                          </a:solidFill>
                          <a:effectLst/>
                          <a:latin typeface="Cambria" panose="02040503050406030204" pitchFamily="18" charset="0"/>
                          <a:ea typeface="+mn-ea"/>
                          <a:cs typeface="+mn-cs"/>
                        </a:rPr>
                        <a:t>- BX </a:t>
                      </a:r>
                      <a:r>
                        <a:rPr lang="en-US" sz="1800" b="1" i="0" kern="1200" dirty="0" err="1" smtClean="0">
                          <a:solidFill>
                            <a:srgbClr val="FF0000"/>
                          </a:solidFill>
                          <a:effectLst/>
                          <a:latin typeface="Cambria" panose="02040503050406030204" pitchFamily="18" charset="0"/>
                          <a:ea typeface="+mn-ea"/>
                          <a:cs typeface="+mn-cs"/>
                        </a:rPr>
                        <a:t>Chợ</a:t>
                      </a:r>
                      <a:r>
                        <a:rPr lang="en-US" sz="1800" b="1" i="0" kern="1200" dirty="0" smtClean="0">
                          <a:solidFill>
                            <a:srgbClr val="FF0000"/>
                          </a:solidFill>
                          <a:effectLst/>
                          <a:latin typeface="Cambria" panose="02040503050406030204" pitchFamily="18" charset="0"/>
                          <a:ea typeface="+mn-ea"/>
                          <a:cs typeface="+mn-cs"/>
                        </a:rPr>
                        <a:t> </a:t>
                      </a:r>
                      <a:r>
                        <a:rPr lang="en-US" sz="1800" b="1" i="0" kern="1200" dirty="0" err="1" smtClean="0">
                          <a:solidFill>
                            <a:srgbClr val="FF0000"/>
                          </a:solidFill>
                          <a:effectLst/>
                          <a:latin typeface="Cambria" panose="02040503050406030204" pitchFamily="18" charset="0"/>
                          <a:ea typeface="+mn-ea"/>
                          <a:cs typeface="+mn-cs"/>
                        </a:rPr>
                        <a:t>Lớn</a:t>
                      </a:r>
                      <a:endParaRPr lang="en-US" b="1" dirty="0">
                        <a:solidFill>
                          <a:srgbClr val="FF0000"/>
                        </a:solidFill>
                        <a:latin typeface="Cambria" panose="02040503050406030204" pitchFamily="18" charset="0"/>
                      </a:endParaRPr>
                    </a:p>
                  </a:txBody>
                  <a:tcPr/>
                </a:tc>
                <a:extLst>
                  <a:ext uri="{0D108BD9-81ED-4DB2-BD59-A6C34878D82A}">
                    <a16:rowId xmlns:a16="http://schemas.microsoft.com/office/drawing/2014/main" xmlns="" val="10012"/>
                  </a:ext>
                </a:extLst>
              </a:tr>
              <a:tr h="360336">
                <a:tc>
                  <a:txBody>
                    <a:bodyPr/>
                    <a:lstStyle/>
                    <a:p>
                      <a:pPr algn="ctr"/>
                      <a:r>
                        <a:rPr lang="en-US" smtClean="0">
                          <a:latin typeface="Cambria" panose="02040503050406030204" pitchFamily="18" charset="0"/>
                        </a:rPr>
                        <a:t>12</a:t>
                      </a:r>
                      <a:endParaRPr lang="en-US" dirty="0">
                        <a:latin typeface="Cambria" panose="02040503050406030204" pitchFamily="18" charset="0"/>
                      </a:endParaRPr>
                    </a:p>
                  </a:txBody>
                  <a:tcPr/>
                </a:tc>
                <a:tc>
                  <a:txBody>
                    <a:bodyPr/>
                    <a:lstStyle/>
                    <a:p>
                      <a:pPr algn="ctr"/>
                      <a:r>
                        <a:rPr lang="vi-VN" sz="1800" b="0" i="0" kern="1200" smtClean="0">
                          <a:solidFill>
                            <a:schemeClr val="dk1"/>
                          </a:solidFill>
                          <a:effectLst/>
                          <a:latin typeface="Cambria" panose="02040503050406030204" pitchFamily="18" charset="0"/>
                          <a:ea typeface="+mn-ea"/>
                          <a:cs typeface="+mn-cs"/>
                        </a:rPr>
                        <a:t>Công trường Mê Linh, Thi Sách, Quận 1</a:t>
                      </a:r>
                      <a:endParaRPr lang="en-US" dirty="0">
                        <a:latin typeface="Cambria" panose="02040503050406030204" pitchFamily="18" charset="0"/>
                      </a:endParaRPr>
                    </a:p>
                  </a:txBody>
                  <a:tcPr/>
                </a:tc>
                <a:extLst>
                  <a:ext uri="{0D108BD9-81ED-4DB2-BD59-A6C34878D82A}">
                    <a16:rowId xmlns:a16="http://schemas.microsoft.com/office/drawing/2014/main" xmlns="" val="10013"/>
                  </a:ext>
                </a:extLst>
              </a:tr>
              <a:tr h="360336">
                <a:tc>
                  <a:txBody>
                    <a:bodyPr/>
                    <a:lstStyle/>
                    <a:p>
                      <a:pPr algn="ctr"/>
                      <a:r>
                        <a:rPr lang="en-US" smtClean="0">
                          <a:latin typeface="Cambria" panose="02040503050406030204" pitchFamily="18" charset="0"/>
                        </a:rPr>
                        <a:t>13</a:t>
                      </a:r>
                      <a:endParaRPr lang="en-US" dirty="0">
                        <a:latin typeface="Cambria" panose="02040503050406030204" pitchFamily="18" charset="0"/>
                      </a:endParaRPr>
                    </a:p>
                  </a:txBody>
                  <a:tcPr/>
                </a:tc>
                <a:tc>
                  <a:txBody>
                    <a:bodyPr/>
                    <a:lstStyle/>
                    <a:p>
                      <a:pPr algn="ctr"/>
                      <a:r>
                        <a:rPr lang="en-US" sz="1800" b="0" i="0" kern="1200" dirty="0" smtClean="0">
                          <a:solidFill>
                            <a:schemeClr val="dk1"/>
                          </a:solidFill>
                          <a:effectLst/>
                          <a:latin typeface="Cambria" panose="02040503050406030204" pitchFamily="18" charset="0"/>
                          <a:ea typeface="+mn-ea"/>
                          <a:cs typeface="+mn-cs"/>
                        </a:rPr>
                        <a:t>BX06</a:t>
                      </a:r>
                      <a:endParaRPr lang="en-US" dirty="0">
                        <a:latin typeface="Cambria" panose="02040503050406030204" pitchFamily="18" charset="0"/>
                      </a:endParaRPr>
                    </a:p>
                  </a:txBody>
                  <a:tcPr/>
                </a:tc>
                <a:extLst>
                  <a:ext uri="{0D108BD9-81ED-4DB2-BD59-A6C34878D82A}">
                    <a16:rowId xmlns:a16="http://schemas.microsoft.com/office/drawing/2014/main" xmlns="" val="10014"/>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39529310"/>
              </p:ext>
            </p:extLst>
          </p:nvPr>
        </p:nvGraphicFramePr>
        <p:xfrm>
          <a:off x="6694205" y="2349666"/>
          <a:ext cx="1749039" cy="1584960"/>
        </p:xfrm>
        <a:graphic>
          <a:graphicData uri="http://schemas.openxmlformats.org/drawingml/2006/table">
            <a:tbl>
              <a:tblPr firstRow="1" bandRow="1">
                <a:tableStyleId>{21E4AEA4-8DFA-4A89-87EB-49C32662AFE0}</a:tableStyleId>
              </a:tblPr>
              <a:tblGrid>
                <a:gridCol w="1749039">
                  <a:extLst>
                    <a:ext uri="{9D8B030D-6E8A-4147-A177-3AD203B41FA5}">
                      <a16:colId xmlns:a16="http://schemas.microsoft.com/office/drawing/2014/main" xmlns="" val="20000"/>
                    </a:ext>
                  </a:extLst>
                </a:gridCol>
              </a:tblGrid>
              <a:tr h="371849">
                <a:tc>
                  <a:txBody>
                    <a:bodyPr/>
                    <a:lstStyle/>
                    <a:p>
                      <a:pPr algn="ctr"/>
                      <a:r>
                        <a:rPr lang="en-US" sz="2000" dirty="0" smtClean="0">
                          <a:latin typeface="Cambria" panose="02040503050406030204" pitchFamily="18" charset="0"/>
                        </a:rPr>
                        <a:t>Route</a:t>
                      </a:r>
                      <a:endParaRPr lang="en-US" sz="2000" dirty="0">
                        <a:latin typeface="Cambria" panose="02040503050406030204" pitchFamily="18" charset="0"/>
                      </a:endParaRPr>
                    </a:p>
                  </a:txBody>
                  <a:tcPr/>
                </a:tc>
                <a:extLst>
                  <a:ext uri="{0D108BD9-81ED-4DB2-BD59-A6C34878D82A}">
                    <a16:rowId xmlns:a16="http://schemas.microsoft.com/office/drawing/2014/main" xmlns="" val="10000"/>
                  </a:ext>
                </a:extLst>
              </a:tr>
              <a:tr h="371849">
                <a:tc>
                  <a:txBody>
                    <a:bodyPr/>
                    <a:lstStyle/>
                    <a:p>
                      <a:r>
                        <a:rPr lang="en-US" sz="2000" dirty="0" err="1" smtClean="0">
                          <a:latin typeface="Cambria" panose="02040503050406030204" pitchFamily="18" charset="0"/>
                        </a:rPr>
                        <a:t>RouteType</a:t>
                      </a:r>
                      <a:endParaRPr lang="en-US" sz="2000" dirty="0">
                        <a:latin typeface="Cambria" panose="02040503050406030204" pitchFamily="18" charset="0"/>
                      </a:endParaRPr>
                    </a:p>
                  </a:txBody>
                  <a:tcPr/>
                </a:tc>
                <a:extLst>
                  <a:ext uri="{0D108BD9-81ED-4DB2-BD59-A6C34878D82A}">
                    <a16:rowId xmlns:a16="http://schemas.microsoft.com/office/drawing/2014/main" xmlns="" val="10001"/>
                  </a:ext>
                </a:extLst>
              </a:tr>
              <a:tr h="371849">
                <a:tc>
                  <a:txBody>
                    <a:bodyPr/>
                    <a:lstStyle/>
                    <a:p>
                      <a:r>
                        <a:rPr lang="en-US" sz="2000" dirty="0" err="1" smtClean="0">
                          <a:latin typeface="Cambria" panose="02040503050406030204" pitchFamily="18" charset="0"/>
                        </a:rPr>
                        <a:t>RouteNo</a:t>
                      </a:r>
                      <a:endParaRPr lang="en-US" sz="2000" dirty="0">
                        <a:latin typeface="Cambria" panose="02040503050406030204" pitchFamily="18" charset="0"/>
                      </a:endParaRPr>
                    </a:p>
                  </a:txBody>
                  <a:tcPr/>
                </a:tc>
                <a:extLst>
                  <a:ext uri="{0D108BD9-81ED-4DB2-BD59-A6C34878D82A}">
                    <a16:rowId xmlns:a16="http://schemas.microsoft.com/office/drawing/2014/main" xmlns="" val="10002"/>
                  </a:ext>
                </a:extLst>
              </a:tr>
              <a:tr h="371849">
                <a:tc>
                  <a:txBody>
                    <a:bodyPr/>
                    <a:lstStyle/>
                    <a:p>
                      <a:r>
                        <a:rPr lang="en-US" sz="2000" dirty="0" err="1" smtClean="0">
                          <a:latin typeface="Cambria" panose="02040503050406030204" pitchFamily="18" charset="0"/>
                        </a:rPr>
                        <a:t>RouteName</a:t>
                      </a:r>
                      <a:endParaRPr lang="en-US" sz="2000" dirty="0">
                        <a:latin typeface="Cambria" panose="02040503050406030204" pitchFamily="18" charset="0"/>
                      </a:endParaRPr>
                    </a:p>
                  </a:txBody>
                  <a:tcPr/>
                </a:tc>
                <a:extLst>
                  <a:ext uri="{0D108BD9-81ED-4DB2-BD59-A6C34878D82A}">
                    <a16:rowId xmlns:a16="http://schemas.microsoft.com/office/drawing/2014/main" xmlns="" val="10003"/>
                  </a:ext>
                </a:extLst>
              </a:tr>
            </a:tbl>
          </a:graphicData>
        </a:graphic>
      </p:graphicFrame>
      <p:cxnSp>
        <p:nvCxnSpPr>
          <p:cNvPr id="7" name="Straight Arrow Connector 6"/>
          <p:cNvCxnSpPr/>
          <p:nvPr/>
        </p:nvCxnSpPr>
        <p:spPr>
          <a:xfrm flipV="1">
            <a:off x="4480560" y="3640508"/>
            <a:ext cx="2279163" cy="1774774"/>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063" y="672289"/>
            <a:ext cx="6784756" cy="443863"/>
          </a:xfrm>
          <a:prstGeom prst="rect">
            <a:avLst/>
          </a:prstGeom>
        </p:spPr>
      </p:pic>
      <p:cxnSp>
        <p:nvCxnSpPr>
          <p:cNvPr id="11" name="Straight Arrow Connector 10"/>
          <p:cNvCxnSpPr/>
          <p:nvPr/>
        </p:nvCxnSpPr>
        <p:spPr>
          <a:xfrm flipH="1" flipV="1">
            <a:off x="1640793" y="1034041"/>
            <a:ext cx="1162229" cy="4187439"/>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3" name="Slide Number Placeholder 2"/>
          <p:cNvSpPr>
            <a:spLocks noGrp="1"/>
          </p:cNvSpPr>
          <p:nvPr>
            <p:ph type="sldNum" sz="quarter" idx="12"/>
          </p:nvPr>
        </p:nvSpPr>
        <p:spPr/>
        <p:txBody>
          <a:bodyPr/>
          <a:lstStyle/>
          <a:p>
            <a:fld id="{0E8E0603-4C39-4EF1-A0FE-816FABFA11C3}" type="slidenum">
              <a:rPr lang="en-US" smtClean="0"/>
              <a:t>19</a:t>
            </a:fld>
            <a:endParaRPr lang="en-US"/>
          </a:p>
        </p:txBody>
      </p:sp>
      <p:sp>
        <p:nvSpPr>
          <p:cNvPr id="12" name="Rectangle 11"/>
          <p:cNvSpPr/>
          <p:nvPr/>
        </p:nvSpPr>
        <p:spPr>
          <a:xfrm>
            <a:off x="435426" y="6342018"/>
            <a:ext cx="7891055" cy="3693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smtClean="0">
                <a:ln>
                  <a:noFill/>
                </a:ln>
                <a:solidFill>
                  <a:sysClr val="windowText" lastClr="000000"/>
                </a:solidFill>
                <a:effectLst/>
                <a:uLnTx/>
                <a:uFillTx/>
                <a:latin typeface="Cambria" panose="02040503050406030204" pitchFamily="18" charset="0"/>
              </a:rPr>
              <a:t>http://mapbus.ebms.vn/ajax.aspx?action=listRouteStations&amp;</a:t>
            </a:r>
            <a:r>
              <a:rPr kumimoji="0" lang="en-US" b="0" i="0" u="none" strike="noStrike" kern="0" cap="none" spc="0" normalizeH="0" baseline="0" noProof="0" dirty="0" smtClean="0">
                <a:ln>
                  <a:noFill/>
                </a:ln>
                <a:solidFill>
                  <a:srgbClr val="FF0000"/>
                </a:solidFill>
                <a:effectLst/>
                <a:uLnTx/>
                <a:uFillTx/>
                <a:latin typeface="Cambria" panose="02040503050406030204" pitchFamily="18" charset="0"/>
              </a:rPr>
              <a:t>rid=1</a:t>
            </a:r>
            <a:r>
              <a:rPr kumimoji="0" lang="en-US" b="0" i="0" u="none" strike="noStrike" kern="0" cap="none" spc="0" normalizeH="0" baseline="0" noProof="0" dirty="0" smtClean="0">
                <a:ln>
                  <a:noFill/>
                </a:ln>
                <a:solidFill>
                  <a:sysClr val="windowText" lastClr="000000"/>
                </a:solidFill>
                <a:effectLst/>
                <a:uLnTx/>
                <a:uFillTx/>
                <a:latin typeface="Cambria" panose="02040503050406030204" pitchFamily="18" charset="0"/>
              </a:rPr>
              <a:t>&amp;</a:t>
            </a:r>
            <a:r>
              <a:rPr kumimoji="0" lang="en-US" b="0" i="0" u="none" strike="noStrike" kern="0" cap="none" spc="0" normalizeH="0" baseline="0" noProof="0" dirty="0" smtClean="0">
                <a:ln>
                  <a:noFill/>
                </a:ln>
                <a:solidFill>
                  <a:srgbClr val="FF0000"/>
                </a:solidFill>
                <a:effectLst/>
                <a:uLnTx/>
                <a:uFillTx/>
                <a:latin typeface="Cambria" panose="02040503050406030204" pitchFamily="18" charset="0"/>
              </a:rPr>
              <a:t>isgo=true</a:t>
            </a:r>
            <a:endParaRPr kumimoji="0" lang="en-US" b="0" i="0" u="none" strike="noStrike" kern="0" cap="none" spc="0" normalizeH="0" baseline="0" noProof="0" dirty="0">
              <a:ln>
                <a:noFill/>
              </a:ln>
              <a:solidFill>
                <a:srgbClr val="FF0000"/>
              </a:solidFill>
              <a:effectLst/>
              <a:uLnTx/>
              <a:uFillTx/>
              <a:latin typeface="Cambria" panose="02040503050406030204" pitchFamily="18" charset="0"/>
            </a:endParaRPr>
          </a:p>
        </p:txBody>
      </p:sp>
    </p:spTree>
    <p:extLst>
      <p:ext uri="{BB962C8B-B14F-4D97-AF65-F5344CB8AC3E}">
        <p14:creationId xmlns:p14="http://schemas.microsoft.com/office/powerpoint/2010/main" val="3969330223"/>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TextBox 3"/>
          <p:cNvSpPr txBox="1"/>
          <p:nvPr/>
        </p:nvSpPr>
        <p:spPr>
          <a:xfrm>
            <a:off x="1170684" y="2967335"/>
            <a:ext cx="6802631" cy="923330"/>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5400" b="0" i="0" u="none" strike="noStrike" kern="0" cap="none" spc="0" normalizeH="0" baseline="0" noProof="0" dirty="0" smtClean="0">
                <a:ln>
                  <a:noFill/>
                </a:ln>
                <a:solidFill>
                  <a:schemeClr val="bg1"/>
                </a:solidFill>
                <a:effectLst/>
                <a:uLnTx/>
                <a:uFillTx/>
              </a:rPr>
              <a:t>Notify Turn Algorithm</a:t>
            </a:r>
            <a:endParaRPr kumimoji="0" lang="en-US" sz="5400" b="0" i="0" u="none" strike="noStrike" kern="0" cap="none" spc="0" normalizeH="0" baseline="0" noProof="0" dirty="0">
              <a:ln>
                <a:noFill/>
              </a:ln>
              <a:solidFill>
                <a:schemeClr val="bg1"/>
              </a:solidFill>
              <a:effectLst/>
              <a:uLnTx/>
              <a:uFillTx/>
            </a:endParaRPr>
          </a:p>
        </p:txBody>
      </p:sp>
      <p:sp>
        <p:nvSpPr>
          <p:cNvPr id="3" name="Slide Number Placeholder 2"/>
          <p:cNvSpPr>
            <a:spLocks noGrp="1"/>
          </p:cNvSpPr>
          <p:nvPr>
            <p:ph type="sldNum" sz="quarter" idx="12"/>
          </p:nvPr>
        </p:nvSpPr>
        <p:spPr/>
        <p:txBody>
          <a:bodyPr/>
          <a:lstStyle/>
          <a:p>
            <a:fld id="{4A2F9A4F-C4F0-482F-9519-68597CE94F5B}" type="slidenum">
              <a:rPr lang="en-US" smtClean="0"/>
              <a:t>190</a:t>
            </a:fld>
            <a:endParaRPr lang="en-US"/>
          </a:p>
        </p:txBody>
      </p:sp>
    </p:spTree>
    <p:extLst>
      <p:ext uri="{BB962C8B-B14F-4D97-AF65-F5344CB8AC3E}">
        <p14:creationId xmlns:p14="http://schemas.microsoft.com/office/powerpoint/2010/main" val="2939783796"/>
      </p:ext>
    </p:extLst>
  </p:cSld>
  <p:clrMapOvr>
    <a:masterClrMapping/>
  </p:clrMapOvr>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115047" y="2496709"/>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TextBox 4"/>
          <p:cNvSpPr txBox="1"/>
          <p:nvPr/>
        </p:nvSpPr>
        <p:spPr>
          <a:xfrm>
            <a:off x="3315693" y="3745065"/>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B</a:t>
            </a:r>
            <a:endParaRPr kumimoji="0" lang="en-US" sz="1800" b="0" i="0" u="none" strike="noStrike" kern="0" cap="none" spc="0" normalizeH="0" baseline="0" noProof="0" dirty="0">
              <a:ln>
                <a:noFill/>
              </a:ln>
              <a:solidFill>
                <a:sysClr val="windowText" lastClr="000000"/>
              </a:solidFill>
              <a:effectLst/>
              <a:uLnTx/>
              <a:uFillTx/>
            </a:endParaRPr>
          </a:p>
        </p:txBody>
      </p:sp>
      <p:sp>
        <p:nvSpPr>
          <p:cNvPr id="6" name="TextBox 5"/>
          <p:cNvSpPr txBox="1"/>
          <p:nvPr/>
        </p:nvSpPr>
        <p:spPr>
          <a:xfrm>
            <a:off x="4357315" y="2496709"/>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C</a:t>
            </a:r>
            <a:endParaRPr kumimoji="0" lang="en-US" sz="1800" b="0" i="0" u="none" strike="noStrike" kern="0" cap="none" spc="0" normalizeH="0" baseline="0" noProof="0" dirty="0">
              <a:ln>
                <a:noFill/>
              </a:ln>
              <a:solidFill>
                <a:sysClr val="windowText" lastClr="000000"/>
              </a:solidFill>
              <a:effectLst/>
              <a:uLnTx/>
              <a:uFillTx/>
            </a:endParaRPr>
          </a:p>
        </p:txBody>
      </p:sp>
      <p:cxnSp>
        <p:nvCxnSpPr>
          <p:cNvPr id="9" name="Straight Connector 8"/>
          <p:cNvCxnSpPr>
            <a:stCxn id="4" idx="2"/>
            <a:endCxn id="5" idx="0"/>
          </p:cNvCxnSpPr>
          <p:nvPr/>
        </p:nvCxnSpPr>
        <p:spPr>
          <a:xfrm>
            <a:off x="2273905" y="2866041"/>
            <a:ext cx="1196638"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a:stCxn id="5" idx="0"/>
            <a:endCxn id="6" idx="2"/>
          </p:cNvCxnSpPr>
          <p:nvPr/>
        </p:nvCxnSpPr>
        <p:spPr>
          <a:xfrm flipV="1">
            <a:off x="3470543" y="2866041"/>
            <a:ext cx="1040821"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Oval 14"/>
          <p:cNvSpPr/>
          <p:nvPr/>
        </p:nvSpPr>
        <p:spPr>
          <a:xfrm>
            <a:off x="2182845" y="2788871"/>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3393781" y="36461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7" name="Oval 16"/>
          <p:cNvSpPr/>
          <p:nvPr/>
        </p:nvSpPr>
        <p:spPr>
          <a:xfrm>
            <a:off x="4433393" y="27920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0" name="TextBox 19"/>
          <p:cNvSpPr txBox="1"/>
          <p:nvPr/>
        </p:nvSpPr>
        <p:spPr>
          <a:xfrm>
            <a:off x="5978298" y="3269353"/>
            <a:ext cx="32733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t>
            </a:r>
            <a:endParaRPr kumimoji="0" lang="en-US" sz="1800" b="0" i="0" u="none" strike="noStrike" kern="0" cap="none" spc="0" normalizeH="0" baseline="0" noProof="0" dirty="0">
              <a:ln>
                <a:noFill/>
              </a:ln>
              <a:solidFill>
                <a:sysClr val="windowText" lastClr="000000"/>
              </a:solidFill>
              <a:effectLst/>
              <a:uLnTx/>
              <a:uFillTx/>
            </a:endParaRPr>
          </a:p>
        </p:txBody>
      </p:sp>
      <p:cxnSp>
        <p:nvCxnSpPr>
          <p:cNvPr id="21" name="Straight Connector 20"/>
          <p:cNvCxnSpPr>
            <a:endCxn id="22" idx="2"/>
          </p:cNvCxnSpPr>
          <p:nvPr/>
        </p:nvCxnSpPr>
        <p:spPr>
          <a:xfrm>
            <a:off x="4508158" y="2866041"/>
            <a:ext cx="1537936" cy="35646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Oval 21"/>
          <p:cNvSpPr/>
          <p:nvPr/>
        </p:nvSpPr>
        <p:spPr>
          <a:xfrm>
            <a:off x="6046094" y="3139460"/>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23" name="Straight Connector 22"/>
          <p:cNvCxnSpPr>
            <a:stCxn id="22" idx="7"/>
          </p:cNvCxnSpPr>
          <p:nvPr/>
        </p:nvCxnSpPr>
        <p:spPr>
          <a:xfrm flipV="1">
            <a:off x="6187863" y="1669492"/>
            <a:ext cx="521856" cy="14942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Oval 23"/>
          <p:cNvSpPr/>
          <p:nvPr/>
        </p:nvSpPr>
        <p:spPr>
          <a:xfrm>
            <a:off x="6626672" y="1563365"/>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5" name="TextBox 24"/>
          <p:cNvSpPr txBox="1"/>
          <p:nvPr/>
        </p:nvSpPr>
        <p:spPr>
          <a:xfrm>
            <a:off x="6709718" y="1561188"/>
            <a:ext cx="29687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E</a:t>
            </a:r>
            <a:endParaRPr kumimoji="0" lang="en-US" sz="1800" b="0" i="0" u="none" strike="noStrike" kern="0" cap="none" spc="0" normalizeH="0" baseline="0" noProof="0" dirty="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191</a:t>
            </a:fld>
            <a:endParaRPr lang="en-US"/>
          </a:p>
        </p:txBody>
      </p:sp>
    </p:spTree>
    <p:extLst>
      <p:ext uri="{BB962C8B-B14F-4D97-AF65-F5344CB8AC3E}">
        <p14:creationId xmlns:p14="http://schemas.microsoft.com/office/powerpoint/2010/main" val="2847963001"/>
      </p:ext>
    </p:extLst>
  </p:cSld>
  <p:clrMapOvr>
    <a:masterClrMapping/>
  </p:clrMapOvr>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115047" y="2496709"/>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TextBox 4"/>
          <p:cNvSpPr txBox="1"/>
          <p:nvPr/>
        </p:nvSpPr>
        <p:spPr>
          <a:xfrm>
            <a:off x="3315693" y="3745065"/>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B</a:t>
            </a:r>
            <a:endParaRPr kumimoji="0" lang="en-US" sz="1800" b="0" i="0" u="none" strike="noStrike" kern="0" cap="none" spc="0" normalizeH="0" baseline="0" noProof="0" dirty="0">
              <a:ln>
                <a:noFill/>
              </a:ln>
              <a:solidFill>
                <a:sysClr val="windowText" lastClr="000000"/>
              </a:solidFill>
              <a:effectLst/>
              <a:uLnTx/>
              <a:uFillTx/>
            </a:endParaRPr>
          </a:p>
        </p:txBody>
      </p:sp>
      <p:sp>
        <p:nvSpPr>
          <p:cNvPr id="6" name="TextBox 5"/>
          <p:cNvSpPr txBox="1"/>
          <p:nvPr/>
        </p:nvSpPr>
        <p:spPr>
          <a:xfrm>
            <a:off x="4357315" y="2496709"/>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C</a:t>
            </a:r>
            <a:endParaRPr kumimoji="0" lang="en-US" sz="1800" b="0" i="0" u="none" strike="noStrike" kern="0" cap="none" spc="0" normalizeH="0" baseline="0" noProof="0" dirty="0">
              <a:ln>
                <a:noFill/>
              </a:ln>
              <a:solidFill>
                <a:sysClr val="windowText" lastClr="000000"/>
              </a:solidFill>
              <a:effectLst/>
              <a:uLnTx/>
              <a:uFillTx/>
            </a:endParaRPr>
          </a:p>
        </p:txBody>
      </p:sp>
      <p:cxnSp>
        <p:nvCxnSpPr>
          <p:cNvPr id="9" name="Straight Connector 8"/>
          <p:cNvCxnSpPr>
            <a:stCxn id="4" idx="2"/>
            <a:endCxn id="5" idx="0"/>
          </p:cNvCxnSpPr>
          <p:nvPr/>
        </p:nvCxnSpPr>
        <p:spPr>
          <a:xfrm>
            <a:off x="2273905" y="2866041"/>
            <a:ext cx="1196638"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a:stCxn id="5" idx="0"/>
            <a:endCxn id="6" idx="2"/>
          </p:cNvCxnSpPr>
          <p:nvPr/>
        </p:nvCxnSpPr>
        <p:spPr>
          <a:xfrm flipV="1">
            <a:off x="3470543" y="2866041"/>
            <a:ext cx="1040821"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Oval 14"/>
          <p:cNvSpPr/>
          <p:nvPr/>
        </p:nvSpPr>
        <p:spPr>
          <a:xfrm>
            <a:off x="2182845" y="2788871"/>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3393781" y="36461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7" name="Oval 16"/>
          <p:cNvSpPr/>
          <p:nvPr/>
        </p:nvSpPr>
        <p:spPr>
          <a:xfrm>
            <a:off x="4433393" y="27920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0" name="TextBox 19"/>
          <p:cNvSpPr txBox="1"/>
          <p:nvPr/>
        </p:nvSpPr>
        <p:spPr>
          <a:xfrm>
            <a:off x="5978298" y="3269353"/>
            <a:ext cx="32733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t>
            </a:r>
            <a:endParaRPr kumimoji="0" lang="en-US" sz="1800" b="0" i="0" u="none" strike="noStrike" kern="0" cap="none" spc="0" normalizeH="0" baseline="0" noProof="0" dirty="0">
              <a:ln>
                <a:noFill/>
              </a:ln>
              <a:solidFill>
                <a:sysClr val="windowText" lastClr="000000"/>
              </a:solidFill>
              <a:effectLst/>
              <a:uLnTx/>
              <a:uFillTx/>
            </a:endParaRPr>
          </a:p>
        </p:txBody>
      </p:sp>
      <p:cxnSp>
        <p:nvCxnSpPr>
          <p:cNvPr id="21" name="Straight Connector 20"/>
          <p:cNvCxnSpPr>
            <a:endCxn id="22" idx="2"/>
          </p:cNvCxnSpPr>
          <p:nvPr/>
        </p:nvCxnSpPr>
        <p:spPr>
          <a:xfrm>
            <a:off x="4508158" y="2866041"/>
            <a:ext cx="1537936" cy="35646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Oval 21"/>
          <p:cNvSpPr/>
          <p:nvPr/>
        </p:nvSpPr>
        <p:spPr>
          <a:xfrm>
            <a:off x="6046094" y="3139460"/>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23" name="Straight Connector 22"/>
          <p:cNvCxnSpPr>
            <a:stCxn id="22" idx="7"/>
          </p:cNvCxnSpPr>
          <p:nvPr/>
        </p:nvCxnSpPr>
        <p:spPr>
          <a:xfrm flipV="1">
            <a:off x="6187863" y="1669492"/>
            <a:ext cx="521856" cy="14942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Oval 23"/>
          <p:cNvSpPr/>
          <p:nvPr/>
        </p:nvSpPr>
        <p:spPr>
          <a:xfrm>
            <a:off x="6626672" y="1563365"/>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5" name="TextBox 24"/>
          <p:cNvSpPr txBox="1"/>
          <p:nvPr/>
        </p:nvSpPr>
        <p:spPr>
          <a:xfrm>
            <a:off x="6709718" y="1561188"/>
            <a:ext cx="29687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E</a:t>
            </a:r>
            <a:endParaRPr kumimoji="0" lang="en-US" sz="1800" b="0" i="0" u="none" strike="noStrike" kern="0" cap="none" spc="0" normalizeH="0" baseline="0" noProof="0" dirty="0">
              <a:ln>
                <a:noFill/>
              </a:ln>
              <a:solidFill>
                <a:sysClr val="windowText" lastClr="000000"/>
              </a:solidFill>
              <a:effectLst/>
              <a:uLnTx/>
              <a:uFillTx/>
            </a:endParaRPr>
          </a:p>
        </p:txBody>
      </p:sp>
      <p:sp>
        <p:nvSpPr>
          <p:cNvPr id="18" name="Oval 17"/>
          <p:cNvSpPr/>
          <p:nvPr/>
        </p:nvSpPr>
        <p:spPr>
          <a:xfrm>
            <a:off x="2469745" y="2779543"/>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192</a:t>
            </a:fld>
            <a:endParaRPr lang="en-US"/>
          </a:p>
        </p:txBody>
      </p:sp>
    </p:spTree>
    <p:extLst>
      <p:ext uri="{BB962C8B-B14F-4D97-AF65-F5344CB8AC3E}">
        <p14:creationId xmlns:p14="http://schemas.microsoft.com/office/powerpoint/2010/main" val="1242769008"/>
      </p:ext>
    </p:extLst>
  </p:cSld>
  <p:clrMapOvr>
    <a:masterClrMapping/>
  </p:clrMapOvr>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115047" y="2496709"/>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TextBox 4"/>
          <p:cNvSpPr txBox="1"/>
          <p:nvPr/>
        </p:nvSpPr>
        <p:spPr>
          <a:xfrm>
            <a:off x="3315693" y="3745065"/>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B</a:t>
            </a:r>
            <a:endParaRPr kumimoji="0" lang="en-US" sz="1800" b="0" i="0" u="none" strike="noStrike" kern="0" cap="none" spc="0" normalizeH="0" baseline="0" noProof="0" dirty="0">
              <a:ln>
                <a:noFill/>
              </a:ln>
              <a:solidFill>
                <a:sysClr val="windowText" lastClr="000000"/>
              </a:solidFill>
              <a:effectLst/>
              <a:uLnTx/>
              <a:uFillTx/>
            </a:endParaRPr>
          </a:p>
        </p:txBody>
      </p:sp>
      <p:sp>
        <p:nvSpPr>
          <p:cNvPr id="6" name="TextBox 5"/>
          <p:cNvSpPr txBox="1"/>
          <p:nvPr/>
        </p:nvSpPr>
        <p:spPr>
          <a:xfrm>
            <a:off x="4357315" y="2496709"/>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C</a:t>
            </a:r>
            <a:endParaRPr kumimoji="0" lang="en-US" sz="1800" b="0" i="0" u="none" strike="noStrike" kern="0" cap="none" spc="0" normalizeH="0" baseline="0" noProof="0" dirty="0">
              <a:ln>
                <a:noFill/>
              </a:ln>
              <a:solidFill>
                <a:sysClr val="windowText" lastClr="000000"/>
              </a:solidFill>
              <a:effectLst/>
              <a:uLnTx/>
              <a:uFillTx/>
            </a:endParaRPr>
          </a:p>
        </p:txBody>
      </p:sp>
      <p:cxnSp>
        <p:nvCxnSpPr>
          <p:cNvPr id="9" name="Straight Connector 8"/>
          <p:cNvCxnSpPr>
            <a:stCxn id="4" idx="2"/>
            <a:endCxn id="5" idx="0"/>
          </p:cNvCxnSpPr>
          <p:nvPr/>
        </p:nvCxnSpPr>
        <p:spPr>
          <a:xfrm>
            <a:off x="2273905" y="2866041"/>
            <a:ext cx="1196638"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a:stCxn id="5" idx="0"/>
            <a:endCxn id="6" idx="2"/>
          </p:cNvCxnSpPr>
          <p:nvPr/>
        </p:nvCxnSpPr>
        <p:spPr>
          <a:xfrm flipV="1">
            <a:off x="3470543" y="2866041"/>
            <a:ext cx="1040821"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Oval 14"/>
          <p:cNvSpPr/>
          <p:nvPr/>
        </p:nvSpPr>
        <p:spPr>
          <a:xfrm>
            <a:off x="2182845" y="2788871"/>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3393781" y="36461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7" name="Oval 16"/>
          <p:cNvSpPr/>
          <p:nvPr/>
        </p:nvSpPr>
        <p:spPr>
          <a:xfrm>
            <a:off x="4433393" y="27920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0" name="TextBox 19"/>
          <p:cNvSpPr txBox="1"/>
          <p:nvPr/>
        </p:nvSpPr>
        <p:spPr>
          <a:xfrm>
            <a:off x="5978298" y="3269353"/>
            <a:ext cx="32733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t>
            </a:r>
            <a:endParaRPr kumimoji="0" lang="en-US" sz="1800" b="0" i="0" u="none" strike="noStrike" kern="0" cap="none" spc="0" normalizeH="0" baseline="0" noProof="0" dirty="0">
              <a:ln>
                <a:noFill/>
              </a:ln>
              <a:solidFill>
                <a:sysClr val="windowText" lastClr="000000"/>
              </a:solidFill>
              <a:effectLst/>
              <a:uLnTx/>
              <a:uFillTx/>
            </a:endParaRPr>
          </a:p>
        </p:txBody>
      </p:sp>
      <p:cxnSp>
        <p:nvCxnSpPr>
          <p:cNvPr id="21" name="Straight Connector 20"/>
          <p:cNvCxnSpPr>
            <a:endCxn id="22" idx="2"/>
          </p:cNvCxnSpPr>
          <p:nvPr/>
        </p:nvCxnSpPr>
        <p:spPr>
          <a:xfrm>
            <a:off x="4508158" y="2866041"/>
            <a:ext cx="1537936" cy="35646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Oval 21"/>
          <p:cNvSpPr/>
          <p:nvPr/>
        </p:nvSpPr>
        <p:spPr>
          <a:xfrm>
            <a:off x="6046094" y="3139460"/>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23" name="Straight Connector 22"/>
          <p:cNvCxnSpPr>
            <a:stCxn id="22" idx="7"/>
          </p:cNvCxnSpPr>
          <p:nvPr/>
        </p:nvCxnSpPr>
        <p:spPr>
          <a:xfrm flipV="1">
            <a:off x="6187863" y="1669492"/>
            <a:ext cx="521856" cy="14942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Oval 23"/>
          <p:cNvSpPr/>
          <p:nvPr/>
        </p:nvSpPr>
        <p:spPr>
          <a:xfrm>
            <a:off x="6626672" y="1563365"/>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5" name="TextBox 24"/>
          <p:cNvSpPr txBox="1"/>
          <p:nvPr/>
        </p:nvSpPr>
        <p:spPr>
          <a:xfrm>
            <a:off x="6709718" y="1561188"/>
            <a:ext cx="29687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E</a:t>
            </a:r>
            <a:endParaRPr kumimoji="0" lang="en-US" sz="1800" b="0" i="0" u="none" strike="noStrike" kern="0" cap="none" spc="0" normalizeH="0" baseline="0" noProof="0" dirty="0">
              <a:ln>
                <a:noFill/>
              </a:ln>
              <a:solidFill>
                <a:sysClr val="windowText" lastClr="000000"/>
              </a:solidFill>
              <a:effectLst/>
              <a:uLnTx/>
              <a:uFillTx/>
            </a:endParaRPr>
          </a:p>
        </p:txBody>
      </p:sp>
      <p:sp>
        <p:nvSpPr>
          <p:cNvPr id="18" name="Oval 17"/>
          <p:cNvSpPr/>
          <p:nvPr/>
        </p:nvSpPr>
        <p:spPr>
          <a:xfrm>
            <a:off x="2469745" y="2779543"/>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pic>
        <p:nvPicPr>
          <p:cNvPr id="2" name="Picture 1"/>
          <p:cNvPicPr>
            <a:picLocks noChangeAspect="1"/>
          </p:cNvPicPr>
          <p:nvPr/>
        </p:nvPicPr>
        <p:blipFill>
          <a:blip r:embed="rId3"/>
          <a:stretch>
            <a:fillRect/>
          </a:stretch>
        </p:blipFill>
        <p:spPr>
          <a:xfrm>
            <a:off x="1293170" y="1859969"/>
            <a:ext cx="2460932" cy="2185138"/>
          </a:xfrm>
          <a:prstGeom prst="rect">
            <a:avLst/>
          </a:prstGeom>
          <a:ln>
            <a:solidFill>
              <a:schemeClr val="tx1"/>
            </a:solidFill>
          </a:ln>
        </p:spPr>
      </p:pic>
      <p:sp>
        <p:nvSpPr>
          <p:cNvPr id="12" name="Rectangle 11"/>
          <p:cNvSpPr/>
          <p:nvPr/>
        </p:nvSpPr>
        <p:spPr>
          <a:xfrm rot="2186999">
            <a:off x="2456391" y="2993956"/>
            <a:ext cx="88106" cy="8810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8" name="Straight Connector 7"/>
          <p:cNvCxnSpPr/>
          <p:nvPr/>
        </p:nvCxnSpPr>
        <p:spPr>
          <a:xfrm flipH="1">
            <a:off x="2441702" y="2866040"/>
            <a:ext cx="152549" cy="171969"/>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3" name="Slide Number Placeholder 2"/>
          <p:cNvSpPr>
            <a:spLocks noGrp="1"/>
          </p:cNvSpPr>
          <p:nvPr>
            <p:ph type="sldNum" sz="quarter" idx="12"/>
          </p:nvPr>
        </p:nvSpPr>
        <p:spPr/>
        <p:txBody>
          <a:bodyPr/>
          <a:lstStyle/>
          <a:p>
            <a:fld id="{4A2F9A4F-C4F0-482F-9519-68597CE94F5B}" type="slidenum">
              <a:rPr lang="en-US" smtClean="0"/>
              <a:t>193</a:t>
            </a:fld>
            <a:endParaRPr lang="en-US"/>
          </a:p>
        </p:txBody>
      </p:sp>
    </p:spTree>
    <p:extLst>
      <p:ext uri="{BB962C8B-B14F-4D97-AF65-F5344CB8AC3E}">
        <p14:creationId xmlns:p14="http://schemas.microsoft.com/office/powerpoint/2010/main" val="3536139006"/>
      </p:ext>
    </p:extLst>
  </p:cSld>
  <p:clrMapOvr>
    <a:masterClrMapping/>
  </p:clrMapOvr>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2" name="Straight Connector 21"/>
          <p:cNvCxnSpPr/>
          <p:nvPr/>
        </p:nvCxnSpPr>
        <p:spPr>
          <a:xfrm>
            <a:off x="2265890" y="2866041"/>
            <a:ext cx="1200646" cy="879024"/>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V="1">
            <a:off x="3466536" y="2866041"/>
            <a:ext cx="1041622"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Oval 25"/>
          <p:cNvSpPr/>
          <p:nvPr/>
        </p:nvSpPr>
        <p:spPr>
          <a:xfrm>
            <a:off x="3393781" y="36461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7" name="Oval 26"/>
          <p:cNvSpPr/>
          <p:nvPr/>
        </p:nvSpPr>
        <p:spPr>
          <a:xfrm>
            <a:off x="4433393" y="27920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 name="Oval 1"/>
          <p:cNvSpPr/>
          <p:nvPr/>
        </p:nvSpPr>
        <p:spPr>
          <a:xfrm>
            <a:off x="2469745" y="2779543"/>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5" name="Straight Connector 14"/>
          <p:cNvCxnSpPr>
            <a:endCxn id="16" idx="2"/>
          </p:cNvCxnSpPr>
          <p:nvPr/>
        </p:nvCxnSpPr>
        <p:spPr>
          <a:xfrm>
            <a:off x="4508158" y="2866041"/>
            <a:ext cx="1537936" cy="35646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Oval 15"/>
          <p:cNvSpPr/>
          <p:nvPr/>
        </p:nvSpPr>
        <p:spPr>
          <a:xfrm>
            <a:off x="6046094" y="3139460"/>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7" name="Straight Connector 16"/>
          <p:cNvCxnSpPr>
            <a:stCxn id="16" idx="7"/>
          </p:cNvCxnSpPr>
          <p:nvPr/>
        </p:nvCxnSpPr>
        <p:spPr>
          <a:xfrm flipV="1">
            <a:off x="6187863" y="1669492"/>
            <a:ext cx="521856" cy="14942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2115047" y="2496709"/>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a:t>
            </a:r>
            <a:endParaRPr kumimoji="0" lang="en-US" sz="1800" b="0" i="0" u="none" strike="noStrike" kern="0" cap="none" spc="0" normalizeH="0" baseline="0" noProof="0" dirty="0">
              <a:ln>
                <a:noFill/>
              </a:ln>
              <a:solidFill>
                <a:sysClr val="windowText" lastClr="000000"/>
              </a:solidFill>
              <a:effectLst/>
              <a:uLnTx/>
              <a:uFillTx/>
            </a:endParaRPr>
          </a:p>
        </p:txBody>
      </p:sp>
      <p:sp>
        <p:nvSpPr>
          <p:cNvPr id="29" name="TextBox 28"/>
          <p:cNvSpPr txBox="1"/>
          <p:nvPr/>
        </p:nvSpPr>
        <p:spPr>
          <a:xfrm>
            <a:off x="3315693" y="3745065"/>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B</a:t>
            </a:r>
            <a:endParaRPr kumimoji="0" lang="en-US" sz="1800" b="0" i="0" u="none" strike="noStrike" kern="0" cap="none" spc="0" normalizeH="0" baseline="0" noProof="0" dirty="0">
              <a:ln>
                <a:noFill/>
              </a:ln>
              <a:solidFill>
                <a:sysClr val="windowText" lastClr="000000"/>
              </a:solidFill>
              <a:effectLst/>
              <a:uLnTx/>
              <a:uFillTx/>
            </a:endParaRPr>
          </a:p>
        </p:txBody>
      </p:sp>
      <p:sp>
        <p:nvSpPr>
          <p:cNvPr id="31" name="TextBox 30"/>
          <p:cNvSpPr txBox="1"/>
          <p:nvPr/>
        </p:nvSpPr>
        <p:spPr>
          <a:xfrm>
            <a:off x="4357315" y="2496709"/>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C</a:t>
            </a:r>
            <a:endParaRPr kumimoji="0" lang="en-US" sz="1800" b="0" i="0" u="none" strike="noStrike" kern="0" cap="none" spc="0" normalizeH="0" baseline="0" noProof="0" dirty="0">
              <a:ln>
                <a:noFill/>
              </a:ln>
              <a:solidFill>
                <a:sysClr val="windowText" lastClr="000000"/>
              </a:solidFill>
              <a:effectLst/>
              <a:uLnTx/>
              <a:uFillTx/>
            </a:endParaRPr>
          </a:p>
        </p:txBody>
      </p:sp>
      <p:sp>
        <p:nvSpPr>
          <p:cNvPr id="32" name="TextBox 31"/>
          <p:cNvSpPr txBox="1"/>
          <p:nvPr/>
        </p:nvSpPr>
        <p:spPr>
          <a:xfrm>
            <a:off x="5978298" y="3269353"/>
            <a:ext cx="32733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t>
            </a:r>
            <a:endParaRPr kumimoji="0" lang="en-US" sz="1800" b="0" i="0" u="none" strike="noStrike" kern="0" cap="none" spc="0" normalizeH="0" baseline="0" noProof="0" dirty="0">
              <a:ln>
                <a:noFill/>
              </a:ln>
              <a:solidFill>
                <a:sysClr val="windowText" lastClr="000000"/>
              </a:solidFill>
              <a:effectLst/>
              <a:uLnTx/>
              <a:uFillTx/>
            </a:endParaRPr>
          </a:p>
        </p:txBody>
      </p:sp>
      <p:sp>
        <p:nvSpPr>
          <p:cNvPr id="33" name="Oval 32"/>
          <p:cNvSpPr/>
          <p:nvPr/>
        </p:nvSpPr>
        <p:spPr>
          <a:xfrm>
            <a:off x="2157676" y="2774142"/>
            <a:ext cx="166093" cy="166093"/>
          </a:xfrm>
          <a:prstGeom prst="ellipse">
            <a:avLst/>
          </a:prstGeom>
          <a:solidFill>
            <a:schemeClr val="accent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4" name="Oval 33"/>
          <p:cNvSpPr/>
          <p:nvPr/>
        </p:nvSpPr>
        <p:spPr>
          <a:xfrm>
            <a:off x="6626672" y="1563365"/>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5" name="TextBox 34"/>
          <p:cNvSpPr txBox="1"/>
          <p:nvPr/>
        </p:nvSpPr>
        <p:spPr>
          <a:xfrm>
            <a:off x="6709718" y="1561188"/>
            <a:ext cx="29687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E</a:t>
            </a:r>
            <a:endParaRPr kumimoji="0" lang="en-US" sz="1800" b="0" i="0" u="none" strike="noStrike" kern="0" cap="none" spc="0" normalizeH="0" baseline="0" noProof="0" dirty="0">
              <a:ln>
                <a:noFill/>
              </a:ln>
              <a:solidFill>
                <a:sysClr val="windowText" lastClr="000000"/>
              </a:solidFill>
              <a:effectLst/>
              <a:uLnTx/>
              <a:uFillTx/>
            </a:endParaRPr>
          </a:p>
        </p:txBody>
      </p:sp>
      <p:sp>
        <p:nvSpPr>
          <p:cNvPr id="3" name="Slide Number Placeholder 2"/>
          <p:cNvSpPr>
            <a:spLocks noGrp="1"/>
          </p:cNvSpPr>
          <p:nvPr>
            <p:ph type="sldNum" sz="quarter" idx="12"/>
          </p:nvPr>
        </p:nvSpPr>
        <p:spPr/>
        <p:txBody>
          <a:bodyPr/>
          <a:lstStyle/>
          <a:p>
            <a:fld id="{4A2F9A4F-C4F0-482F-9519-68597CE94F5B}" type="slidenum">
              <a:rPr lang="en-US" smtClean="0"/>
              <a:t>194</a:t>
            </a:fld>
            <a:endParaRPr lang="en-US"/>
          </a:p>
        </p:txBody>
      </p:sp>
    </p:spTree>
    <p:extLst>
      <p:ext uri="{BB962C8B-B14F-4D97-AF65-F5344CB8AC3E}">
        <p14:creationId xmlns:p14="http://schemas.microsoft.com/office/powerpoint/2010/main" val="1670644191"/>
      </p:ext>
    </p:extLst>
  </p:cSld>
  <p:clrMapOvr>
    <a:masterClrMapping/>
  </p:clrMapOvr>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2" name="Straight Connector 21"/>
          <p:cNvCxnSpPr/>
          <p:nvPr/>
        </p:nvCxnSpPr>
        <p:spPr>
          <a:xfrm>
            <a:off x="2265890" y="2866041"/>
            <a:ext cx="1200646" cy="879024"/>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V="1">
            <a:off x="3466536" y="2866041"/>
            <a:ext cx="1041622"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Oval 25"/>
          <p:cNvSpPr/>
          <p:nvPr/>
        </p:nvSpPr>
        <p:spPr>
          <a:xfrm>
            <a:off x="3393781" y="36461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7" name="Oval 26"/>
          <p:cNvSpPr/>
          <p:nvPr/>
        </p:nvSpPr>
        <p:spPr>
          <a:xfrm>
            <a:off x="4433393" y="27920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 name="Oval 1"/>
          <p:cNvSpPr/>
          <p:nvPr/>
        </p:nvSpPr>
        <p:spPr>
          <a:xfrm>
            <a:off x="2469745" y="2779543"/>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5" name="Straight Connector 14"/>
          <p:cNvCxnSpPr>
            <a:endCxn id="16" idx="2"/>
          </p:cNvCxnSpPr>
          <p:nvPr/>
        </p:nvCxnSpPr>
        <p:spPr>
          <a:xfrm>
            <a:off x="4508158" y="2866041"/>
            <a:ext cx="1537936" cy="35646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Oval 15"/>
          <p:cNvSpPr/>
          <p:nvPr/>
        </p:nvSpPr>
        <p:spPr>
          <a:xfrm>
            <a:off x="6046094" y="3139460"/>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7" name="Straight Connector 16"/>
          <p:cNvCxnSpPr>
            <a:stCxn id="16" idx="7"/>
          </p:cNvCxnSpPr>
          <p:nvPr/>
        </p:nvCxnSpPr>
        <p:spPr>
          <a:xfrm flipV="1">
            <a:off x="6187863" y="1669492"/>
            <a:ext cx="521856" cy="14942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2115047" y="2496709"/>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a:t>
            </a:r>
            <a:endParaRPr kumimoji="0" lang="en-US" sz="1800" b="0" i="0" u="none" strike="noStrike" kern="0" cap="none" spc="0" normalizeH="0" baseline="0" noProof="0" dirty="0">
              <a:ln>
                <a:noFill/>
              </a:ln>
              <a:solidFill>
                <a:sysClr val="windowText" lastClr="000000"/>
              </a:solidFill>
              <a:effectLst/>
              <a:uLnTx/>
              <a:uFillTx/>
            </a:endParaRPr>
          </a:p>
        </p:txBody>
      </p:sp>
      <p:sp>
        <p:nvSpPr>
          <p:cNvPr id="29" name="TextBox 28"/>
          <p:cNvSpPr txBox="1"/>
          <p:nvPr/>
        </p:nvSpPr>
        <p:spPr>
          <a:xfrm>
            <a:off x="3315693" y="3745065"/>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B</a:t>
            </a:r>
            <a:endParaRPr kumimoji="0" lang="en-US" sz="1800" b="0" i="0" u="none" strike="noStrike" kern="0" cap="none" spc="0" normalizeH="0" baseline="0" noProof="0" dirty="0">
              <a:ln>
                <a:noFill/>
              </a:ln>
              <a:solidFill>
                <a:sysClr val="windowText" lastClr="000000"/>
              </a:solidFill>
              <a:effectLst/>
              <a:uLnTx/>
              <a:uFillTx/>
            </a:endParaRPr>
          </a:p>
        </p:txBody>
      </p:sp>
      <p:sp>
        <p:nvSpPr>
          <p:cNvPr id="31" name="TextBox 30"/>
          <p:cNvSpPr txBox="1"/>
          <p:nvPr/>
        </p:nvSpPr>
        <p:spPr>
          <a:xfrm>
            <a:off x="4357315" y="2496709"/>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C</a:t>
            </a:r>
            <a:endParaRPr kumimoji="0" lang="en-US" sz="1800" b="0" i="0" u="none" strike="noStrike" kern="0" cap="none" spc="0" normalizeH="0" baseline="0" noProof="0" dirty="0">
              <a:ln>
                <a:noFill/>
              </a:ln>
              <a:solidFill>
                <a:sysClr val="windowText" lastClr="000000"/>
              </a:solidFill>
              <a:effectLst/>
              <a:uLnTx/>
              <a:uFillTx/>
            </a:endParaRPr>
          </a:p>
        </p:txBody>
      </p:sp>
      <p:sp>
        <p:nvSpPr>
          <p:cNvPr id="32" name="TextBox 31"/>
          <p:cNvSpPr txBox="1"/>
          <p:nvPr/>
        </p:nvSpPr>
        <p:spPr>
          <a:xfrm>
            <a:off x="5978298" y="3269353"/>
            <a:ext cx="32733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t>
            </a:r>
            <a:endParaRPr kumimoji="0" lang="en-US" sz="1800" b="0" i="0" u="none" strike="noStrike" kern="0" cap="none" spc="0" normalizeH="0" baseline="0" noProof="0" dirty="0">
              <a:ln>
                <a:noFill/>
              </a:ln>
              <a:solidFill>
                <a:sysClr val="windowText" lastClr="000000"/>
              </a:solidFill>
              <a:effectLst/>
              <a:uLnTx/>
              <a:uFillTx/>
            </a:endParaRPr>
          </a:p>
        </p:txBody>
      </p:sp>
      <p:sp>
        <p:nvSpPr>
          <p:cNvPr id="33" name="Oval 32"/>
          <p:cNvSpPr/>
          <p:nvPr/>
        </p:nvSpPr>
        <p:spPr>
          <a:xfrm>
            <a:off x="2157676" y="2774142"/>
            <a:ext cx="166093" cy="166093"/>
          </a:xfrm>
          <a:prstGeom prst="ellipse">
            <a:avLst/>
          </a:prstGeom>
          <a:solidFill>
            <a:schemeClr val="accent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4" name="Oval 33"/>
          <p:cNvSpPr/>
          <p:nvPr/>
        </p:nvSpPr>
        <p:spPr>
          <a:xfrm>
            <a:off x="6626672" y="1563365"/>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5" name="TextBox 34"/>
          <p:cNvSpPr txBox="1"/>
          <p:nvPr/>
        </p:nvSpPr>
        <p:spPr>
          <a:xfrm>
            <a:off x="6709718" y="1561188"/>
            <a:ext cx="29687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E</a:t>
            </a:r>
            <a:endParaRPr kumimoji="0" lang="en-US" sz="1800" b="0" i="0" u="none" strike="noStrike" kern="0" cap="none" spc="0" normalizeH="0" baseline="0" noProof="0" dirty="0">
              <a:ln>
                <a:noFill/>
              </a:ln>
              <a:solidFill>
                <a:sysClr val="windowText" lastClr="000000"/>
              </a:solidFill>
              <a:effectLst/>
              <a:uLnTx/>
              <a:uFillTx/>
            </a:endParaRPr>
          </a:p>
        </p:txBody>
      </p:sp>
      <p:cxnSp>
        <p:nvCxnSpPr>
          <p:cNvPr id="4" name="Straight Connector 3"/>
          <p:cNvCxnSpPr>
            <a:stCxn id="2" idx="5"/>
            <a:endCxn id="26" idx="1"/>
          </p:cNvCxnSpPr>
          <p:nvPr/>
        </p:nvCxnSpPr>
        <p:spPr>
          <a:xfrm>
            <a:off x="2617405" y="2927203"/>
            <a:ext cx="800700" cy="74327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3" name="Slide Number Placeholder 2"/>
          <p:cNvSpPr>
            <a:spLocks noGrp="1"/>
          </p:cNvSpPr>
          <p:nvPr>
            <p:ph type="sldNum" sz="quarter" idx="12"/>
          </p:nvPr>
        </p:nvSpPr>
        <p:spPr/>
        <p:txBody>
          <a:bodyPr/>
          <a:lstStyle/>
          <a:p>
            <a:fld id="{4A2F9A4F-C4F0-482F-9519-68597CE94F5B}" type="slidenum">
              <a:rPr lang="en-US" smtClean="0"/>
              <a:t>195</a:t>
            </a:fld>
            <a:endParaRPr lang="en-US"/>
          </a:p>
        </p:txBody>
      </p:sp>
    </p:spTree>
    <p:extLst>
      <p:ext uri="{BB962C8B-B14F-4D97-AF65-F5344CB8AC3E}">
        <p14:creationId xmlns:p14="http://schemas.microsoft.com/office/powerpoint/2010/main" val="2732817095"/>
      </p:ext>
    </p:extLst>
  </p:cSld>
  <p:clrMapOvr>
    <a:masterClrMapping/>
  </p:clrMapOvr>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p:cNvCxnSpPr/>
          <p:nvPr/>
        </p:nvCxnSpPr>
        <p:spPr>
          <a:xfrm>
            <a:off x="2265890" y="2866041"/>
            <a:ext cx="1200646" cy="879024"/>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flipV="1">
            <a:off x="3466536" y="2866041"/>
            <a:ext cx="1041622"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6" name="Oval 5"/>
          <p:cNvSpPr/>
          <p:nvPr/>
        </p:nvSpPr>
        <p:spPr>
          <a:xfrm>
            <a:off x="3393781" y="36461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 name="Oval 6"/>
          <p:cNvSpPr/>
          <p:nvPr/>
        </p:nvSpPr>
        <p:spPr>
          <a:xfrm>
            <a:off x="4433393" y="27920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 name="Oval 8"/>
          <p:cNvSpPr/>
          <p:nvPr/>
        </p:nvSpPr>
        <p:spPr>
          <a:xfrm>
            <a:off x="3002094" y="3692160"/>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cxnSp>
        <p:nvCxnSpPr>
          <p:cNvPr id="10" name="Straight Connector 9"/>
          <p:cNvCxnSpPr>
            <a:endCxn id="11" idx="2"/>
          </p:cNvCxnSpPr>
          <p:nvPr/>
        </p:nvCxnSpPr>
        <p:spPr>
          <a:xfrm>
            <a:off x="4508158" y="2866041"/>
            <a:ext cx="1537936" cy="35646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a:off x="6046094" y="3139460"/>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2" name="Straight Connector 11"/>
          <p:cNvCxnSpPr>
            <a:stCxn id="11" idx="7"/>
          </p:cNvCxnSpPr>
          <p:nvPr/>
        </p:nvCxnSpPr>
        <p:spPr>
          <a:xfrm flipV="1">
            <a:off x="6187863" y="1669492"/>
            <a:ext cx="521856" cy="14942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Oval 12"/>
          <p:cNvSpPr/>
          <p:nvPr/>
        </p:nvSpPr>
        <p:spPr>
          <a:xfrm>
            <a:off x="2157676" y="2774142"/>
            <a:ext cx="166093" cy="166093"/>
          </a:xfrm>
          <a:prstGeom prst="ellipse">
            <a:avLst/>
          </a:prstGeom>
          <a:solidFill>
            <a:schemeClr val="accent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TextBox 13"/>
          <p:cNvSpPr txBox="1"/>
          <p:nvPr/>
        </p:nvSpPr>
        <p:spPr>
          <a:xfrm>
            <a:off x="2115047" y="2496709"/>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a:t>
            </a:r>
            <a:endParaRPr kumimoji="0" lang="en-US" sz="1800" b="0" i="0" u="none" strike="noStrike" kern="0" cap="none" spc="0" normalizeH="0" baseline="0" noProof="0" dirty="0">
              <a:ln>
                <a:noFill/>
              </a:ln>
              <a:solidFill>
                <a:sysClr val="windowText" lastClr="000000"/>
              </a:solidFill>
              <a:effectLst/>
              <a:uLnTx/>
              <a:uFillTx/>
            </a:endParaRPr>
          </a:p>
        </p:txBody>
      </p:sp>
      <p:sp>
        <p:nvSpPr>
          <p:cNvPr id="15" name="TextBox 14"/>
          <p:cNvSpPr txBox="1"/>
          <p:nvPr/>
        </p:nvSpPr>
        <p:spPr>
          <a:xfrm>
            <a:off x="3315693" y="3745065"/>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B</a:t>
            </a:r>
            <a:endParaRPr kumimoji="0" lang="en-US" sz="1800" b="0" i="0" u="none" strike="noStrike" kern="0" cap="none" spc="0" normalizeH="0" baseline="0" noProof="0" dirty="0">
              <a:ln>
                <a:noFill/>
              </a:ln>
              <a:solidFill>
                <a:sysClr val="windowText" lastClr="000000"/>
              </a:solidFill>
              <a:effectLst/>
              <a:uLnTx/>
              <a:uFillTx/>
            </a:endParaRPr>
          </a:p>
        </p:txBody>
      </p:sp>
      <p:sp>
        <p:nvSpPr>
          <p:cNvPr id="16" name="TextBox 15"/>
          <p:cNvSpPr txBox="1"/>
          <p:nvPr/>
        </p:nvSpPr>
        <p:spPr>
          <a:xfrm>
            <a:off x="4357315" y="2496709"/>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C</a:t>
            </a:r>
            <a:endParaRPr kumimoji="0" lang="en-US" sz="1800" b="0" i="0" u="none" strike="noStrike" kern="0" cap="none" spc="0" normalizeH="0" baseline="0" noProof="0" dirty="0">
              <a:ln>
                <a:noFill/>
              </a:ln>
              <a:solidFill>
                <a:sysClr val="windowText" lastClr="000000"/>
              </a:solidFill>
              <a:effectLst/>
              <a:uLnTx/>
              <a:uFillTx/>
            </a:endParaRPr>
          </a:p>
        </p:txBody>
      </p:sp>
      <p:sp>
        <p:nvSpPr>
          <p:cNvPr id="17" name="TextBox 16"/>
          <p:cNvSpPr txBox="1"/>
          <p:nvPr/>
        </p:nvSpPr>
        <p:spPr>
          <a:xfrm>
            <a:off x="5978298" y="3269353"/>
            <a:ext cx="32733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t>
            </a:r>
            <a:endParaRPr kumimoji="0" lang="en-US" sz="1800" b="0" i="0" u="none" strike="noStrike" kern="0" cap="none" spc="0" normalizeH="0" baseline="0" noProof="0" dirty="0">
              <a:ln>
                <a:noFill/>
              </a:ln>
              <a:solidFill>
                <a:sysClr val="windowText" lastClr="000000"/>
              </a:solidFill>
              <a:effectLst/>
              <a:uLnTx/>
              <a:uFillTx/>
            </a:endParaRPr>
          </a:p>
        </p:txBody>
      </p:sp>
      <p:sp>
        <p:nvSpPr>
          <p:cNvPr id="18" name="Oval 17"/>
          <p:cNvSpPr/>
          <p:nvPr/>
        </p:nvSpPr>
        <p:spPr>
          <a:xfrm>
            <a:off x="6626672" y="1563365"/>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9" name="TextBox 18"/>
          <p:cNvSpPr txBox="1"/>
          <p:nvPr/>
        </p:nvSpPr>
        <p:spPr>
          <a:xfrm>
            <a:off x="6709718" y="1561188"/>
            <a:ext cx="29687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E</a:t>
            </a:r>
            <a:endParaRPr kumimoji="0" lang="en-US" sz="1800" b="0" i="0" u="none" strike="noStrike" kern="0" cap="none" spc="0" normalizeH="0" baseline="0" noProof="0" dirty="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196</a:t>
            </a:fld>
            <a:endParaRPr lang="en-US"/>
          </a:p>
        </p:txBody>
      </p:sp>
    </p:spTree>
    <p:extLst>
      <p:ext uri="{BB962C8B-B14F-4D97-AF65-F5344CB8AC3E}">
        <p14:creationId xmlns:p14="http://schemas.microsoft.com/office/powerpoint/2010/main" val="3327053750"/>
      </p:ext>
    </p:extLst>
  </p:cSld>
  <p:clrMapOvr>
    <a:masterClrMapping/>
  </p:clrMapOvr>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2265890" y="2866041"/>
            <a:ext cx="1200646" cy="879024"/>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flipV="1">
            <a:off x="3466536" y="2866041"/>
            <a:ext cx="1041622"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7" name="Oval 6"/>
          <p:cNvSpPr/>
          <p:nvPr/>
        </p:nvSpPr>
        <p:spPr>
          <a:xfrm>
            <a:off x="3393781" y="36461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 name="Oval 7"/>
          <p:cNvSpPr/>
          <p:nvPr/>
        </p:nvSpPr>
        <p:spPr>
          <a:xfrm>
            <a:off x="4433393" y="27920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0" name="Straight Connector 9"/>
          <p:cNvCxnSpPr>
            <a:endCxn id="11" idx="2"/>
          </p:cNvCxnSpPr>
          <p:nvPr/>
        </p:nvCxnSpPr>
        <p:spPr>
          <a:xfrm>
            <a:off x="4508158" y="2866041"/>
            <a:ext cx="1537936" cy="35646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a:off x="6046094" y="3139460"/>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2" name="Straight Connector 11"/>
          <p:cNvCxnSpPr>
            <a:stCxn id="11" idx="7"/>
          </p:cNvCxnSpPr>
          <p:nvPr/>
        </p:nvCxnSpPr>
        <p:spPr>
          <a:xfrm flipV="1">
            <a:off x="6187863" y="1669492"/>
            <a:ext cx="521856" cy="14942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Oval 12"/>
          <p:cNvSpPr/>
          <p:nvPr/>
        </p:nvSpPr>
        <p:spPr>
          <a:xfrm>
            <a:off x="2157676" y="2774142"/>
            <a:ext cx="166093" cy="166093"/>
          </a:xfrm>
          <a:prstGeom prst="ellipse">
            <a:avLst/>
          </a:prstGeom>
          <a:solidFill>
            <a:schemeClr val="accent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TextBox 13"/>
          <p:cNvSpPr txBox="1"/>
          <p:nvPr/>
        </p:nvSpPr>
        <p:spPr>
          <a:xfrm>
            <a:off x="2115047" y="2496709"/>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a:t>
            </a:r>
            <a:endParaRPr kumimoji="0" lang="en-US" sz="1800" b="0" i="0" u="none" strike="noStrike" kern="0" cap="none" spc="0" normalizeH="0" baseline="0" noProof="0" dirty="0">
              <a:ln>
                <a:noFill/>
              </a:ln>
              <a:solidFill>
                <a:sysClr val="windowText" lastClr="000000"/>
              </a:solidFill>
              <a:effectLst/>
              <a:uLnTx/>
              <a:uFillTx/>
            </a:endParaRPr>
          </a:p>
        </p:txBody>
      </p:sp>
      <p:sp>
        <p:nvSpPr>
          <p:cNvPr id="16" name="TextBox 15"/>
          <p:cNvSpPr txBox="1"/>
          <p:nvPr/>
        </p:nvSpPr>
        <p:spPr>
          <a:xfrm>
            <a:off x="4357315" y="2496709"/>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C</a:t>
            </a:r>
            <a:endParaRPr kumimoji="0" lang="en-US" sz="1800" b="0" i="0" u="none" strike="noStrike" kern="0" cap="none" spc="0" normalizeH="0" baseline="0" noProof="0" dirty="0">
              <a:ln>
                <a:noFill/>
              </a:ln>
              <a:solidFill>
                <a:sysClr val="windowText" lastClr="000000"/>
              </a:solidFill>
              <a:effectLst/>
              <a:uLnTx/>
              <a:uFillTx/>
            </a:endParaRPr>
          </a:p>
        </p:txBody>
      </p:sp>
      <p:sp>
        <p:nvSpPr>
          <p:cNvPr id="17" name="TextBox 16"/>
          <p:cNvSpPr txBox="1"/>
          <p:nvPr/>
        </p:nvSpPr>
        <p:spPr>
          <a:xfrm>
            <a:off x="5978298" y="3269353"/>
            <a:ext cx="32733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t>
            </a:r>
            <a:endParaRPr kumimoji="0" lang="en-US" sz="1800" b="0" i="0" u="none" strike="noStrike" kern="0" cap="none" spc="0" normalizeH="0" baseline="0" noProof="0" dirty="0">
              <a:ln>
                <a:noFill/>
              </a:ln>
              <a:solidFill>
                <a:sysClr val="windowText" lastClr="000000"/>
              </a:solidFill>
              <a:effectLst/>
              <a:uLnTx/>
              <a:uFillTx/>
            </a:endParaRPr>
          </a:p>
        </p:txBody>
      </p:sp>
      <p:sp>
        <p:nvSpPr>
          <p:cNvPr id="18" name="Oval 17"/>
          <p:cNvSpPr/>
          <p:nvPr/>
        </p:nvSpPr>
        <p:spPr>
          <a:xfrm>
            <a:off x="6626672" y="1563365"/>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9" name="TextBox 18"/>
          <p:cNvSpPr txBox="1"/>
          <p:nvPr/>
        </p:nvSpPr>
        <p:spPr>
          <a:xfrm>
            <a:off x="6709718" y="1561188"/>
            <a:ext cx="29687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E</a:t>
            </a:r>
            <a:endParaRPr kumimoji="0" lang="en-US" sz="1800" b="0" i="0" u="none" strike="noStrike" kern="0" cap="none" spc="0" normalizeH="0" baseline="0" noProof="0" dirty="0">
              <a:ln>
                <a:noFill/>
              </a:ln>
              <a:solidFill>
                <a:sysClr val="windowText" lastClr="000000"/>
              </a:solidFill>
              <a:effectLst/>
              <a:uLnTx/>
              <a:uFillTx/>
            </a:endParaRPr>
          </a:p>
        </p:txBody>
      </p:sp>
      <p:sp>
        <p:nvSpPr>
          <p:cNvPr id="15" name="TextBox 14"/>
          <p:cNvSpPr txBox="1"/>
          <p:nvPr/>
        </p:nvSpPr>
        <p:spPr>
          <a:xfrm>
            <a:off x="3315693" y="3745065"/>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B</a:t>
            </a:r>
            <a:endParaRPr kumimoji="0" lang="en-US" sz="1800" b="0" i="0" u="none" strike="noStrike" kern="0" cap="none" spc="0" normalizeH="0" baseline="0" noProof="0" dirty="0">
              <a:ln>
                <a:noFill/>
              </a:ln>
              <a:solidFill>
                <a:sysClr val="windowText" lastClr="000000"/>
              </a:solidFill>
              <a:effectLst/>
              <a:uLnTx/>
              <a:uFillTx/>
            </a:endParaRPr>
          </a:p>
        </p:txBody>
      </p:sp>
      <p:sp>
        <p:nvSpPr>
          <p:cNvPr id="22" name="Oval 21"/>
          <p:cNvSpPr/>
          <p:nvPr/>
        </p:nvSpPr>
        <p:spPr>
          <a:xfrm>
            <a:off x="3002094" y="3692160"/>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pic>
        <p:nvPicPr>
          <p:cNvPr id="3" name="Picture 2"/>
          <p:cNvPicPr>
            <a:picLocks noChangeAspect="1"/>
          </p:cNvPicPr>
          <p:nvPr/>
        </p:nvPicPr>
        <p:blipFill>
          <a:blip r:embed="rId3"/>
          <a:stretch>
            <a:fillRect/>
          </a:stretch>
        </p:blipFill>
        <p:spPr>
          <a:xfrm>
            <a:off x="1921921" y="2410494"/>
            <a:ext cx="2364509" cy="2051085"/>
          </a:xfrm>
          <a:prstGeom prst="rect">
            <a:avLst/>
          </a:prstGeom>
          <a:ln>
            <a:solidFill>
              <a:schemeClr val="tx1"/>
            </a:solidFill>
          </a:ln>
        </p:spPr>
      </p:pic>
      <p:cxnSp>
        <p:nvCxnSpPr>
          <p:cNvPr id="24" name="Straight Connector 23"/>
          <p:cNvCxnSpPr/>
          <p:nvPr/>
        </p:nvCxnSpPr>
        <p:spPr>
          <a:xfrm flipV="1">
            <a:off x="2963952" y="3121136"/>
            <a:ext cx="238592" cy="34575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6" name="Rectangle 25"/>
          <p:cNvSpPr/>
          <p:nvPr/>
        </p:nvSpPr>
        <p:spPr>
          <a:xfrm rot="2237156">
            <a:off x="3170388" y="3143115"/>
            <a:ext cx="78581" cy="7858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197</a:t>
            </a:fld>
            <a:endParaRPr lang="en-US"/>
          </a:p>
        </p:txBody>
      </p:sp>
    </p:spTree>
    <p:extLst>
      <p:ext uri="{BB962C8B-B14F-4D97-AF65-F5344CB8AC3E}">
        <p14:creationId xmlns:p14="http://schemas.microsoft.com/office/powerpoint/2010/main" val="4020177374"/>
      </p:ext>
    </p:extLst>
  </p:cSld>
  <p:clrMapOvr>
    <a:masterClrMapping/>
  </p:clrMapOvr>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2265890" y="2866041"/>
            <a:ext cx="1200646" cy="879024"/>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flipV="1">
            <a:off x="3466536" y="2866041"/>
            <a:ext cx="1041622"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8" name="Oval 7"/>
          <p:cNvSpPr/>
          <p:nvPr/>
        </p:nvSpPr>
        <p:spPr>
          <a:xfrm>
            <a:off x="4433393" y="27920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0" name="Straight Connector 9"/>
          <p:cNvCxnSpPr>
            <a:endCxn id="11" idx="2"/>
          </p:cNvCxnSpPr>
          <p:nvPr/>
        </p:nvCxnSpPr>
        <p:spPr>
          <a:xfrm>
            <a:off x="4508158" y="2866041"/>
            <a:ext cx="1537936" cy="35646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a:off x="6046094" y="3139460"/>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2" name="Straight Connector 11"/>
          <p:cNvCxnSpPr>
            <a:stCxn id="11" idx="7"/>
          </p:cNvCxnSpPr>
          <p:nvPr/>
        </p:nvCxnSpPr>
        <p:spPr>
          <a:xfrm flipV="1">
            <a:off x="6187863" y="1669492"/>
            <a:ext cx="521856" cy="14942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Oval 12"/>
          <p:cNvSpPr/>
          <p:nvPr/>
        </p:nvSpPr>
        <p:spPr>
          <a:xfrm>
            <a:off x="2157676" y="2774142"/>
            <a:ext cx="166093" cy="166093"/>
          </a:xfrm>
          <a:prstGeom prst="ellipse">
            <a:avLst/>
          </a:prstGeom>
          <a:solidFill>
            <a:schemeClr val="accent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TextBox 13"/>
          <p:cNvSpPr txBox="1"/>
          <p:nvPr/>
        </p:nvSpPr>
        <p:spPr>
          <a:xfrm>
            <a:off x="2115047" y="2496709"/>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a:t>
            </a:r>
            <a:endParaRPr kumimoji="0" lang="en-US" sz="1800" b="0" i="0" u="none" strike="noStrike" kern="0" cap="none" spc="0" normalizeH="0" baseline="0" noProof="0" dirty="0">
              <a:ln>
                <a:noFill/>
              </a:ln>
              <a:solidFill>
                <a:sysClr val="windowText" lastClr="000000"/>
              </a:solidFill>
              <a:effectLst/>
              <a:uLnTx/>
              <a:uFillTx/>
            </a:endParaRPr>
          </a:p>
        </p:txBody>
      </p:sp>
      <p:sp>
        <p:nvSpPr>
          <p:cNvPr id="16" name="TextBox 15"/>
          <p:cNvSpPr txBox="1"/>
          <p:nvPr/>
        </p:nvSpPr>
        <p:spPr>
          <a:xfrm>
            <a:off x="4357315" y="2496709"/>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C</a:t>
            </a:r>
            <a:endParaRPr kumimoji="0" lang="en-US" sz="1800" b="0" i="0" u="none" strike="noStrike" kern="0" cap="none" spc="0" normalizeH="0" baseline="0" noProof="0" dirty="0">
              <a:ln>
                <a:noFill/>
              </a:ln>
              <a:solidFill>
                <a:sysClr val="windowText" lastClr="000000"/>
              </a:solidFill>
              <a:effectLst/>
              <a:uLnTx/>
              <a:uFillTx/>
            </a:endParaRPr>
          </a:p>
        </p:txBody>
      </p:sp>
      <p:sp>
        <p:nvSpPr>
          <p:cNvPr id="17" name="TextBox 16"/>
          <p:cNvSpPr txBox="1"/>
          <p:nvPr/>
        </p:nvSpPr>
        <p:spPr>
          <a:xfrm>
            <a:off x="5978298" y="3269353"/>
            <a:ext cx="32733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t>
            </a:r>
            <a:endParaRPr kumimoji="0" lang="en-US" sz="1800" b="0" i="0" u="none" strike="noStrike" kern="0" cap="none" spc="0" normalizeH="0" baseline="0" noProof="0" dirty="0">
              <a:ln>
                <a:noFill/>
              </a:ln>
              <a:solidFill>
                <a:sysClr val="windowText" lastClr="000000"/>
              </a:solidFill>
              <a:effectLst/>
              <a:uLnTx/>
              <a:uFillTx/>
            </a:endParaRPr>
          </a:p>
        </p:txBody>
      </p:sp>
      <p:sp>
        <p:nvSpPr>
          <p:cNvPr id="18" name="Oval 17"/>
          <p:cNvSpPr/>
          <p:nvPr/>
        </p:nvSpPr>
        <p:spPr>
          <a:xfrm>
            <a:off x="6626672" y="1563365"/>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9" name="TextBox 18"/>
          <p:cNvSpPr txBox="1"/>
          <p:nvPr/>
        </p:nvSpPr>
        <p:spPr>
          <a:xfrm>
            <a:off x="6709718" y="1561188"/>
            <a:ext cx="29687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E</a:t>
            </a:r>
            <a:endParaRPr kumimoji="0" lang="en-US" sz="1800" b="0" i="0" u="none" strike="noStrike" kern="0" cap="none" spc="0" normalizeH="0" baseline="0" noProof="0" dirty="0">
              <a:ln>
                <a:noFill/>
              </a:ln>
              <a:solidFill>
                <a:sysClr val="windowText" lastClr="000000"/>
              </a:solidFill>
              <a:effectLst/>
              <a:uLnTx/>
              <a:uFillTx/>
            </a:endParaRPr>
          </a:p>
        </p:txBody>
      </p:sp>
      <p:sp>
        <p:nvSpPr>
          <p:cNvPr id="15" name="TextBox 14"/>
          <p:cNvSpPr txBox="1"/>
          <p:nvPr/>
        </p:nvSpPr>
        <p:spPr>
          <a:xfrm>
            <a:off x="3315693" y="3745065"/>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B</a:t>
            </a:r>
            <a:endParaRPr kumimoji="0" lang="en-US" sz="1800" b="0" i="0" u="none" strike="noStrike" kern="0" cap="none" spc="0" normalizeH="0" baseline="0" noProof="0" dirty="0">
              <a:ln>
                <a:noFill/>
              </a:ln>
              <a:solidFill>
                <a:sysClr val="windowText" lastClr="000000"/>
              </a:solidFill>
              <a:effectLst/>
              <a:uLnTx/>
              <a:uFillTx/>
            </a:endParaRPr>
          </a:p>
        </p:txBody>
      </p:sp>
      <p:sp>
        <p:nvSpPr>
          <p:cNvPr id="22" name="Oval 21"/>
          <p:cNvSpPr/>
          <p:nvPr/>
        </p:nvSpPr>
        <p:spPr>
          <a:xfrm>
            <a:off x="3002094" y="3692160"/>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cxnSp>
        <p:nvCxnSpPr>
          <p:cNvPr id="29" name="Straight Connector 28"/>
          <p:cNvCxnSpPr>
            <a:stCxn id="22" idx="6"/>
            <a:endCxn id="15" idx="0"/>
          </p:cNvCxnSpPr>
          <p:nvPr/>
        </p:nvCxnSpPr>
        <p:spPr>
          <a:xfrm flipV="1">
            <a:off x="3175089" y="3745065"/>
            <a:ext cx="295454" cy="3359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7" name="Oval 6"/>
          <p:cNvSpPr/>
          <p:nvPr/>
        </p:nvSpPr>
        <p:spPr>
          <a:xfrm>
            <a:off x="3393781" y="36461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198</a:t>
            </a:fld>
            <a:endParaRPr lang="en-US"/>
          </a:p>
        </p:txBody>
      </p:sp>
    </p:spTree>
    <p:extLst>
      <p:ext uri="{BB962C8B-B14F-4D97-AF65-F5344CB8AC3E}">
        <p14:creationId xmlns:p14="http://schemas.microsoft.com/office/powerpoint/2010/main" val="1465792362"/>
      </p:ext>
    </p:extLst>
  </p:cSld>
  <p:clrMapOvr>
    <a:masterClrMapping/>
  </p:clrMapOvr>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p:cNvCxnSpPr/>
          <p:nvPr/>
        </p:nvCxnSpPr>
        <p:spPr>
          <a:xfrm>
            <a:off x="2265890" y="2866041"/>
            <a:ext cx="1200646" cy="879024"/>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V="1">
            <a:off x="3466536" y="2866041"/>
            <a:ext cx="1041622"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Oval 11"/>
          <p:cNvSpPr/>
          <p:nvPr/>
        </p:nvSpPr>
        <p:spPr>
          <a:xfrm>
            <a:off x="3393781" y="36461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Oval 12"/>
          <p:cNvSpPr/>
          <p:nvPr/>
        </p:nvSpPr>
        <p:spPr>
          <a:xfrm>
            <a:off x="4433393" y="27920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5" name="Oval Callout 14"/>
          <p:cNvSpPr/>
          <p:nvPr/>
        </p:nvSpPr>
        <p:spPr>
          <a:xfrm>
            <a:off x="3153191" y="1409700"/>
            <a:ext cx="1925436" cy="902344"/>
          </a:xfrm>
          <a:prstGeom prst="wedgeEllipseCallout">
            <a:avLst>
              <a:gd name="adj1" fmla="val -30569"/>
              <a:gd name="adj2" fmla="val 199426"/>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chemeClr val="bg1"/>
                </a:solidFill>
                <a:effectLst/>
                <a:uLnTx/>
                <a:uFillTx/>
                <a:latin typeface="Cambria" panose="02040503050406030204" pitchFamily="18" charset="0"/>
              </a:rPr>
              <a:t>Notify: prepare to turn left</a:t>
            </a:r>
            <a:endParaRPr kumimoji="0" lang="en-US" sz="1800" b="0" i="0" u="none" strike="noStrike" kern="0" cap="none" spc="0" normalizeH="0" baseline="0" noProof="0" dirty="0">
              <a:ln>
                <a:noFill/>
              </a:ln>
              <a:solidFill>
                <a:schemeClr val="bg1"/>
              </a:solidFill>
              <a:effectLst/>
              <a:uLnTx/>
              <a:uFillTx/>
              <a:latin typeface="Cambria" panose="02040503050406030204" pitchFamily="18" charset="0"/>
            </a:endParaRPr>
          </a:p>
        </p:txBody>
      </p:sp>
      <p:cxnSp>
        <p:nvCxnSpPr>
          <p:cNvPr id="18" name="Straight Connector 17"/>
          <p:cNvCxnSpPr>
            <a:endCxn id="19" idx="2"/>
          </p:cNvCxnSpPr>
          <p:nvPr/>
        </p:nvCxnSpPr>
        <p:spPr>
          <a:xfrm>
            <a:off x="4508158" y="2866041"/>
            <a:ext cx="1537936" cy="35646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Oval 18"/>
          <p:cNvSpPr/>
          <p:nvPr/>
        </p:nvSpPr>
        <p:spPr>
          <a:xfrm>
            <a:off x="6046094" y="3139460"/>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20" name="Straight Connector 19"/>
          <p:cNvCxnSpPr>
            <a:stCxn id="19" idx="7"/>
          </p:cNvCxnSpPr>
          <p:nvPr/>
        </p:nvCxnSpPr>
        <p:spPr>
          <a:xfrm flipV="1">
            <a:off x="6187863" y="1669492"/>
            <a:ext cx="521856" cy="14942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Oval 20"/>
          <p:cNvSpPr/>
          <p:nvPr/>
        </p:nvSpPr>
        <p:spPr>
          <a:xfrm>
            <a:off x="2157676" y="2774142"/>
            <a:ext cx="166093" cy="166093"/>
          </a:xfrm>
          <a:prstGeom prst="ellipse">
            <a:avLst/>
          </a:prstGeom>
          <a:solidFill>
            <a:schemeClr val="accent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2" name="TextBox 21"/>
          <p:cNvSpPr txBox="1"/>
          <p:nvPr/>
        </p:nvSpPr>
        <p:spPr>
          <a:xfrm>
            <a:off x="2115047" y="2496709"/>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a:t>
            </a:r>
            <a:endParaRPr kumimoji="0" lang="en-US" sz="1800" b="0" i="0" u="none" strike="noStrike" kern="0" cap="none" spc="0" normalizeH="0" baseline="0" noProof="0" dirty="0">
              <a:ln>
                <a:noFill/>
              </a:ln>
              <a:solidFill>
                <a:sysClr val="windowText" lastClr="000000"/>
              </a:solidFill>
              <a:effectLst/>
              <a:uLnTx/>
              <a:uFillTx/>
            </a:endParaRPr>
          </a:p>
        </p:txBody>
      </p:sp>
      <p:sp>
        <p:nvSpPr>
          <p:cNvPr id="23" name="TextBox 22"/>
          <p:cNvSpPr txBox="1"/>
          <p:nvPr/>
        </p:nvSpPr>
        <p:spPr>
          <a:xfrm>
            <a:off x="3315693" y="3745065"/>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B</a:t>
            </a:r>
            <a:endParaRPr kumimoji="0" lang="en-US" sz="1800" b="0" i="0" u="none" strike="noStrike" kern="0" cap="none" spc="0" normalizeH="0" baseline="0" noProof="0" dirty="0">
              <a:ln>
                <a:noFill/>
              </a:ln>
              <a:solidFill>
                <a:sysClr val="windowText" lastClr="000000"/>
              </a:solidFill>
              <a:effectLst/>
              <a:uLnTx/>
              <a:uFillTx/>
            </a:endParaRPr>
          </a:p>
        </p:txBody>
      </p:sp>
      <p:sp>
        <p:nvSpPr>
          <p:cNvPr id="24" name="TextBox 23"/>
          <p:cNvSpPr txBox="1"/>
          <p:nvPr/>
        </p:nvSpPr>
        <p:spPr>
          <a:xfrm>
            <a:off x="4357315" y="2496709"/>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C</a:t>
            </a:r>
            <a:endParaRPr kumimoji="0" lang="en-US" sz="1800" b="0" i="0" u="none" strike="noStrike" kern="0" cap="none" spc="0" normalizeH="0" baseline="0" noProof="0" dirty="0">
              <a:ln>
                <a:noFill/>
              </a:ln>
              <a:solidFill>
                <a:sysClr val="windowText" lastClr="000000"/>
              </a:solidFill>
              <a:effectLst/>
              <a:uLnTx/>
              <a:uFillTx/>
            </a:endParaRPr>
          </a:p>
        </p:txBody>
      </p:sp>
      <p:sp>
        <p:nvSpPr>
          <p:cNvPr id="25" name="TextBox 24"/>
          <p:cNvSpPr txBox="1"/>
          <p:nvPr/>
        </p:nvSpPr>
        <p:spPr>
          <a:xfrm>
            <a:off x="5978298" y="3269353"/>
            <a:ext cx="32733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t>
            </a:r>
            <a:endParaRPr kumimoji="0" lang="en-US" sz="1800" b="0" i="0" u="none" strike="noStrike" kern="0" cap="none" spc="0" normalizeH="0" baseline="0" noProof="0" dirty="0">
              <a:ln>
                <a:noFill/>
              </a:ln>
              <a:solidFill>
                <a:sysClr val="windowText" lastClr="000000"/>
              </a:solidFill>
              <a:effectLst/>
              <a:uLnTx/>
              <a:uFillTx/>
            </a:endParaRPr>
          </a:p>
        </p:txBody>
      </p:sp>
      <p:sp>
        <p:nvSpPr>
          <p:cNvPr id="26" name="Oval 25"/>
          <p:cNvSpPr/>
          <p:nvPr/>
        </p:nvSpPr>
        <p:spPr>
          <a:xfrm>
            <a:off x="6626672" y="1563365"/>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7" name="TextBox 26"/>
          <p:cNvSpPr txBox="1"/>
          <p:nvPr/>
        </p:nvSpPr>
        <p:spPr>
          <a:xfrm>
            <a:off x="6709718" y="1561188"/>
            <a:ext cx="29687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E</a:t>
            </a:r>
            <a:endParaRPr kumimoji="0" lang="en-US" sz="1800" b="0" i="0" u="none" strike="noStrike" kern="0" cap="none" spc="0" normalizeH="0" baseline="0" noProof="0" dirty="0">
              <a:ln>
                <a:noFill/>
              </a:ln>
              <a:solidFill>
                <a:sysClr val="windowText" lastClr="000000"/>
              </a:solidFill>
              <a:effectLst/>
              <a:uLnTx/>
              <a:uFillTx/>
            </a:endParaRPr>
          </a:p>
        </p:txBody>
      </p:sp>
      <p:sp>
        <p:nvSpPr>
          <p:cNvPr id="29" name="Oval 28"/>
          <p:cNvSpPr/>
          <p:nvPr/>
        </p:nvSpPr>
        <p:spPr>
          <a:xfrm>
            <a:off x="3002094" y="3692160"/>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199</a:t>
            </a:fld>
            <a:endParaRPr lang="en-US"/>
          </a:p>
        </p:txBody>
      </p:sp>
    </p:spTree>
    <p:extLst>
      <p:ext uri="{BB962C8B-B14F-4D97-AF65-F5344CB8AC3E}">
        <p14:creationId xmlns:p14="http://schemas.microsoft.com/office/powerpoint/2010/main" val="7668735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z="5400" dirty="0" smtClean="0">
                <a:latin typeface="Cambria"/>
                <a:ea typeface="Cambria"/>
                <a:cs typeface="Cambria"/>
                <a:sym typeface="Cambria"/>
              </a:rPr>
              <a:t>Scenario</a:t>
            </a:r>
            <a:endParaRPr lang="en-US" sz="5400" dirty="0">
              <a:latin typeface="Cambria"/>
              <a:ea typeface="Cambria"/>
              <a:cs typeface="Cambria"/>
              <a:sym typeface="Cambria"/>
            </a:endParaRPr>
          </a:p>
        </p:txBody>
      </p:sp>
      <p:grpSp>
        <p:nvGrpSpPr>
          <p:cNvPr id="8" name="Group 7"/>
          <p:cNvGrpSpPr/>
          <p:nvPr/>
        </p:nvGrpSpPr>
        <p:grpSpPr>
          <a:xfrm>
            <a:off x="457200" y="2306692"/>
            <a:ext cx="2574410" cy="2403109"/>
            <a:chOff x="-42886" y="3172339"/>
            <a:chExt cx="2172806" cy="2403109"/>
          </a:xfrm>
        </p:grpSpPr>
        <p:grpSp>
          <p:nvGrpSpPr>
            <p:cNvPr id="2" name="Group 1"/>
            <p:cNvGrpSpPr/>
            <p:nvPr/>
          </p:nvGrpSpPr>
          <p:grpSpPr>
            <a:xfrm>
              <a:off x="202390" y="3172339"/>
              <a:ext cx="1417118" cy="1627475"/>
              <a:chOff x="978038" y="3090433"/>
              <a:chExt cx="1417118" cy="1710368"/>
            </a:xfrm>
          </p:grpSpPr>
          <p:sp>
            <p:nvSpPr>
              <p:cNvPr id="10" name="TextBox 9"/>
              <p:cNvSpPr txBox="1"/>
              <p:nvPr/>
            </p:nvSpPr>
            <p:spPr>
              <a:xfrm>
                <a:off x="1243174" y="4380312"/>
                <a:ext cx="1151982" cy="42048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err="1" smtClean="0">
                    <a:ln>
                      <a:noFill/>
                    </a:ln>
                    <a:solidFill>
                      <a:srgbClr val="000000"/>
                    </a:solidFill>
                    <a:effectLst/>
                    <a:uLnTx/>
                    <a:uFillTx/>
                    <a:latin typeface="Cambria" pitchFamily="18" charset="0"/>
                    <a:cs typeface="Times New Roman" pitchFamily="18" charset="0"/>
                  </a:rPr>
                  <a:t>Khương</a:t>
                </a:r>
                <a:endParaRPr kumimoji="0" lang="en-US" sz="2000" b="1" i="0" u="none" strike="noStrike" kern="0" cap="none" spc="0" normalizeH="0" baseline="0" noProof="0" dirty="0">
                  <a:ln>
                    <a:noFill/>
                  </a:ln>
                  <a:solidFill>
                    <a:srgbClr val="000000"/>
                  </a:solidFill>
                  <a:effectLst/>
                  <a:uLnTx/>
                  <a:uFillTx/>
                  <a:latin typeface="Cambria" pitchFamily="18" charset="0"/>
                  <a:cs typeface="Times New Roman" pitchFamily="18" charset="0"/>
                </a:endParaRPr>
              </a:p>
            </p:txBody>
          </p:sp>
          <p:pic>
            <p:nvPicPr>
              <p:cNvPr id="15" name="Picture 3" descr="C:\Users\ngoan\Desktop\image\tha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978038" y="3090433"/>
                <a:ext cx="1219200" cy="1219200"/>
              </a:xfrm>
              <a:prstGeom prst="rect">
                <a:avLst/>
              </a:prstGeom>
              <a:noFill/>
              <a:extLst>
                <a:ext uri="{909E8E84-426E-40DD-AFC4-6F175D3DCCD1}">
                  <a14:hiddenFill xmlns:a14="http://schemas.microsoft.com/office/drawing/2010/main">
                    <a:solidFill>
                      <a:srgbClr val="FFFFFF"/>
                    </a:solidFill>
                  </a14:hiddenFill>
                </a:ext>
              </a:extLst>
            </p:spPr>
          </p:pic>
        </p:grpSp>
        <p:sp>
          <p:nvSpPr>
            <p:cNvPr id="20" name="TextBox 19"/>
            <p:cNvSpPr txBox="1"/>
            <p:nvPr/>
          </p:nvSpPr>
          <p:spPr>
            <a:xfrm>
              <a:off x="-42886" y="4867562"/>
              <a:ext cx="2172806" cy="70788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err="1">
                  <a:ln>
                    <a:noFill/>
                  </a:ln>
                  <a:solidFill>
                    <a:srgbClr val="FF0000"/>
                  </a:solidFill>
                  <a:effectLst/>
                  <a:uLnTx/>
                  <a:uFillTx/>
                  <a:latin typeface="Cambria" pitchFamily="18" charset="0"/>
                </a:rPr>
                <a:t>Công</a:t>
              </a:r>
              <a:r>
                <a:rPr kumimoji="0" lang="en-US" sz="2000" b="0" i="0" u="none" strike="noStrike" kern="0" cap="none" spc="0" normalizeH="0" baseline="0" noProof="0" dirty="0">
                  <a:ln>
                    <a:noFill/>
                  </a:ln>
                  <a:solidFill>
                    <a:srgbClr val="FF0000"/>
                  </a:solidFill>
                  <a:effectLst/>
                  <a:uLnTx/>
                  <a:uFillTx/>
                  <a:latin typeface="Cambria" pitchFamily="18" charset="0"/>
                </a:rPr>
                <a:t> </a:t>
              </a:r>
              <a:r>
                <a:rPr kumimoji="0" lang="en-US" sz="2000" b="0" i="0" u="none" strike="noStrike" kern="0" cap="none" spc="0" normalizeH="0" baseline="0" noProof="0" dirty="0" err="1">
                  <a:ln>
                    <a:noFill/>
                  </a:ln>
                  <a:solidFill>
                    <a:srgbClr val="FF0000"/>
                  </a:solidFill>
                  <a:effectLst/>
                  <a:uLnTx/>
                  <a:uFillTx/>
                  <a:latin typeface="Cambria" pitchFamily="18" charset="0"/>
                </a:rPr>
                <a:t>Viên</a:t>
              </a:r>
              <a:r>
                <a:rPr kumimoji="0" lang="en-US" sz="2000" b="0" i="0" u="none" strike="noStrike" kern="0" cap="none" spc="0" normalizeH="0" baseline="0" noProof="0" dirty="0">
                  <a:ln>
                    <a:noFill/>
                  </a:ln>
                  <a:solidFill>
                    <a:srgbClr val="FF0000"/>
                  </a:solidFill>
                  <a:effectLst/>
                  <a:uLnTx/>
                  <a:uFillTx/>
                  <a:latin typeface="Cambria" pitchFamily="18" charset="0"/>
                </a:rPr>
                <a:t> Tao </a:t>
              </a:r>
              <a:r>
                <a:rPr kumimoji="0" lang="en-US" sz="2000" b="0" i="0" u="none" strike="noStrike" kern="0" cap="none" spc="0" normalizeH="0" baseline="0" noProof="0" dirty="0" err="1">
                  <a:ln>
                    <a:noFill/>
                  </a:ln>
                  <a:solidFill>
                    <a:srgbClr val="FF0000"/>
                  </a:solidFill>
                  <a:effectLst/>
                  <a:uLnTx/>
                  <a:uFillTx/>
                  <a:latin typeface="Cambria" pitchFamily="18" charset="0"/>
                </a:rPr>
                <a:t>Đàn</a:t>
              </a:r>
              <a:endParaRPr kumimoji="0" lang="en-US" sz="2000" b="0" i="0" u="none" strike="noStrike" kern="0" cap="none" spc="0" normalizeH="0" baseline="0" noProof="0" dirty="0">
                <a:ln>
                  <a:noFill/>
                </a:ln>
                <a:solidFill>
                  <a:srgbClr val="FF0000"/>
                </a:solidFill>
                <a:effectLst/>
                <a:uLnTx/>
                <a:uFillTx/>
                <a:latin typeface="Cambria" pitchFamily="18" charset="0"/>
                <a:cs typeface="Times New Roman" pitchFamily="18" charset="0"/>
              </a:endParaRPr>
            </a:p>
          </p:txBody>
        </p:sp>
      </p:grpSp>
      <p:pic>
        <p:nvPicPr>
          <p:cNvPr id="1026" name="Picture 2" descr="C:\Users\ngoan\Desktop\image\company.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83543" y="2042988"/>
            <a:ext cx="2438400" cy="2438400"/>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idx="12"/>
          </p:nvPr>
        </p:nvSpPr>
        <p:spPr/>
        <p:txBody>
          <a:bodyPr/>
          <a:lstStyle/>
          <a:p>
            <a:fld id="{00000000-1234-1234-1234-123412341234}" type="slidenum">
              <a:rPr lang="en" sz="1200" smtClean="0">
                <a:solidFill>
                  <a:schemeClr val="bg1">
                    <a:lumMod val="75000"/>
                  </a:schemeClr>
                </a:solidFill>
              </a:rPr>
              <a:pPr/>
              <a:t>2</a:t>
            </a:fld>
            <a:endParaRPr lang="en" sz="1200" dirty="0">
              <a:solidFill>
                <a:schemeClr val="bg1">
                  <a:lumMod val="75000"/>
                </a:schemeClr>
              </a:solidFill>
            </a:endParaRPr>
          </a:p>
        </p:txBody>
      </p:sp>
    </p:spTree>
    <p:extLst>
      <p:ext uri="{BB962C8B-B14F-4D97-AF65-F5344CB8AC3E}">
        <p14:creationId xmlns:p14="http://schemas.microsoft.com/office/powerpoint/2010/main" val="14260149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500" b="0" i="0" u="none" strike="noStrike" kern="0" cap="none" spc="0" normalizeH="0" baseline="0" noProof="0" dirty="0" smtClean="0">
                <a:ln>
                  <a:noFill/>
                </a:ln>
                <a:solidFill>
                  <a:schemeClr val="bg1"/>
                </a:solidFill>
                <a:effectLst/>
                <a:uLnTx/>
                <a:uFillTx/>
                <a:latin typeface="Cambria" panose="02040503050406030204" pitchFamily="18" charset="0"/>
              </a:rPr>
              <a:t>STATION</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chemeClr val="bg1"/>
                </a:solidFill>
                <a:effectLst/>
                <a:uLnTx/>
                <a:uFillTx/>
                <a:latin typeface="Cambria" panose="02040503050406030204" pitchFamily="18" charset="0"/>
              </a:rPr>
              <a:t>Station: represent the station of bus</a:t>
            </a:r>
          </a:p>
        </p:txBody>
      </p:sp>
      <p:sp>
        <p:nvSpPr>
          <p:cNvPr id="3" name="Slide Number Placeholder 2"/>
          <p:cNvSpPr>
            <a:spLocks noGrp="1"/>
          </p:cNvSpPr>
          <p:nvPr>
            <p:ph type="sldNum" sz="quarter" idx="12"/>
          </p:nvPr>
        </p:nvSpPr>
        <p:spPr/>
        <p:txBody>
          <a:bodyPr/>
          <a:lstStyle/>
          <a:p>
            <a:fld id="{0E8E0603-4C39-4EF1-A0FE-816FABFA11C3}" type="slidenum">
              <a:rPr lang="en-US" smtClean="0"/>
              <a:t>20</a:t>
            </a:fld>
            <a:endParaRPr lang="en-US"/>
          </a:p>
        </p:txBody>
      </p:sp>
    </p:spTree>
    <p:extLst>
      <p:ext uri="{BB962C8B-B14F-4D97-AF65-F5344CB8AC3E}">
        <p14:creationId xmlns:p14="http://schemas.microsoft.com/office/powerpoint/2010/main" val="1313113412"/>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Straight Connector 8"/>
          <p:cNvCxnSpPr/>
          <p:nvPr/>
        </p:nvCxnSpPr>
        <p:spPr>
          <a:xfrm flipV="1">
            <a:off x="3466536" y="2866041"/>
            <a:ext cx="1041622" cy="879024"/>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3" name="Oval 12"/>
          <p:cNvSpPr/>
          <p:nvPr/>
        </p:nvSpPr>
        <p:spPr>
          <a:xfrm>
            <a:off x="4433393" y="27920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7" name="Straight Connector 16"/>
          <p:cNvCxnSpPr/>
          <p:nvPr/>
        </p:nvCxnSpPr>
        <p:spPr>
          <a:xfrm>
            <a:off x="2265891" y="2866046"/>
            <a:ext cx="1204655" cy="87902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Oval 17"/>
          <p:cNvSpPr/>
          <p:nvPr/>
        </p:nvSpPr>
        <p:spPr>
          <a:xfrm>
            <a:off x="2182845" y="2788871"/>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 name="Oval 11"/>
          <p:cNvSpPr/>
          <p:nvPr/>
        </p:nvSpPr>
        <p:spPr>
          <a:xfrm>
            <a:off x="3393781" y="3646157"/>
            <a:ext cx="166093" cy="166093"/>
          </a:xfrm>
          <a:prstGeom prst="ellipse">
            <a:avLst/>
          </a:prstGeom>
          <a:solidFill>
            <a:schemeClr val="accent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3502129" y="3535078"/>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9" name="Straight Connector 18"/>
          <p:cNvCxnSpPr>
            <a:endCxn id="20" idx="2"/>
          </p:cNvCxnSpPr>
          <p:nvPr/>
        </p:nvCxnSpPr>
        <p:spPr>
          <a:xfrm>
            <a:off x="4508158" y="2866041"/>
            <a:ext cx="1537936" cy="35646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Oval 19"/>
          <p:cNvSpPr/>
          <p:nvPr/>
        </p:nvSpPr>
        <p:spPr>
          <a:xfrm>
            <a:off x="6046094" y="3139460"/>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21" name="Straight Connector 20"/>
          <p:cNvCxnSpPr>
            <a:stCxn id="20" idx="7"/>
          </p:cNvCxnSpPr>
          <p:nvPr/>
        </p:nvCxnSpPr>
        <p:spPr>
          <a:xfrm flipV="1">
            <a:off x="6187863" y="1669492"/>
            <a:ext cx="521856" cy="14942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2115047" y="2496709"/>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a:t>
            </a:r>
            <a:endParaRPr kumimoji="0" lang="en-US" sz="1800" b="0" i="0" u="none" strike="noStrike" kern="0" cap="none" spc="0" normalizeH="0" baseline="0" noProof="0" dirty="0">
              <a:ln>
                <a:noFill/>
              </a:ln>
              <a:solidFill>
                <a:sysClr val="windowText" lastClr="000000"/>
              </a:solidFill>
              <a:effectLst/>
              <a:uLnTx/>
              <a:uFillTx/>
            </a:endParaRPr>
          </a:p>
        </p:txBody>
      </p:sp>
      <p:sp>
        <p:nvSpPr>
          <p:cNvPr id="23" name="TextBox 22"/>
          <p:cNvSpPr txBox="1"/>
          <p:nvPr/>
        </p:nvSpPr>
        <p:spPr>
          <a:xfrm>
            <a:off x="3315693" y="3745065"/>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B</a:t>
            </a:r>
            <a:endParaRPr kumimoji="0" lang="en-US" sz="1800" b="0" i="0" u="none" strike="noStrike" kern="0" cap="none" spc="0" normalizeH="0" baseline="0" noProof="0" dirty="0">
              <a:ln>
                <a:noFill/>
              </a:ln>
              <a:solidFill>
                <a:sysClr val="windowText" lastClr="000000"/>
              </a:solidFill>
              <a:effectLst/>
              <a:uLnTx/>
              <a:uFillTx/>
            </a:endParaRPr>
          </a:p>
        </p:txBody>
      </p:sp>
      <p:sp>
        <p:nvSpPr>
          <p:cNvPr id="24" name="TextBox 23"/>
          <p:cNvSpPr txBox="1"/>
          <p:nvPr/>
        </p:nvSpPr>
        <p:spPr>
          <a:xfrm>
            <a:off x="4357315" y="2496709"/>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C</a:t>
            </a:r>
            <a:endParaRPr kumimoji="0" lang="en-US" sz="1800" b="0" i="0" u="none" strike="noStrike" kern="0" cap="none" spc="0" normalizeH="0" baseline="0" noProof="0" dirty="0">
              <a:ln>
                <a:noFill/>
              </a:ln>
              <a:solidFill>
                <a:sysClr val="windowText" lastClr="000000"/>
              </a:solidFill>
              <a:effectLst/>
              <a:uLnTx/>
              <a:uFillTx/>
            </a:endParaRPr>
          </a:p>
        </p:txBody>
      </p:sp>
      <p:sp>
        <p:nvSpPr>
          <p:cNvPr id="25" name="TextBox 24"/>
          <p:cNvSpPr txBox="1"/>
          <p:nvPr/>
        </p:nvSpPr>
        <p:spPr>
          <a:xfrm>
            <a:off x="5978298" y="3269353"/>
            <a:ext cx="32733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t>
            </a:r>
            <a:endParaRPr kumimoji="0" lang="en-US" sz="1800" b="0" i="0" u="none" strike="noStrike" kern="0" cap="none" spc="0" normalizeH="0" baseline="0" noProof="0" dirty="0">
              <a:ln>
                <a:noFill/>
              </a:ln>
              <a:solidFill>
                <a:sysClr val="windowText" lastClr="000000"/>
              </a:solidFill>
              <a:effectLst/>
              <a:uLnTx/>
              <a:uFillTx/>
            </a:endParaRPr>
          </a:p>
        </p:txBody>
      </p:sp>
      <p:sp>
        <p:nvSpPr>
          <p:cNvPr id="26" name="Oval 25"/>
          <p:cNvSpPr/>
          <p:nvPr/>
        </p:nvSpPr>
        <p:spPr>
          <a:xfrm>
            <a:off x="6626672" y="1563365"/>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7" name="TextBox 26"/>
          <p:cNvSpPr txBox="1"/>
          <p:nvPr/>
        </p:nvSpPr>
        <p:spPr>
          <a:xfrm>
            <a:off x="6709718" y="1561188"/>
            <a:ext cx="29687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E</a:t>
            </a:r>
            <a:endParaRPr kumimoji="0" lang="en-US" sz="1800" b="0" i="0" u="none" strike="noStrike" kern="0" cap="none" spc="0" normalizeH="0" baseline="0" noProof="0" dirty="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200</a:t>
            </a:fld>
            <a:endParaRPr lang="en-US"/>
          </a:p>
        </p:txBody>
      </p:sp>
    </p:spTree>
    <p:extLst>
      <p:ext uri="{BB962C8B-B14F-4D97-AF65-F5344CB8AC3E}">
        <p14:creationId xmlns:p14="http://schemas.microsoft.com/office/powerpoint/2010/main" val="1643198531"/>
      </p:ext>
    </p:extLst>
  </p:cSld>
  <p:clrMapOvr>
    <a:masterClrMapping/>
  </p:clrMapOvr>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p:cNvCxnSpPr/>
          <p:nvPr/>
        </p:nvCxnSpPr>
        <p:spPr>
          <a:xfrm flipV="1">
            <a:off x="3466536" y="2866041"/>
            <a:ext cx="1041622" cy="879024"/>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a:endCxn id="17" idx="2"/>
          </p:cNvCxnSpPr>
          <p:nvPr/>
        </p:nvCxnSpPr>
        <p:spPr>
          <a:xfrm>
            <a:off x="4508158" y="2866041"/>
            <a:ext cx="1537936" cy="35646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p:cNvSpPr/>
          <p:nvPr/>
        </p:nvSpPr>
        <p:spPr>
          <a:xfrm>
            <a:off x="4433393" y="27920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1" name="Straight Connector 10"/>
          <p:cNvCxnSpPr/>
          <p:nvPr/>
        </p:nvCxnSpPr>
        <p:spPr>
          <a:xfrm>
            <a:off x="2265891" y="2866046"/>
            <a:ext cx="1204655" cy="87902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Oval 11"/>
          <p:cNvSpPr/>
          <p:nvPr/>
        </p:nvSpPr>
        <p:spPr>
          <a:xfrm>
            <a:off x="2182845" y="2788871"/>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Oval 12"/>
          <p:cNvSpPr/>
          <p:nvPr/>
        </p:nvSpPr>
        <p:spPr>
          <a:xfrm>
            <a:off x="3393781" y="3646157"/>
            <a:ext cx="166093" cy="166093"/>
          </a:xfrm>
          <a:prstGeom prst="ellipse">
            <a:avLst/>
          </a:prstGeom>
          <a:solidFill>
            <a:schemeClr val="accent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6" name="Oval Callout 25"/>
          <p:cNvSpPr/>
          <p:nvPr/>
        </p:nvSpPr>
        <p:spPr>
          <a:xfrm>
            <a:off x="4188936" y="767148"/>
            <a:ext cx="1925436" cy="902344"/>
          </a:xfrm>
          <a:prstGeom prst="wedgeEllipseCallout">
            <a:avLst>
              <a:gd name="adj1" fmla="val -33136"/>
              <a:gd name="adj2" fmla="val 177516"/>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chemeClr val="bg1"/>
                </a:solidFill>
                <a:effectLst/>
                <a:uLnTx/>
                <a:uFillTx/>
                <a:latin typeface="Cambria" panose="02040503050406030204" pitchFamily="18" charset="0"/>
              </a:rPr>
              <a:t>Notify: prepare to turn right</a:t>
            </a:r>
            <a:endParaRPr kumimoji="0" lang="en-US" sz="1800" b="0" i="0" u="none" strike="noStrike" kern="0" cap="none" spc="0" normalizeH="0" baseline="0" noProof="0" dirty="0">
              <a:ln>
                <a:noFill/>
              </a:ln>
              <a:solidFill>
                <a:schemeClr val="bg1"/>
              </a:solidFill>
              <a:effectLst/>
              <a:uLnTx/>
              <a:uFillTx/>
              <a:latin typeface="Cambria" panose="02040503050406030204" pitchFamily="18" charset="0"/>
            </a:endParaRPr>
          </a:p>
        </p:txBody>
      </p:sp>
      <p:sp>
        <p:nvSpPr>
          <p:cNvPr id="15" name="Oval 14"/>
          <p:cNvSpPr/>
          <p:nvPr/>
        </p:nvSpPr>
        <p:spPr>
          <a:xfrm>
            <a:off x="4357315" y="2877712"/>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7" name="Oval 16"/>
          <p:cNvSpPr/>
          <p:nvPr/>
        </p:nvSpPr>
        <p:spPr>
          <a:xfrm>
            <a:off x="6046094" y="3139460"/>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21" name="Straight Connector 20"/>
          <p:cNvCxnSpPr>
            <a:stCxn id="17" idx="7"/>
          </p:cNvCxnSpPr>
          <p:nvPr/>
        </p:nvCxnSpPr>
        <p:spPr>
          <a:xfrm flipV="1">
            <a:off x="6187863" y="1669492"/>
            <a:ext cx="521856" cy="14942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2115047" y="2496709"/>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a:t>
            </a:r>
            <a:endParaRPr kumimoji="0" lang="en-US" sz="1800" b="0" i="0" u="none" strike="noStrike" kern="0" cap="none" spc="0" normalizeH="0" baseline="0" noProof="0" dirty="0">
              <a:ln>
                <a:noFill/>
              </a:ln>
              <a:solidFill>
                <a:sysClr val="windowText" lastClr="000000"/>
              </a:solidFill>
              <a:effectLst/>
              <a:uLnTx/>
              <a:uFillTx/>
            </a:endParaRPr>
          </a:p>
        </p:txBody>
      </p:sp>
      <p:sp>
        <p:nvSpPr>
          <p:cNvPr id="24" name="TextBox 23"/>
          <p:cNvSpPr txBox="1"/>
          <p:nvPr/>
        </p:nvSpPr>
        <p:spPr>
          <a:xfrm>
            <a:off x="3315693" y="3745065"/>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B</a:t>
            </a:r>
            <a:endParaRPr kumimoji="0" lang="en-US" sz="1800" b="0" i="0" u="none" strike="noStrike" kern="0" cap="none" spc="0" normalizeH="0" baseline="0" noProof="0" dirty="0">
              <a:ln>
                <a:noFill/>
              </a:ln>
              <a:solidFill>
                <a:sysClr val="windowText" lastClr="000000"/>
              </a:solidFill>
              <a:effectLst/>
              <a:uLnTx/>
              <a:uFillTx/>
            </a:endParaRPr>
          </a:p>
        </p:txBody>
      </p:sp>
      <p:sp>
        <p:nvSpPr>
          <p:cNvPr id="25" name="TextBox 24"/>
          <p:cNvSpPr txBox="1"/>
          <p:nvPr/>
        </p:nvSpPr>
        <p:spPr>
          <a:xfrm>
            <a:off x="4357315" y="2496709"/>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C</a:t>
            </a:r>
            <a:endParaRPr kumimoji="0" lang="en-US" sz="1800" b="0" i="0" u="none" strike="noStrike" kern="0" cap="none" spc="0" normalizeH="0" baseline="0" noProof="0" dirty="0">
              <a:ln>
                <a:noFill/>
              </a:ln>
              <a:solidFill>
                <a:sysClr val="windowText" lastClr="000000"/>
              </a:solidFill>
              <a:effectLst/>
              <a:uLnTx/>
              <a:uFillTx/>
            </a:endParaRPr>
          </a:p>
        </p:txBody>
      </p:sp>
      <p:sp>
        <p:nvSpPr>
          <p:cNvPr id="27" name="TextBox 26"/>
          <p:cNvSpPr txBox="1"/>
          <p:nvPr/>
        </p:nvSpPr>
        <p:spPr>
          <a:xfrm>
            <a:off x="5978298" y="3269353"/>
            <a:ext cx="32733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t>
            </a:r>
            <a:endParaRPr kumimoji="0" lang="en-US" sz="1800" b="0" i="0" u="none" strike="noStrike" kern="0" cap="none" spc="0" normalizeH="0" baseline="0" noProof="0" dirty="0">
              <a:ln>
                <a:noFill/>
              </a:ln>
              <a:solidFill>
                <a:sysClr val="windowText" lastClr="000000"/>
              </a:solidFill>
              <a:effectLst/>
              <a:uLnTx/>
              <a:uFillTx/>
            </a:endParaRPr>
          </a:p>
        </p:txBody>
      </p:sp>
      <p:sp>
        <p:nvSpPr>
          <p:cNvPr id="28" name="Oval 27"/>
          <p:cNvSpPr/>
          <p:nvPr/>
        </p:nvSpPr>
        <p:spPr>
          <a:xfrm>
            <a:off x="6626672" y="1563365"/>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9" name="TextBox 28"/>
          <p:cNvSpPr txBox="1"/>
          <p:nvPr/>
        </p:nvSpPr>
        <p:spPr>
          <a:xfrm>
            <a:off x="6709718" y="1561188"/>
            <a:ext cx="29687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E</a:t>
            </a:r>
            <a:endParaRPr kumimoji="0" lang="en-US" sz="1800" b="0" i="0" u="none" strike="noStrike" kern="0" cap="none" spc="0" normalizeH="0" baseline="0" noProof="0" dirty="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201</a:t>
            </a:fld>
            <a:endParaRPr lang="en-US"/>
          </a:p>
        </p:txBody>
      </p:sp>
    </p:spTree>
    <p:extLst>
      <p:ext uri="{BB962C8B-B14F-4D97-AF65-F5344CB8AC3E}">
        <p14:creationId xmlns:p14="http://schemas.microsoft.com/office/powerpoint/2010/main" val="3776799940"/>
      </p:ext>
    </p:extLst>
  </p:cSld>
  <p:clrMapOvr>
    <a:masterClrMapping/>
  </p:clrMapOvr>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57200" y="274637"/>
            <a:ext cx="8229600" cy="1143000"/>
          </a:xfrm>
        </p:spPr>
        <p:txBody>
          <a:bodyPr>
            <a:noAutofit/>
          </a:bodyPr>
          <a:lstStyle/>
          <a:p>
            <a:r>
              <a:rPr lang="vi-VN" sz="6000" dirty="0" smtClean="0">
                <a:solidFill>
                  <a:schemeClr val="bg1"/>
                </a:solidFill>
                <a:latin typeface="Cambria" pitchFamily="18" charset="0"/>
              </a:rPr>
              <a:t>Problem</a:t>
            </a:r>
            <a:endParaRPr lang="en-US" sz="6000" dirty="0">
              <a:solidFill>
                <a:schemeClr val="bg1"/>
              </a:solidFill>
              <a:latin typeface="Cambria" pitchFamily="18" charset="0"/>
            </a:endParaRPr>
          </a:p>
        </p:txBody>
      </p:sp>
      <p:sp>
        <p:nvSpPr>
          <p:cNvPr id="5" name="Title 1"/>
          <p:cNvSpPr txBox="1">
            <a:spLocks/>
          </p:cNvSpPr>
          <p:nvPr/>
        </p:nvSpPr>
        <p:spPr>
          <a:xfrm>
            <a:off x="609600" y="427037"/>
            <a:ext cx="8229600" cy="1143000"/>
          </a:xfrm>
          <a:prstGeom prst="rect">
            <a:avLst/>
          </a:prstGeom>
        </p:spPr>
        <p:txBody>
          <a:bodyPr vert="horz" lIns="91440" tIns="45720" rIns="91440" bIns="45720" rtlCol="0" anchor="ctr">
            <a:no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377" rtl="0" eaLnBrk="1" fontAlgn="auto" latinLnBrk="0" hangingPunct="1">
              <a:lnSpc>
                <a:spcPct val="90000"/>
              </a:lnSpc>
              <a:spcBef>
                <a:spcPct val="0"/>
              </a:spcBef>
              <a:spcAft>
                <a:spcPts val="0"/>
              </a:spcAft>
              <a:buClrTx/>
              <a:buSzTx/>
              <a:buFontTx/>
              <a:buNone/>
              <a:tabLst/>
              <a:defRPr/>
            </a:pPr>
            <a:r>
              <a:rPr kumimoji="0" lang="en-US" sz="6000" b="0" i="0" u="none" strike="noStrike" kern="1200" cap="none" spc="0" normalizeH="0" baseline="0" noProof="0" dirty="0" smtClean="0">
                <a:ln>
                  <a:noFill/>
                </a:ln>
                <a:solidFill>
                  <a:schemeClr val="tx1"/>
                </a:solidFill>
                <a:effectLst/>
                <a:uLnTx/>
                <a:uFillTx/>
                <a:latin typeface="Cambria" pitchFamily="18" charset="0"/>
                <a:ea typeface="+mj-ea"/>
                <a:cs typeface="+mj-cs"/>
              </a:rPr>
              <a:t>How to notify</a:t>
            </a:r>
            <a:endParaRPr kumimoji="0" lang="en-US" sz="6000" b="0" i="0" u="none" strike="noStrike" kern="1200" cap="none" spc="0" normalizeH="0" baseline="0" noProof="0" dirty="0">
              <a:ln>
                <a:noFill/>
              </a:ln>
              <a:solidFill>
                <a:schemeClr val="tx1"/>
              </a:solidFill>
              <a:effectLst/>
              <a:uLnTx/>
              <a:uFillTx/>
              <a:latin typeface="Cambria" pitchFamily="18" charset="0"/>
              <a:ea typeface="+mj-ea"/>
              <a:cs typeface="+mj-cs"/>
            </a:endParaRPr>
          </a:p>
        </p:txBody>
      </p:sp>
      <p:grpSp>
        <p:nvGrpSpPr>
          <p:cNvPr id="10" name="Group 9"/>
          <p:cNvGrpSpPr/>
          <p:nvPr/>
        </p:nvGrpSpPr>
        <p:grpSpPr>
          <a:xfrm>
            <a:off x="358815" y="2627290"/>
            <a:ext cx="2319368" cy="2623583"/>
            <a:chOff x="6520756" y="2416407"/>
            <a:chExt cx="1808322" cy="1529855"/>
          </a:xfrm>
        </p:grpSpPr>
        <p:sp>
          <p:nvSpPr>
            <p:cNvPr id="11" name="Shape 689"/>
            <p:cNvSpPr/>
            <p:nvPr/>
          </p:nvSpPr>
          <p:spPr>
            <a:xfrm>
              <a:off x="6520756" y="2653846"/>
              <a:ext cx="1808322" cy="1292416"/>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err="1">
                  <a:ln>
                    <a:noFill/>
                  </a:ln>
                  <a:solidFill>
                    <a:prstClr val="black"/>
                  </a:solidFill>
                  <a:effectLst/>
                  <a:uLnTx/>
                  <a:uFillTx/>
                  <a:latin typeface="Cambria" pitchFamily="18" charset="0"/>
                  <a:cs typeface="Arial"/>
                  <a:sym typeface="Arial"/>
                  <a:rtl val="0"/>
                </a:rPr>
                <a:t>EndLocation</a:t>
              </a:r>
              <a:endParaRPr kumimoji="0" lang="en-US" sz="2000" b="0" i="0" u="none" strike="noStrike" kern="0" cap="none" spc="0" normalizeH="0" baseline="0" noProof="0" dirty="0" smtClean="0">
                <a:ln>
                  <a:noFill/>
                </a:ln>
                <a:solidFill>
                  <a:prstClr val="black"/>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Instructions</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Maneuver</a:t>
              </a:r>
              <a:endPar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Polyline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err="1">
                  <a:ln>
                    <a:noFill/>
                  </a:ln>
                  <a:solidFill>
                    <a:schemeClr val="tx1"/>
                  </a:solidFill>
                  <a:effectLst/>
                  <a:uLnTx/>
                  <a:uFillTx/>
                  <a:latin typeface="Cambria" pitchFamily="18" charset="0"/>
                  <a:cs typeface="Arial"/>
                  <a:sym typeface="Arial"/>
                  <a:rtl val="0"/>
                </a:rPr>
                <a:t>StartLocation</a:t>
              </a:r>
              <a:endParaRPr kumimoji="0" lang="en" sz="2000" b="0" i="0" u="none" strike="noStrike" kern="0" cap="none" spc="0" normalizeH="0" baseline="0" noProof="0" dirty="0">
                <a:ln>
                  <a:noFill/>
                </a:ln>
                <a:solidFill>
                  <a:schemeClr val="tx1"/>
                </a:solidFill>
                <a:effectLst/>
                <a:uLnTx/>
                <a:uFillTx/>
                <a:latin typeface="Cambria" pitchFamily="18" charset="0"/>
                <a:cs typeface="Arial"/>
                <a:sym typeface="Arial"/>
                <a:rtl val="0"/>
              </a:endParaRPr>
            </a:p>
          </p:txBody>
        </p:sp>
        <p:sp>
          <p:nvSpPr>
            <p:cNvPr id="12" name="Shape 690"/>
            <p:cNvSpPr/>
            <p:nvPr/>
          </p:nvSpPr>
          <p:spPr>
            <a:xfrm>
              <a:off x="6520756" y="2416407"/>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2000" b="1" i="0" u="none" strike="noStrike" kern="0" cap="none" spc="0" normalizeH="0" baseline="0" noProof="0" dirty="0" smtClean="0">
                  <a:ln>
                    <a:noFill/>
                  </a:ln>
                  <a:solidFill>
                    <a:srgbClr val="000000"/>
                  </a:solidFill>
                  <a:effectLst/>
                  <a:uLnTx/>
                  <a:uFillTx/>
                  <a:latin typeface="Arial"/>
                  <a:cs typeface="Arial"/>
                  <a:sym typeface="Arial"/>
                  <a:rtl val="0"/>
                </a:rPr>
                <a:t>Step</a:t>
              </a:r>
              <a:endParaRPr kumimoji="0" lang="en" sz="2000" b="1" i="0" u="none" strike="noStrike" kern="0" cap="none" spc="0" normalizeH="0" baseline="0" noProof="0" dirty="0">
                <a:ln>
                  <a:noFill/>
                </a:ln>
                <a:solidFill>
                  <a:srgbClr val="000000"/>
                </a:solidFill>
                <a:effectLst/>
                <a:uLnTx/>
                <a:uFillTx/>
                <a:latin typeface="Arial"/>
                <a:cs typeface="Arial"/>
                <a:sym typeface="Arial"/>
                <a:rtl val="0"/>
              </a:endParaRPr>
            </a:p>
          </p:txBody>
        </p:sp>
      </p:grpSp>
      <p:pic>
        <p:nvPicPr>
          <p:cNvPr id="2" name="Picture 1"/>
          <p:cNvPicPr>
            <a:picLocks noChangeAspect="1"/>
          </p:cNvPicPr>
          <p:nvPr/>
        </p:nvPicPr>
        <p:blipFill>
          <a:blip r:embed="rId3"/>
          <a:stretch>
            <a:fillRect/>
          </a:stretch>
        </p:blipFill>
        <p:spPr>
          <a:xfrm>
            <a:off x="3597564" y="1606230"/>
            <a:ext cx="5412430" cy="4683833"/>
          </a:xfrm>
          <a:prstGeom prst="rect">
            <a:avLst/>
          </a:prstGeom>
        </p:spPr>
      </p:pic>
      <p:cxnSp>
        <p:nvCxnSpPr>
          <p:cNvPr id="23" name="Straight Arrow Connector 22"/>
          <p:cNvCxnSpPr/>
          <p:nvPr/>
        </p:nvCxnSpPr>
        <p:spPr>
          <a:xfrm flipV="1">
            <a:off x="1423686" y="2193491"/>
            <a:ext cx="2173878" cy="104151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flipV="1">
            <a:off x="1423686" y="2618510"/>
            <a:ext cx="2173878" cy="93447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1902650" y="3034146"/>
            <a:ext cx="1694914" cy="80829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flipV="1">
            <a:off x="1904819" y="3491113"/>
            <a:ext cx="2007424" cy="71120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1631905" y="4491772"/>
            <a:ext cx="2280338" cy="39523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a:off x="1423686" y="4762640"/>
            <a:ext cx="2268638" cy="57848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a:off x="1918674" y="5143112"/>
            <a:ext cx="1773650" cy="62108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Slide Number Placeholder 2"/>
          <p:cNvSpPr>
            <a:spLocks noGrp="1"/>
          </p:cNvSpPr>
          <p:nvPr>
            <p:ph type="sldNum" sz="quarter" idx="12"/>
          </p:nvPr>
        </p:nvSpPr>
        <p:spPr/>
        <p:txBody>
          <a:bodyPr/>
          <a:lstStyle/>
          <a:p>
            <a:fld id="{4A2F9A4F-C4F0-482F-9519-68597CE94F5B}" type="slidenum">
              <a:rPr lang="en-US" smtClean="0"/>
              <a:t>202</a:t>
            </a:fld>
            <a:endParaRPr lang="en-US"/>
          </a:p>
        </p:txBody>
      </p:sp>
    </p:spTree>
    <p:extLst>
      <p:ext uri="{BB962C8B-B14F-4D97-AF65-F5344CB8AC3E}">
        <p14:creationId xmlns:p14="http://schemas.microsoft.com/office/powerpoint/2010/main" val="1152254189"/>
      </p:ext>
    </p:extLst>
  </p:cSld>
  <p:clrMapOvr>
    <a:masterClrMapping/>
  </p:clrMapOvr>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57200" y="274637"/>
            <a:ext cx="8229600" cy="1143000"/>
          </a:xfrm>
        </p:spPr>
        <p:txBody>
          <a:bodyPr>
            <a:noAutofit/>
          </a:bodyPr>
          <a:lstStyle/>
          <a:p>
            <a:r>
              <a:rPr lang="vi-VN" sz="6000" dirty="0" smtClean="0">
                <a:solidFill>
                  <a:schemeClr val="bg1"/>
                </a:solidFill>
                <a:latin typeface="Cambria" pitchFamily="18" charset="0"/>
              </a:rPr>
              <a:t>Problem</a:t>
            </a:r>
            <a:endParaRPr lang="en-US" sz="6000" dirty="0">
              <a:solidFill>
                <a:schemeClr val="bg1"/>
              </a:solidFill>
              <a:latin typeface="Cambria" pitchFamily="18" charset="0"/>
            </a:endParaRPr>
          </a:p>
        </p:txBody>
      </p:sp>
      <p:sp>
        <p:nvSpPr>
          <p:cNvPr id="5" name="Title 1"/>
          <p:cNvSpPr txBox="1">
            <a:spLocks/>
          </p:cNvSpPr>
          <p:nvPr/>
        </p:nvSpPr>
        <p:spPr>
          <a:xfrm>
            <a:off x="609600" y="427037"/>
            <a:ext cx="8229600" cy="1143000"/>
          </a:xfrm>
          <a:prstGeom prst="rect">
            <a:avLst/>
          </a:prstGeom>
        </p:spPr>
        <p:txBody>
          <a:bodyPr vert="horz" lIns="91440" tIns="45720" rIns="91440" bIns="45720" rtlCol="0" anchor="ctr">
            <a:no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377" rtl="0" eaLnBrk="1" fontAlgn="auto" latinLnBrk="0" hangingPunct="1">
              <a:lnSpc>
                <a:spcPct val="90000"/>
              </a:lnSpc>
              <a:spcBef>
                <a:spcPct val="0"/>
              </a:spcBef>
              <a:spcAft>
                <a:spcPts val="0"/>
              </a:spcAft>
              <a:buClrTx/>
              <a:buSzTx/>
              <a:buFontTx/>
              <a:buNone/>
              <a:tabLst/>
              <a:defRPr/>
            </a:pPr>
            <a:r>
              <a:rPr kumimoji="0" lang="en-US" sz="5400" b="0" i="0" u="none" strike="noStrike" kern="1200" cap="none" spc="0" normalizeH="0" baseline="0" noProof="0" dirty="0" smtClean="0">
                <a:ln>
                  <a:noFill/>
                </a:ln>
                <a:solidFill>
                  <a:schemeClr val="tx1"/>
                </a:solidFill>
                <a:effectLst/>
                <a:uLnTx/>
                <a:uFillTx/>
                <a:latin typeface="Cambria" pitchFamily="18" charset="0"/>
                <a:ea typeface="+mj-ea"/>
                <a:cs typeface="+mj-cs"/>
              </a:rPr>
              <a:t>How to notify</a:t>
            </a:r>
            <a:endParaRPr kumimoji="0" lang="en-US" sz="5400" b="0" i="0" u="none" strike="noStrike" kern="1200" cap="none" spc="0" normalizeH="0" baseline="0" noProof="0" dirty="0">
              <a:ln>
                <a:noFill/>
              </a:ln>
              <a:solidFill>
                <a:schemeClr val="tx1"/>
              </a:solidFill>
              <a:effectLst/>
              <a:uLnTx/>
              <a:uFillTx/>
              <a:latin typeface="Cambria" pitchFamily="18" charset="0"/>
              <a:ea typeface="+mj-ea"/>
              <a:cs typeface="+mj-cs"/>
            </a:endParaRPr>
          </a:p>
        </p:txBody>
      </p:sp>
      <p:grpSp>
        <p:nvGrpSpPr>
          <p:cNvPr id="10" name="Group 9"/>
          <p:cNvGrpSpPr/>
          <p:nvPr/>
        </p:nvGrpSpPr>
        <p:grpSpPr>
          <a:xfrm>
            <a:off x="115748" y="2627289"/>
            <a:ext cx="2562436" cy="2743363"/>
            <a:chOff x="6520756" y="2416407"/>
            <a:chExt cx="1808322" cy="1529855"/>
          </a:xfrm>
        </p:grpSpPr>
        <p:sp>
          <p:nvSpPr>
            <p:cNvPr id="11" name="Shape 689"/>
            <p:cNvSpPr/>
            <p:nvPr/>
          </p:nvSpPr>
          <p:spPr>
            <a:xfrm>
              <a:off x="6520756" y="2653846"/>
              <a:ext cx="1808322" cy="1292416"/>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Instructions</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Maneuver</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err="1" smtClean="0">
                  <a:ln>
                    <a:noFill/>
                  </a:ln>
                  <a:solidFill>
                    <a:srgbClr val="FF0000"/>
                  </a:solidFill>
                  <a:effectLst/>
                  <a:uLnTx/>
                  <a:uFillTx/>
                  <a:latin typeface="Cambria" pitchFamily="18" charset="0"/>
                  <a:cs typeface="Arial"/>
                  <a:sym typeface="Arial"/>
                  <a:rtl val="0"/>
                </a:rPr>
                <a:t>StartLocation</a:t>
              </a:r>
              <a:endParaRPr kumimoji="0" lang="en-US" sz="2000" b="0" i="0" u="none" strike="noStrike" kern="0" cap="none" spc="0" normalizeH="0" baseline="0" noProof="0" dirty="0" smtClean="0">
                <a:ln>
                  <a:noFill/>
                </a:ln>
                <a:solidFill>
                  <a:srgbClr val="FF0000"/>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err="1" smtClean="0">
                  <a:ln>
                    <a:noFill/>
                  </a:ln>
                  <a:solidFill>
                    <a:prstClr val="black"/>
                  </a:solidFill>
                  <a:effectLst/>
                  <a:uLnTx/>
                  <a:uFillTx/>
                  <a:latin typeface="Cambria" pitchFamily="18" charset="0"/>
                  <a:cs typeface="Arial"/>
                  <a:sym typeface="Arial"/>
                  <a:rtl val="0"/>
                </a:rPr>
                <a:t>EndLocation</a:t>
              </a:r>
              <a:endParaRPr kumimoji="0" lang="en-US" sz="2000" b="0" i="0" u="none" strike="noStrike" kern="0" cap="none" spc="0" normalizeH="0" baseline="0" noProof="0" dirty="0" smtClean="0">
                <a:ln>
                  <a:noFill/>
                </a:ln>
                <a:solidFill>
                  <a:prstClr val="black"/>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Polyline</a:t>
              </a:r>
              <a:endParaRPr kumimoji="0" lang="en" sz="2000" b="0" i="0" u="none" strike="noStrike" kern="0" cap="none" spc="0" normalizeH="0" baseline="0" noProof="0" dirty="0">
                <a:ln>
                  <a:noFill/>
                </a:ln>
                <a:solidFill>
                  <a:schemeClr val="tx1"/>
                </a:solidFill>
                <a:effectLst/>
                <a:uLnTx/>
                <a:uFillTx/>
                <a:latin typeface="Cambria" pitchFamily="18" charset="0"/>
                <a:cs typeface="Arial"/>
                <a:sym typeface="Arial"/>
                <a:rtl val="0"/>
              </a:endParaRPr>
            </a:p>
          </p:txBody>
        </p:sp>
        <p:sp>
          <p:nvSpPr>
            <p:cNvPr id="12" name="Shape 690"/>
            <p:cNvSpPr/>
            <p:nvPr/>
          </p:nvSpPr>
          <p:spPr>
            <a:xfrm>
              <a:off x="6520756" y="2416407"/>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2000" b="1" i="0" u="none" strike="noStrike" kern="0" cap="none" spc="0" normalizeH="0" baseline="0" noProof="0" dirty="0" smtClean="0">
                  <a:ln>
                    <a:noFill/>
                  </a:ln>
                  <a:solidFill>
                    <a:srgbClr val="000000"/>
                  </a:solidFill>
                  <a:effectLst/>
                  <a:uLnTx/>
                  <a:uFillTx/>
                  <a:latin typeface="Arial"/>
                  <a:cs typeface="Arial"/>
                  <a:sym typeface="Arial"/>
                  <a:rtl val="0"/>
                </a:rPr>
                <a:t>Step</a:t>
              </a:r>
              <a:endParaRPr kumimoji="0" lang="en" sz="2000" b="1" i="0" u="none" strike="noStrike" kern="0" cap="none" spc="0" normalizeH="0" baseline="0" noProof="0" dirty="0">
                <a:ln>
                  <a:noFill/>
                </a:ln>
                <a:solidFill>
                  <a:srgbClr val="000000"/>
                </a:solidFill>
                <a:effectLst/>
                <a:uLnTx/>
                <a:uFillTx/>
                <a:latin typeface="Arial"/>
                <a:cs typeface="Arial"/>
                <a:sym typeface="Arial"/>
                <a:rtl val="0"/>
              </a:endParaRPr>
            </a:p>
          </p:txBody>
        </p:sp>
      </p:grpSp>
      <p:grpSp>
        <p:nvGrpSpPr>
          <p:cNvPr id="13" name="Group 12"/>
          <p:cNvGrpSpPr/>
          <p:nvPr/>
        </p:nvGrpSpPr>
        <p:grpSpPr>
          <a:xfrm>
            <a:off x="5299147" y="2411974"/>
            <a:ext cx="1808322" cy="682579"/>
            <a:chOff x="6520756" y="2416407"/>
            <a:chExt cx="1808322" cy="523110"/>
          </a:xfrm>
        </p:grpSpPr>
        <p:sp>
          <p:nvSpPr>
            <p:cNvPr id="14" name="Shape 689"/>
            <p:cNvSpPr/>
            <p:nvPr/>
          </p:nvSpPr>
          <p:spPr>
            <a:xfrm>
              <a:off x="6520756" y="2653845"/>
              <a:ext cx="1808322" cy="28567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Location</a:t>
              </a:r>
              <a:endParaRPr kumimoji="0" lang="en" sz="2000" b="0" i="0" u="none" strike="noStrike" kern="0" cap="none" spc="0" normalizeH="0" baseline="0" noProof="0" dirty="0">
                <a:ln>
                  <a:noFill/>
                </a:ln>
                <a:solidFill>
                  <a:srgbClr val="FF0000"/>
                </a:solidFill>
                <a:effectLst/>
                <a:uLnTx/>
                <a:uFillTx/>
                <a:latin typeface="Cambria" pitchFamily="18" charset="0"/>
                <a:cs typeface="Arial"/>
                <a:sym typeface="Arial"/>
                <a:rtl val="0"/>
              </a:endParaRPr>
            </a:p>
          </p:txBody>
        </p:sp>
        <p:sp>
          <p:nvSpPr>
            <p:cNvPr id="15" name="Shape 690"/>
            <p:cNvSpPr/>
            <p:nvPr/>
          </p:nvSpPr>
          <p:spPr>
            <a:xfrm>
              <a:off x="6520756" y="2416407"/>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20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200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16" name="Straight Arrow Connector 15"/>
          <p:cNvCxnSpPr>
            <a:endCxn id="18" idx="1"/>
          </p:cNvCxnSpPr>
          <p:nvPr/>
        </p:nvCxnSpPr>
        <p:spPr>
          <a:xfrm>
            <a:off x="1736203" y="4566761"/>
            <a:ext cx="251985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 name="Picture 17"/>
          <p:cNvPicPr>
            <a:picLocks noChangeAspect="1"/>
          </p:cNvPicPr>
          <p:nvPr/>
        </p:nvPicPr>
        <p:blipFill>
          <a:blip r:embed="rId3"/>
          <a:stretch>
            <a:fillRect/>
          </a:stretch>
        </p:blipFill>
        <p:spPr>
          <a:xfrm>
            <a:off x="4256053" y="3936490"/>
            <a:ext cx="3879849" cy="1260541"/>
          </a:xfrm>
          <a:prstGeom prst="rect">
            <a:avLst/>
          </a:prstGeom>
          <a:ln>
            <a:solidFill>
              <a:schemeClr val="tx1"/>
            </a:solidFill>
          </a:ln>
        </p:spPr>
      </p:pic>
      <p:cxnSp>
        <p:nvCxnSpPr>
          <p:cNvPr id="21" name="Straight Arrow Connector 20"/>
          <p:cNvCxnSpPr>
            <a:stCxn id="18" idx="0"/>
            <a:endCxn id="14" idx="2"/>
          </p:cNvCxnSpPr>
          <p:nvPr/>
        </p:nvCxnSpPr>
        <p:spPr>
          <a:xfrm flipV="1">
            <a:off x="6195978" y="3094553"/>
            <a:ext cx="7330" cy="84193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Slide Number Placeholder 1"/>
          <p:cNvSpPr>
            <a:spLocks noGrp="1"/>
          </p:cNvSpPr>
          <p:nvPr>
            <p:ph type="sldNum" sz="quarter" idx="12"/>
          </p:nvPr>
        </p:nvSpPr>
        <p:spPr/>
        <p:txBody>
          <a:bodyPr/>
          <a:lstStyle/>
          <a:p>
            <a:fld id="{4A2F9A4F-C4F0-482F-9519-68597CE94F5B}" type="slidenum">
              <a:rPr lang="en-US" smtClean="0"/>
              <a:t>203</a:t>
            </a:fld>
            <a:endParaRPr lang="en-US"/>
          </a:p>
        </p:txBody>
      </p:sp>
    </p:spTree>
    <p:extLst>
      <p:ext uri="{BB962C8B-B14F-4D97-AF65-F5344CB8AC3E}">
        <p14:creationId xmlns:p14="http://schemas.microsoft.com/office/powerpoint/2010/main" val="2271688343"/>
      </p:ext>
    </p:extLst>
  </p:cSld>
  <p:clrMapOvr>
    <a:masterClrMapping/>
  </p:clrMapOvr>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609600" y="427037"/>
            <a:ext cx="8229600" cy="1143000"/>
          </a:xfrm>
          <a:prstGeom prst="rect">
            <a:avLst/>
          </a:prstGeom>
        </p:spPr>
        <p:txBody>
          <a:bodyPr vert="horz" lIns="91440" tIns="45720" rIns="91440" bIns="45720" rtlCol="0" anchor="ctr">
            <a:no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377" rtl="0" eaLnBrk="1" fontAlgn="auto" latinLnBrk="0" hangingPunct="1">
              <a:lnSpc>
                <a:spcPct val="90000"/>
              </a:lnSpc>
              <a:spcBef>
                <a:spcPct val="0"/>
              </a:spcBef>
              <a:spcAft>
                <a:spcPts val="0"/>
              </a:spcAft>
              <a:buClrTx/>
              <a:buSzTx/>
              <a:buFontTx/>
              <a:buNone/>
              <a:tabLst/>
              <a:defRPr/>
            </a:pPr>
            <a:r>
              <a:rPr kumimoji="0" lang="en-US" sz="5400" b="0" i="0" u="none" strike="noStrike" kern="1200" cap="none" spc="0" normalizeH="0" baseline="0" noProof="0" dirty="0" smtClean="0">
                <a:ln>
                  <a:noFill/>
                </a:ln>
                <a:solidFill>
                  <a:schemeClr val="tx1"/>
                </a:solidFill>
                <a:effectLst/>
                <a:uLnTx/>
                <a:uFillTx/>
                <a:latin typeface="Cambria" pitchFamily="18" charset="0"/>
                <a:ea typeface="+mj-ea"/>
                <a:cs typeface="+mj-cs"/>
              </a:rPr>
              <a:t>How to notify</a:t>
            </a:r>
            <a:endParaRPr kumimoji="0" lang="en-US" sz="5400" b="0" i="0" u="none" strike="noStrike" kern="1200" cap="none" spc="0" normalizeH="0" baseline="0" noProof="0" dirty="0">
              <a:ln>
                <a:noFill/>
              </a:ln>
              <a:solidFill>
                <a:schemeClr val="tx1"/>
              </a:solidFill>
              <a:effectLst/>
              <a:uLnTx/>
              <a:uFillTx/>
              <a:latin typeface="Cambria" pitchFamily="18" charset="0"/>
              <a:ea typeface="+mj-ea"/>
              <a:cs typeface="+mj-cs"/>
            </a:endParaRPr>
          </a:p>
        </p:txBody>
      </p:sp>
      <p:grpSp>
        <p:nvGrpSpPr>
          <p:cNvPr id="7" name="Group 6"/>
          <p:cNvGrpSpPr/>
          <p:nvPr/>
        </p:nvGrpSpPr>
        <p:grpSpPr>
          <a:xfrm>
            <a:off x="439838" y="2627290"/>
            <a:ext cx="2238345" cy="2662340"/>
            <a:chOff x="6520756" y="2416407"/>
            <a:chExt cx="1808322" cy="1529855"/>
          </a:xfrm>
        </p:grpSpPr>
        <p:sp>
          <p:nvSpPr>
            <p:cNvPr id="8" name="Shape 689"/>
            <p:cNvSpPr/>
            <p:nvPr/>
          </p:nvSpPr>
          <p:spPr>
            <a:xfrm>
              <a:off x="6520756" y="2653846"/>
              <a:ext cx="1808322" cy="1292416"/>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Instructions</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Maneuver</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err="1" smtClean="0">
                  <a:ln>
                    <a:noFill/>
                  </a:ln>
                  <a:solidFill>
                    <a:schemeClr val="tx1"/>
                  </a:solidFill>
                  <a:effectLst/>
                  <a:uLnTx/>
                  <a:uFillTx/>
                  <a:latin typeface="Cambria" pitchFamily="18" charset="0"/>
                  <a:cs typeface="Arial"/>
                  <a:sym typeface="Arial"/>
                  <a:rtl val="0"/>
                </a:rPr>
                <a:t>StartLocation</a:t>
              </a:r>
              <a:endPar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err="1" smtClean="0">
                  <a:ln>
                    <a:noFill/>
                  </a:ln>
                  <a:solidFill>
                    <a:prstClr val="black"/>
                  </a:solidFill>
                  <a:effectLst/>
                  <a:uLnTx/>
                  <a:uFillTx/>
                  <a:latin typeface="Cambria" pitchFamily="18" charset="0"/>
                  <a:cs typeface="Arial"/>
                  <a:sym typeface="Arial"/>
                  <a:rtl val="0"/>
                </a:rPr>
                <a:t>EndLocation</a:t>
              </a:r>
              <a:endParaRPr kumimoji="0" lang="en-US" sz="2000" b="0" i="0" u="none" strike="noStrike" kern="0" cap="none" spc="0" normalizeH="0" baseline="0" noProof="0" dirty="0" smtClean="0">
                <a:ln>
                  <a:noFill/>
                </a:ln>
                <a:solidFill>
                  <a:prstClr val="black"/>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Polyline</a:t>
              </a:r>
              <a:endParaRPr kumimoji="0" lang="en" sz="2000" b="0" i="0" u="none" strike="noStrike" kern="0" cap="none" spc="0" normalizeH="0" baseline="0" noProof="0" dirty="0">
                <a:ln>
                  <a:noFill/>
                </a:ln>
                <a:solidFill>
                  <a:schemeClr val="tx1"/>
                </a:solidFill>
                <a:effectLst/>
                <a:uLnTx/>
                <a:uFillTx/>
                <a:latin typeface="Cambria" pitchFamily="18" charset="0"/>
                <a:cs typeface="Arial"/>
                <a:sym typeface="Arial"/>
                <a:rtl val="0"/>
              </a:endParaRPr>
            </a:p>
          </p:txBody>
        </p:sp>
        <p:sp>
          <p:nvSpPr>
            <p:cNvPr id="9" name="Shape 690"/>
            <p:cNvSpPr/>
            <p:nvPr/>
          </p:nvSpPr>
          <p:spPr>
            <a:xfrm>
              <a:off x="6520756" y="2416407"/>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2000" b="1" i="0" u="none" strike="noStrike" kern="0" cap="none" spc="0" normalizeH="0" baseline="0" noProof="0" dirty="0" smtClean="0">
                  <a:ln>
                    <a:noFill/>
                  </a:ln>
                  <a:solidFill>
                    <a:srgbClr val="000000"/>
                  </a:solidFill>
                  <a:effectLst/>
                  <a:uLnTx/>
                  <a:uFillTx/>
                  <a:latin typeface="Arial"/>
                  <a:cs typeface="Arial"/>
                  <a:sym typeface="Arial"/>
                  <a:rtl val="0"/>
                </a:rPr>
                <a:t>Step</a:t>
              </a:r>
              <a:endParaRPr kumimoji="0" lang="en" sz="2000" b="1" i="0" u="none" strike="noStrike" kern="0" cap="none" spc="0" normalizeH="0" baseline="0" noProof="0" dirty="0">
                <a:ln>
                  <a:noFill/>
                </a:ln>
                <a:solidFill>
                  <a:srgbClr val="000000"/>
                </a:solidFill>
                <a:effectLst/>
                <a:uLnTx/>
                <a:uFillTx/>
                <a:latin typeface="Arial"/>
                <a:cs typeface="Arial"/>
                <a:sym typeface="Arial"/>
                <a:rtl val="0"/>
              </a:endParaRPr>
            </a:p>
          </p:txBody>
        </p:sp>
      </p:grpSp>
      <p:grpSp>
        <p:nvGrpSpPr>
          <p:cNvPr id="10" name="Group 9"/>
          <p:cNvGrpSpPr/>
          <p:nvPr/>
        </p:nvGrpSpPr>
        <p:grpSpPr>
          <a:xfrm>
            <a:off x="5231899" y="2615715"/>
            <a:ext cx="1909336" cy="1065031"/>
            <a:chOff x="6520756" y="2416407"/>
            <a:chExt cx="1808322" cy="681030"/>
          </a:xfrm>
        </p:grpSpPr>
        <p:sp>
          <p:nvSpPr>
            <p:cNvPr id="11" name="Shape 689"/>
            <p:cNvSpPr/>
            <p:nvPr/>
          </p:nvSpPr>
          <p:spPr>
            <a:xfrm>
              <a:off x="6520756" y="2653845"/>
              <a:ext cx="1808322" cy="44359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Title</a:t>
              </a:r>
              <a:endParaRPr kumimoji="0" lang="en" sz="2000" b="0" i="0" u="none" strike="noStrike" kern="0" cap="none" spc="0" normalizeH="0" baseline="0" noProof="0" dirty="0">
                <a:ln>
                  <a:noFill/>
                </a:ln>
                <a:solidFill>
                  <a:srgbClr val="FF0000"/>
                </a:solidFill>
                <a:effectLst/>
                <a:uLnTx/>
                <a:uFillTx/>
                <a:latin typeface="Cambria" pitchFamily="18" charset="0"/>
                <a:cs typeface="Arial"/>
                <a:sym typeface="Arial"/>
                <a:rtl val="0"/>
              </a:endParaRPr>
            </a:p>
          </p:txBody>
        </p:sp>
        <p:sp>
          <p:nvSpPr>
            <p:cNvPr id="12" name="Shape 690"/>
            <p:cNvSpPr/>
            <p:nvPr/>
          </p:nvSpPr>
          <p:spPr>
            <a:xfrm>
              <a:off x="6520756" y="2416407"/>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20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200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13" name="Straight Arrow Connector 12"/>
          <p:cNvCxnSpPr>
            <a:endCxn id="16" idx="1"/>
          </p:cNvCxnSpPr>
          <p:nvPr/>
        </p:nvCxnSpPr>
        <p:spPr>
          <a:xfrm>
            <a:off x="1909823" y="4240211"/>
            <a:ext cx="2221112" cy="162823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6" name="Picture 15"/>
          <p:cNvPicPr>
            <a:picLocks noChangeAspect="1"/>
          </p:cNvPicPr>
          <p:nvPr/>
        </p:nvPicPr>
        <p:blipFill>
          <a:blip r:embed="rId3"/>
          <a:stretch>
            <a:fillRect/>
          </a:stretch>
        </p:blipFill>
        <p:spPr>
          <a:xfrm>
            <a:off x="4130935" y="5607289"/>
            <a:ext cx="4142545" cy="522320"/>
          </a:xfrm>
          <a:prstGeom prst="rect">
            <a:avLst/>
          </a:prstGeom>
          <a:ln>
            <a:solidFill>
              <a:schemeClr val="tx1"/>
            </a:solidFill>
          </a:ln>
        </p:spPr>
      </p:pic>
      <p:sp>
        <p:nvSpPr>
          <p:cNvPr id="19" name="TextBox 18"/>
          <p:cNvSpPr txBox="1"/>
          <p:nvPr/>
        </p:nvSpPr>
        <p:spPr>
          <a:xfrm>
            <a:off x="5312922" y="4334446"/>
            <a:ext cx="1768433" cy="369332"/>
          </a:xfrm>
          <a:prstGeom prst="rect">
            <a:avLst/>
          </a:prstGeom>
          <a:noFill/>
          <a:ln>
            <a:solidFill>
              <a:schemeClr val="tx1"/>
            </a:solidFill>
          </a:ln>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err="1" smtClean="0">
                <a:ln>
                  <a:noFill/>
                </a:ln>
                <a:solidFill>
                  <a:sysClr val="windowText" lastClr="000000"/>
                </a:solidFill>
                <a:effectLst/>
                <a:uLnTx/>
                <a:uFillTx/>
                <a:latin typeface="Cambria" panose="02040503050406030204" pitchFamily="18" charset="0"/>
              </a:rPr>
              <a:t>Chếch</a:t>
            </a:r>
            <a:r>
              <a:rPr kumimoji="0" lang="en-US" b="0" i="0" u="none" strike="noStrike" kern="0" cap="none" spc="0" normalizeH="0" baseline="0" noProof="0" dirty="0" smtClean="0">
                <a:ln>
                  <a:noFill/>
                </a:ln>
                <a:solidFill>
                  <a:sysClr val="windowText" lastClr="000000"/>
                </a:solidFill>
                <a:effectLst/>
                <a:uLnTx/>
                <a:uFillTx/>
                <a:latin typeface="Cambria" panose="02040503050406030204" pitchFamily="18" charset="0"/>
              </a:rPr>
              <a:t> sang </a:t>
            </a:r>
            <a:r>
              <a:rPr kumimoji="0" lang="en-US" b="0" i="0" u="none" strike="noStrike" kern="0" cap="none" spc="0" normalizeH="0" baseline="0" noProof="0" dirty="0" err="1" smtClean="0">
                <a:ln>
                  <a:noFill/>
                </a:ln>
                <a:solidFill>
                  <a:sysClr val="windowText" lastClr="000000"/>
                </a:solidFill>
                <a:effectLst/>
                <a:uLnTx/>
                <a:uFillTx/>
                <a:latin typeface="Cambria" panose="02040503050406030204" pitchFamily="18" charset="0"/>
              </a:rPr>
              <a:t>phải</a:t>
            </a:r>
            <a:endParaRPr kumimoji="0" lang="en-US"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cxnSp>
        <p:nvCxnSpPr>
          <p:cNvPr id="22" name="Straight Arrow Connector 21"/>
          <p:cNvCxnSpPr>
            <a:stCxn id="16" idx="0"/>
            <a:endCxn id="19" idx="2"/>
          </p:cNvCxnSpPr>
          <p:nvPr/>
        </p:nvCxnSpPr>
        <p:spPr>
          <a:xfrm flipH="1" flipV="1">
            <a:off x="6197139" y="4703778"/>
            <a:ext cx="5069" cy="90351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19" idx="0"/>
            <a:endCxn id="11" idx="2"/>
          </p:cNvCxnSpPr>
          <p:nvPr/>
        </p:nvCxnSpPr>
        <p:spPr>
          <a:xfrm flipH="1" flipV="1">
            <a:off x="6186567" y="3680746"/>
            <a:ext cx="10572" cy="6537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Slide Number Placeholder 1"/>
          <p:cNvSpPr>
            <a:spLocks noGrp="1"/>
          </p:cNvSpPr>
          <p:nvPr>
            <p:ph type="sldNum" sz="quarter" idx="12"/>
          </p:nvPr>
        </p:nvSpPr>
        <p:spPr/>
        <p:txBody>
          <a:bodyPr/>
          <a:lstStyle/>
          <a:p>
            <a:fld id="{4A2F9A4F-C4F0-482F-9519-68597CE94F5B}" type="slidenum">
              <a:rPr lang="en-US" smtClean="0"/>
              <a:t>204</a:t>
            </a:fld>
            <a:endParaRPr lang="en-US"/>
          </a:p>
        </p:txBody>
      </p:sp>
    </p:spTree>
    <p:extLst>
      <p:ext uri="{BB962C8B-B14F-4D97-AF65-F5344CB8AC3E}">
        <p14:creationId xmlns:p14="http://schemas.microsoft.com/office/powerpoint/2010/main" val="768822532"/>
      </p:ext>
    </p:extLst>
  </p:cSld>
  <p:clrMapOvr>
    <a:masterClrMapping/>
  </p:clrMapOvr>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609600" y="427037"/>
            <a:ext cx="8229600" cy="1143000"/>
          </a:xfrm>
          <a:prstGeom prst="rect">
            <a:avLst/>
          </a:prstGeom>
        </p:spPr>
        <p:txBody>
          <a:bodyPr vert="horz" lIns="91440" tIns="45720" rIns="91440" bIns="45720" rtlCol="0" anchor="ctr">
            <a:no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377" rtl="0" eaLnBrk="1" fontAlgn="auto" latinLnBrk="0" hangingPunct="1">
              <a:lnSpc>
                <a:spcPct val="90000"/>
              </a:lnSpc>
              <a:spcBef>
                <a:spcPct val="0"/>
              </a:spcBef>
              <a:spcAft>
                <a:spcPts val="0"/>
              </a:spcAft>
              <a:buClrTx/>
              <a:buSzTx/>
              <a:buFontTx/>
              <a:buNone/>
              <a:tabLst/>
              <a:defRPr/>
            </a:pPr>
            <a:r>
              <a:rPr kumimoji="0" lang="en-US" sz="5400" b="0" i="0" u="none" strike="noStrike" kern="1200" cap="none" spc="0" normalizeH="0" baseline="0" noProof="0" dirty="0" smtClean="0">
                <a:ln>
                  <a:noFill/>
                </a:ln>
                <a:solidFill>
                  <a:schemeClr val="tx1"/>
                </a:solidFill>
                <a:effectLst/>
                <a:uLnTx/>
                <a:uFillTx/>
                <a:latin typeface="Cambria" pitchFamily="18" charset="0"/>
                <a:ea typeface="+mj-ea"/>
                <a:cs typeface="+mj-cs"/>
              </a:rPr>
              <a:t>How to notify</a:t>
            </a:r>
            <a:endParaRPr kumimoji="0" lang="en-US" sz="5400" b="0" i="0" u="none" strike="noStrike" kern="1200" cap="none" spc="0" normalizeH="0" baseline="0" noProof="0" dirty="0">
              <a:ln>
                <a:noFill/>
              </a:ln>
              <a:solidFill>
                <a:schemeClr val="tx1"/>
              </a:solidFill>
              <a:effectLst/>
              <a:uLnTx/>
              <a:uFillTx/>
              <a:latin typeface="Cambria" pitchFamily="18" charset="0"/>
              <a:ea typeface="+mj-ea"/>
              <a:cs typeface="+mj-cs"/>
            </a:endParaRPr>
          </a:p>
        </p:txBody>
      </p:sp>
      <p:grpSp>
        <p:nvGrpSpPr>
          <p:cNvPr id="7" name="Group 6"/>
          <p:cNvGrpSpPr/>
          <p:nvPr/>
        </p:nvGrpSpPr>
        <p:grpSpPr>
          <a:xfrm>
            <a:off x="335666" y="2216696"/>
            <a:ext cx="2082256" cy="2690970"/>
            <a:chOff x="6520756" y="2416407"/>
            <a:chExt cx="1808322" cy="1529855"/>
          </a:xfrm>
        </p:grpSpPr>
        <p:sp>
          <p:nvSpPr>
            <p:cNvPr id="8" name="Shape 689"/>
            <p:cNvSpPr/>
            <p:nvPr/>
          </p:nvSpPr>
          <p:spPr>
            <a:xfrm>
              <a:off x="6520756" y="2653846"/>
              <a:ext cx="1808322" cy="1292416"/>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Instructions</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Maneuver</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err="1" smtClean="0">
                  <a:ln>
                    <a:noFill/>
                  </a:ln>
                  <a:solidFill>
                    <a:schemeClr val="tx1"/>
                  </a:solidFill>
                  <a:effectLst/>
                  <a:uLnTx/>
                  <a:uFillTx/>
                  <a:latin typeface="Cambria" pitchFamily="18" charset="0"/>
                  <a:cs typeface="Arial"/>
                  <a:sym typeface="Arial"/>
                  <a:rtl val="0"/>
                </a:rPr>
                <a:t>StartLocation</a:t>
              </a:r>
              <a:endPar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err="1" smtClean="0">
                  <a:ln>
                    <a:noFill/>
                  </a:ln>
                  <a:solidFill>
                    <a:prstClr val="black"/>
                  </a:solidFill>
                  <a:effectLst/>
                  <a:uLnTx/>
                  <a:uFillTx/>
                  <a:latin typeface="Cambria" pitchFamily="18" charset="0"/>
                  <a:cs typeface="Arial"/>
                  <a:sym typeface="Arial"/>
                  <a:rtl val="0"/>
                </a:rPr>
                <a:t>EndLocation</a:t>
              </a:r>
              <a:endParaRPr kumimoji="0" lang="en-US" sz="2000" b="0" i="0" u="none" strike="noStrike" kern="0" cap="none" spc="0" normalizeH="0" baseline="0" noProof="0" dirty="0" smtClean="0">
                <a:ln>
                  <a:noFill/>
                </a:ln>
                <a:solidFill>
                  <a:prstClr val="black"/>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Polyline</a:t>
              </a:r>
              <a:endParaRPr kumimoji="0" lang="en" sz="2000" b="0" i="0" u="none" strike="noStrike" kern="0" cap="none" spc="0" normalizeH="0" baseline="0" noProof="0" dirty="0">
                <a:ln>
                  <a:noFill/>
                </a:ln>
                <a:solidFill>
                  <a:schemeClr val="tx1"/>
                </a:solidFill>
                <a:effectLst/>
                <a:uLnTx/>
                <a:uFillTx/>
                <a:latin typeface="Cambria" pitchFamily="18" charset="0"/>
                <a:cs typeface="Arial"/>
                <a:sym typeface="Arial"/>
                <a:rtl val="0"/>
              </a:endParaRPr>
            </a:p>
          </p:txBody>
        </p:sp>
        <p:sp>
          <p:nvSpPr>
            <p:cNvPr id="9" name="Shape 690"/>
            <p:cNvSpPr/>
            <p:nvPr/>
          </p:nvSpPr>
          <p:spPr>
            <a:xfrm>
              <a:off x="6520756" y="2416407"/>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2000" b="1" i="0" u="none" strike="noStrike" kern="0" cap="none" spc="0" normalizeH="0" baseline="0" noProof="0" dirty="0" smtClean="0">
                  <a:ln>
                    <a:noFill/>
                  </a:ln>
                  <a:solidFill>
                    <a:srgbClr val="000000"/>
                  </a:solidFill>
                  <a:effectLst/>
                  <a:uLnTx/>
                  <a:uFillTx/>
                  <a:latin typeface="Arial"/>
                  <a:cs typeface="Arial"/>
                  <a:sym typeface="Arial"/>
                  <a:rtl val="0"/>
                </a:rPr>
                <a:t>Step</a:t>
              </a:r>
              <a:endParaRPr kumimoji="0" lang="en" sz="2000" b="1" i="0" u="none" strike="noStrike" kern="0" cap="none" spc="0" normalizeH="0" baseline="0" noProof="0" dirty="0">
                <a:ln>
                  <a:noFill/>
                </a:ln>
                <a:solidFill>
                  <a:srgbClr val="000000"/>
                </a:solidFill>
                <a:effectLst/>
                <a:uLnTx/>
                <a:uFillTx/>
                <a:latin typeface="Arial"/>
                <a:cs typeface="Arial"/>
                <a:sym typeface="Arial"/>
                <a:rtl val="0"/>
              </a:endParaRPr>
            </a:p>
          </p:txBody>
        </p:sp>
      </p:grpSp>
      <p:grpSp>
        <p:nvGrpSpPr>
          <p:cNvPr id="10" name="Group 9"/>
          <p:cNvGrpSpPr/>
          <p:nvPr/>
        </p:nvGrpSpPr>
        <p:grpSpPr>
          <a:xfrm>
            <a:off x="5127585" y="2627294"/>
            <a:ext cx="1978784" cy="1099753"/>
            <a:chOff x="6520756" y="2416407"/>
            <a:chExt cx="1808322" cy="663071"/>
          </a:xfrm>
        </p:grpSpPr>
        <p:sp>
          <p:nvSpPr>
            <p:cNvPr id="11" name="Shape 689"/>
            <p:cNvSpPr/>
            <p:nvPr/>
          </p:nvSpPr>
          <p:spPr>
            <a:xfrm>
              <a:off x="6520756" y="2653846"/>
              <a:ext cx="1808322" cy="42563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Title</a:t>
              </a:r>
            </a:p>
            <a:p>
              <a:pPr marL="0" marR="0" lvl="0" indent="0" defTabSz="685800" eaLnBrk="1" fontAlgn="auto" latinLnBrk="0" hangingPunct="1">
                <a:lnSpc>
                  <a:spcPct val="100000"/>
                </a:lnSpc>
                <a:spcBef>
                  <a:spcPts val="0"/>
                </a:spcBef>
                <a:spcAft>
                  <a:spcPts val="0"/>
                </a:spcAft>
                <a:buClrTx/>
                <a:buSzTx/>
                <a:buFontTx/>
                <a:buNone/>
                <a:tabLst/>
                <a:defRPr/>
              </a:pPr>
              <a:endParaRPr kumimoji="0" lang="en" sz="2000" b="0" i="0" u="none" strike="noStrike" kern="0" cap="none" spc="0" normalizeH="0" baseline="0" noProof="0" dirty="0" smtClean="0">
                <a:ln>
                  <a:noFill/>
                </a:ln>
                <a:solidFill>
                  <a:srgbClr val="FF0000"/>
                </a:solidFill>
                <a:effectLst/>
                <a:uLnTx/>
                <a:uFillTx/>
                <a:latin typeface="Cambria" pitchFamily="18" charset="0"/>
                <a:cs typeface="Arial"/>
                <a:sym typeface="Arial"/>
                <a:rtl val="0"/>
              </a:endParaRPr>
            </a:p>
          </p:txBody>
        </p:sp>
        <p:sp>
          <p:nvSpPr>
            <p:cNvPr id="12" name="Shape 690"/>
            <p:cNvSpPr/>
            <p:nvPr/>
          </p:nvSpPr>
          <p:spPr>
            <a:xfrm>
              <a:off x="6520756" y="2416407"/>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20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200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13" name="Straight Arrow Connector 12"/>
          <p:cNvCxnSpPr/>
          <p:nvPr/>
        </p:nvCxnSpPr>
        <p:spPr>
          <a:xfrm>
            <a:off x="1863524" y="3492503"/>
            <a:ext cx="1197176" cy="18028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2"/>
          <p:cNvSpPr/>
          <p:nvPr/>
        </p:nvSpPr>
        <p:spPr>
          <a:xfrm>
            <a:off x="869861" y="5295305"/>
            <a:ext cx="8009675" cy="1015663"/>
          </a:xfrm>
          <a:prstGeom prst="rect">
            <a:avLst/>
          </a:prstGeom>
          <a:ln>
            <a:solidFill>
              <a:schemeClr val="tx1"/>
            </a:solidFill>
          </a:ln>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err="1" smtClean="0">
                <a:ln>
                  <a:noFill/>
                </a:ln>
                <a:solidFill>
                  <a:sysClr val="windowText" lastClr="000000"/>
                </a:solidFill>
                <a:effectLst/>
                <a:uLnTx/>
                <a:uFillTx/>
                <a:latin typeface="Cambria" panose="02040503050406030204" pitchFamily="18" charset="0"/>
              </a:rPr>
              <a:t>html_instructions</a:t>
            </a:r>
            <a:r>
              <a:rPr kumimoji="0" lang="en-US" sz="2000" b="0" i="0" u="none" strike="noStrike" kern="0" cap="none" spc="0" normalizeH="0" baseline="0" noProof="0" dirty="0" smtClean="0">
                <a:ln>
                  <a:noFill/>
                </a:ln>
                <a:solidFill>
                  <a:sysClr val="windowText" lastClr="000000"/>
                </a:solidFill>
                <a:effectLst/>
                <a:uLnTx/>
                <a:uFillTx/>
                <a:latin typeface="Cambria" panose="02040503050406030204" pitchFamily="18" charset="0"/>
              </a:rPr>
              <a:t> : </a:t>
            </a:r>
            <a:r>
              <a:rPr kumimoji="0" lang="vi-VN" sz="2000" b="0" i="0" u="none" strike="noStrike" kern="0" cap="none" spc="0" normalizeH="0" baseline="0" noProof="0" dirty="0" smtClean="0">
                <a:ln>
                  <a:noFill/>
                </a:ln>
                <a:solidFill>
                  <a:sysClr val="windowText" lastClr="000000"/>
                </a:solidFill>
                <a:effectLst/>
                <a:uLnTx/>
                <a:uFillTx/>
                <a:latin typeface="Cambria" panose="02040503050406030204" pitchFamily="18" charset="0"/>
              </a:rPr>
              <a:t>Chếch </a:t>
            </a:r>
            <a:r>
              <a:rPr kumimoji="0" lang="vi-VN" sz="2000" b="0" i="0" u="none" strike="noStrike" kern="0" cap="none" spc="0" normalizeH="0" baseline="0" noProof="0" dirty="0">
                <a:ln>
                  <a:noFill/>
                </a:ln>
                <a:solidFill>
                  <a:sysClr val="windowText" lastClr="000000"/>
                </a:solidFill>
                <a:effectLst/>
                <a:uLnTx/>
                <a:uFillTx/>
                <a:latin typeface="Cambria" panose="02040503050406030204" pitchFamily="18" charset="0"/>
              </a:rPr>
              <a:t>sang &lt;b&gt;bên phải&lt;/</a:t>
            </a:r>
            <a:r>
              <a:rPr kumimoji="0" lang="vi-VN" sz="2000" b="0" i="0" u="none" strike="noStrike" kern="0" cap="none" spc="0" normalizeH="0" baseline="0" noProof="0" dirty="0" smtClean="0">
                <a:ln>
                  <a:noFill/>
                </a:ln>
                <a:solidFill>
                  <a:sysClr val="windowText" lastClr="000000"/>
                </a:solidFill>
                <a:effectLst/>
                <a:uLnTx/>
                <a:uFillTx/>
                <a:latin typeface="Cambria" panose="02040503050406030204" pitchFamily="18" charset="0"/>
              </a:rPr>
              <a:t>b&gt; để vào &lt;b&gt;Trường </a:t>
            </a:r>
            <a:r>
              <a:rPr kumimoji="0" lang="vi-VN" sz="2000" b="0" i="0" u="none" strike="noStrike" kern="0" cap="none" spc="0" normalizeH="0" baseline="0" noProof="0" dirty="0">
                <a:ln>
                  <a:noFill/>
                </a:ln>
                <a:solidFill>
                  <a:sysClr val="windowText" lastClr="000000"/>
                </a:solidFill>
                <a:effectLst/>
                <a:uLnTx/>
                <a:uFillTx/>
                <a:latin typeface="Cambria" panose="02040503050406030204" pitchFamily="18" charset="0"/>
              </a:rPr>
              <a:t>Chinh&lt;/b&gt;&lt;div style=\"font-size:0.9em\"&gt;Băng qua </a:t>
            </a:r>
            <a:r>
              <a:rPr kumimoji="0" lang="vi-VN" sz="2000" b="0" i="0" u="none" strike="noStrike" kern="0" cap="none" spc="0" normalizeH="0" baseline="0" noProof="0" dirty="0" smtClean="0">
                <a:ln>
                  <a:noFill/>
                </a:ln>
                <a:solidFill>
                  <a:sysClr val="windowText" lastClr="000000"/>
                </a:solidFill>
                <a:effectLst/>
                <a:uLnTx/>
                <a:uFillTx/>
                <a:latin typeface="Cambria" panose="02040503050406030204" pitchFamily="18" charset="0"/>
              </a:rPr>
              <a:t>Vietinbank </a:t>
            </a:r>
            <a:r>
              <a:rPr kumimoji="0" lang="vi-VN" sz="2000" b="0" i="0" u="none" strike="noStrike" kern="0" cap="none" spc="0" normalizeH="0" baseline="0" noProof="0" dirty="0">
                <a:ln>
                  <a:noFill/>
                </a:ln>
                <a:solidFill>
                  <a:sysClr val="windowText" lastClr="000000"/>
                </a:solidFill>
                <a:effectLst/>
                <a:uLnTx/>
                <a:uFillTx/>
                <a:latin typeface="Cambria" panose="02040503050406030204" pitchFamily="18" charset="0"/>
              </a:rPr>
              <a:t>CN 1 - PGD Tân Định (ở phía bên phải)&lt;/div&gt;</a:t>
            </a:r>
            <a:endParaRPr kumimoji="0" lang="en-US" sz="20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205</a:t>
            </a:fld>
            <a:endParaRPr lang="en-US"/>
          </a:p>
        </p:txBody>
      </p:sp>
    </p:spTree>
    <p:extLst>
      <p:ext uri="{BB962C8B-B14F-4D97-AF65-F5344CB8AC3E}">
        <p14:creationId xmlns:p14="http://schemas.microsoft.com/office/powerpoint/2010/main" val="4127008478"/>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609600" y="427037"/>
            <a:ext cx="8229600" cy="1143000"/>
          </a:xfrm>
          <a:prstGeom prst="rect">
            <a:avLst/>
          </a:prstGeom>
        </p:spPr>
        <p:txBody>
          <a:bodyPr vert="horz" lIns="91440" tIns="45720" rIns="91440" bIns="45720" rtlCol="0" anchor="ctr">
            <a:no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377" rtl="0" eaLnBrk="1" fontAlgn="auto" latinLnBrk="0" hangingPunct="1">
              <a:lnSpc>
                <a:spcPct val="90000"/>
              </a:lnSpc>
              <a:spcBef>
                <a:spcPct val="0"/>
              </a:spcBef>
              <a:spcAft>
                <a:spcPts val="0"/>
              </a:spcAft>
              <a:buClrTx/>
              <a:buSzTx/>
              <a:buFontTx/>
              <a:buNone/>
              <a:tabLst/>
              <a:defRPr/>
            </a:pPr>
            <a:r>
              <a:rPr kumimoji="0" lang="en-US" sz="5400" b="0" i="0" u="none" strike="noStrike" kern="1200" cap="none" spc="0" normalizeH="0" baseline="0" noProof="0" dirty="0" smtClean="0">
                <a:ln>
                  <a:noFill/>
                </a:ln>
                <a:solidFill>
                  <a:schemeClr val="tx1"/>
                </a:solidFill>
                <a:effectLst/>
                <a:uLnTx/>
                <a:uFillTx/>
                <a:latin typeface="Cambria" pitchFamily="18" charset="0"/>
                <a:ea typeface="+mj-ea"/>
                <a:cs typeface="+mj-cs"/>
              </a:rPr>
              <a:t>How to notify</a:t>
            </a:r>
            <a:endParaRPr kumimoji="0" lang="en-US" sz="5400" b="0" i="0" u="none" strike="noStrike" kern="1200" cap="none" spc="0" normalizeH="0" baseline="0" noProof="0" dirty="0">
              <a:ln>
                <a:noFill/>
              </a:ln>
              <a:solidFill>
                <a:schemeClr val="tx1"/>
              </a:solidFill>
              <a:effectLst/>
              <a:uLnTx/>
              <a:uFillTx/>
              <a:latin typeface="Cambria" pitchFamily="18" charset="0"/>
              <a:ea typeface="+mj-ea"/>
              <a:cs typeface="+mj-cs"/>
            </a:endParaRPr>
          </a:p>
        </p:txBody>
      </p:sp>
      <p:grpSp>
        <p:nvGrpSpPr>
          <p:cNvPr id="7" name="Group 6"/>
          <p:cNvGrpSpPr/>
          <p:nvPr/>
        </p:nvGrpSpPr>
        <p:grpSpPr>
          <a:xfrm>
            <a:off x="509286" y="2320034"/>
            <a:ext cx="2168897" cy="2668015"/>
            <a:chOff x="6520756" y="2416407"/>
            <a:chExt cx="1808322" cy="1529855"/>
          </a:xfrm>
        </p:grpSpPr>
        <p:sp>
          <p:nvSpPr>
            <p:cNvPr id="8" name="Shape 689"/>
            <p:cNvSpPr/>
            <p:nvPr/>
          </p:nvSpPr>
          <p:spPr>
            <a:xfrm>
              <a:off x="6520756" y="2653846"/>
              <a:ext cx="1808322" cy="1292416"/>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Instructions</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Maneuver</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err="1" smtClean="0">
                  <a:ln>
                    <a:noFill/>
                  </a:ln>
                  <a:solidFill>
                    <a:schemeClr val="tx1"/>
                  </a:solidFill>
                  <a:effectLst/>
                  <a:uLnTx/>
                  <a:uFillTx/>
                  <a:latin typeface="Cambria" pitchFamily="18" charset="0"/>
                  <a:cs typeface="Arial"/>
                  <a:sym typeface="Arial"/>
                  <a:rtl val="0"/>
                </a:rPr>
                <a:t>StartLocation</a:t>
              </a:r>
              <a:endPar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err="1" smtClean="0">
                  <a:ln>
                    <a:noFill/>
                  </a:ln>
                  <a:solidFill>
                    <a:prstClr val="black"/>
                  </a:solidFill>
                  <a:effectLst/>
                  <a:uLnTx/>
                  <a:uFillTx/>
                  <a:latin typeface="Cambria" pitchFamily="18" charset="0"/>
                  <a:cs typeface="Arial"/>
                  <a:sym typeface="Arial"/>
                  <a:rtl val="0"/>
                </a:rPr>
                <a:t>EndLocation</a:t>
              </a:r>
              <a:endParaRPr kumimoji="0" lang="en-US" sz="2000" b="0" i="0" u="none" strike="noStrike" kern="0" cap="none" spc="0" normalizeH="0" baseline="0" noProof="0" dirty="0" smtClean="0">
                <a:ln>
                  <a:noFill/>
                </a:ln>
                <a:solidFill>
                  <a:prstClr val="black"/>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Polyline</a:t>
              </a:r>
              <a:endParaRPr kumimoji="0" lang="en" sz="2000" b="0" i="0" u="none" strike="noStrike" kern="0" cap="none" spc="0" normalizeH="0" baseline="0" noProof="0" dirty="0">
                <a:ln>
                  <a:noFill/>
                </a:ln>
                <a:solidFill>
                  <a:schemeClr val="tx1"/>
                </a:solidFill>
                <a:effectLst/>
                <a:uLnTx/>
                <a:uFillTx/>
                <a:latin typeface="Cambria" pitchFamily="18" charset="0"/>
                <a:cs typeface="Arial"/>
                <a:sym typeface="Arial"/>
                <a:rtl val="0"/>
              </a:endParaRPr>
            </a:p>
          </p:txBody>
        </p:sp>
        <p:sp>
          <p:nvSpPr>
            <p:cNvPr id="9" name="Shape 690"/>
            <p:cNvSpPr/>
            <p:nvPr/>
          </p:nvSpPr>
          <p:spPr>
            <a:xfrm>
              <a:off x="6520756" y="2416407"/>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2000" b="1" i="0" u="none" strike="noStrike" kern="0" cap="none" spc="0" normalizeH="0" baseline="0" noProof="0" dirty="0" smtClean="0">
                  <a:ln>
                    <a:noFill/>
                  </a:ln>
                  <a:solidFill>
                    <a:srgbClr val="000000"/>
                  </a:solidFill>
                  <a:effectLst/>
                  <a:uLnTx/>
                  <a:uFillTx/>
                  <a:latin typeface="Arial"/>
                  <a:cs typeface="Arial"/>
                  <a:sym typeface="Arial"/>
                  <a:rtl val="0"/>
                </a:rPr>
                <a:t>Step</a:t>
              </a:r>
              <a:endParaRPr kumimoji="0" lang="en" sz="2000" b="1" i="0" u="none" strike="noStrike" kern="0" cap="none" spc="0" normalizeH="0" baseline="0" noProof="0" dirty="0">
                <a:ln>
                  <a:noFill/>
                </a:ln>
                <a:solidFill>
                  <a:srgbClr val="000000"/>
                </a:solidFill>
                <a:effectLst/>
                <a:uLnTx/>
                <a:uFillTx/>
                <a:latin typeface="Arial"/>
                <a:cs typeface="Arial"/>
                <a:sym typeface="Arial"/>
                <a:rtl val="0"/>
              </a:endParaRPr>
            </a:p>
          </p:txBody>
        </p:sp>
      </p:grpSp>
      <p:grpSp>
        <p:nvGrpSpPr>
          <p:cNvPr id="10" name="Group 9"/>
          <p:cNvGrpSpPr/>
          <p:nvPr/>
        </p:nvGrpSpPr>
        <p:grpSpPr>
          <a:xfrm>
            <a:off x="5185458" y="2627294"/>
            <a:ext cx="1920911" cy="1099753"/>
            <a:chOff x="6520756" y="2416407"/>
            <a:chExt cx="1808322" cy="663071"/>
          </a:xfrm>
        </p:grpSpPr>
        <p:sp>
          <p:nvSpPr>
            <p:cNvPr id="11" name="Shape 689"/>
            <p:cNvSpPr/>
            <p:nvPr/>
          </p:nvSpPr>
          <p:spPr>
            <a:xfrm>
              <a:off x="6520756" y="2653846"/>
              <a:ext cx="1808322" cy="42563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Title</a:t>
              </a:r>
            </a:p>
            <a:p>
              <a:pPr marL="0" marR="0" lvl="0" indent="0" defTabSz="685800" eaLnBrk="1" fontAlgn="auto" latinLnBrk="0" hangingPunct="1">
                <a:lnSpc>
                  <a:spcPct val="100000"/>
                </a:lnSpc>
                <a:spcBef>
                  <a:spcPts val="0"/>
                </a:spcBef>
                <a:spcAft>
                  <a:spcPts val="0"/>
                </a:spcAft>
                <a:buClrTx/>
                <a:buSzTx/>
                <a:buFontTx/>
                <a:buNone/>
                <a:tabLst/>
                <a:defRPr/>
              </a:pPr>
              <a:endParaRPr kumimoji="0" lang="en" sz="2000" b="0" i="0" u="none" strike="noStrike" kern="0" cap="none" spc="0" normalizeH="0" baseline="0" noProof="0" dirty="0" smtClean="0">
                <a:ln>
                  <a:noFill/>
                </a:ln>
                <a:solidFill>
                  <a:srgbClr val="FF0000"/>
                </a:solidFill>
                <a:effectLst/>
                <a:uLnTx/>
                <a:uFillTx/>
                <a:latin typeface="Cambria" pitchFamily="18" charset="0"/>
                <a:cs typeface="Arial"/>
                <a:sym typeface="Arial"/>
                <a:rtl val="0"/>
              </a:endParaRPr>
            </a:p>
          </p:txBody>
        </p:sp>
        <p:sp>
          <p:nvSpPr>
            <p:cNvPr id="12" name="Shape 690"/>
            <p:cNvSpPr/>
            <p:nvPr/>
          </p:nvSpPr>
          <p:spPr>
            <a:xfrm>
              <a:off x="6520756" y="2416407"/>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20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200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13" name="Straight Arrow Connector 12"/>
          <p:cNvCxnSpPr/>
          <p:nvPr/>
        </p:nvCxnSpPr>
        <p:spPr>
          <a:xfrm>
            <a:off x="2009104" y="3593206"/>
            <a:ext cx="1051596" cy="170209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2"/>
          <p:cNvSpPr/>
          <p:nvPr/>
        </p:nvSpPr>
        <p:spPr>
          <a:xfrm>
            <a:off x="869861" y="5295305"/>
            <a:ext cx="8009675" cy="1015663"/>
          </a:xfrm>
          <a:prstGeom prst="rect">
            <a:avLst/>
          </a:prstGeom>
          <a:ln>
            <a:solidFill>
              <a:schemeClr val="tx1"/>
            </a:solidFill>
          </a:ln>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err="1" smtClean="0">
                <a:ln>
                  <a:noFill/>
                </a:ln>
                <a:solidFill>
                  <a:sysClr val="windowText" lastClr="000000"/>
                </a:solidFill>
                <a:effectLst/>
                <a:uLnTx/>
                <a:uFillTx/>
                <a:latin typeface="Cambria" panose="02040503050406030204" pitchFamily="18" charset="0"/>
              </a:rPr>
              <a:t>html_instructions</a:t>
            </a:r>
            <a:r>
              <a:rPr kumimoji="0" lang="en-US" sz="2000" b="0" i="0" u="none" strike="noStrike" kern="0" cap="none" spc="0" normalizeH="0" baseline="0" noProof="0" dirty="0" smtClean="0">
                <a:ln>
                  <a:noFill/>
                </a:ln>
                <a:solidFill>
                  <a:sysClr val="windowText" lastClr="000000"/>
                </a:solidFill>
                <a:effectLst/>
                <a:uLnTx/>
                <a:uFillTx/>
                <a:latin typeface="Cambria" panose="02040503050406030204" pitchFamily="18" charset="0"/>
              </a:rPr>
              <a:t> : </a:t>
            </a:r>
            <a:r>
              <a:rPr kumimoji="0" lang="vi-VN" sz="2000" b="0" i="0" u="none" strike="noStrike" kern="0" cap="none" spc="0" normalizeH="0" baseline="0" noProof="0" dirty="0" smtClean="0">
                <a:ln>
                  <a:noFill/>
                </a:ln>
                <a:solidFill>
                  <a:srgbClr val="FF0000"/>
                </a:solidFill>
                <a:effectLst/>
                <a:uLnTx/>
                <a:uFillTx/>
                <a:latin typeface="Cambria" panose="02040503050406030204" pitchFamily="18" charset="0"/>
              </a:rPr>
              <a:t>Chếch </a:t>
            </a:r>
            <a:r>
              <a:rPr kumimoji="0" lang="vi-VN" sz="2000" b="0" i="0" u="none" strike="noStrike" kern="0" cap="none" spc="0" normalizeH="0" baseline="0" noProof="0" dirty="0">
                <a:ln>
                  <a:noFill/>
                </a:ln>
                <a:solidFill>
                  <a:srgbClr val="FF0000"/>
                </a:solidFill>
                <a:effectLst/>
                <a:uLnTx/>
                <a:uFillTx/>
                <a:latin typeface="Cambria" panose="02040503050406030204" pitchFamily="18" charset="0"/>
              </a:rPr>
              <a:t>sang </a:t>
            </a:r>
            <a:r>
              <a:rPr kumimoji="0" lang="vi-VN" sz="2000" b="0" i="0" u="none" strike="noStrike" kern="0" cap="none" spc="0" normalizeH="0" baseline="0" noProof="0" dirty="0">
                <a:ln>
                  <a:noFill/>
                </a:ln>
                <a:solidFill>
                  <a:sysClr val="windowText" lastClr="000000"/>
                </a:solidFill>
                <a:effectLst/>
                <a:uLnTx/>
                <a:uFillTx/>
                <a:latin typeface="Cambria" panose="02040503050406030204" pitchFamily="18" charset="0"/>
              </a:rPr>
              <a:t>&lt;b&gt;</a:t>
            </a:r>
            <a:r>
              <a:rPr kumimoji="0" lang="vi-VN" sz="2000" b="0" i="0" u="none" strike="noStrike" kern="0" cap="none" spc="0" normalizeH="0" baseline="0" noProof="0" dirty="0">
                <a:ln>
                  <a:noFill/>
                </a:ln>
                <a:solidFill>
                  <a:srgbClr val="FF0000"/>
                </a:solidFill>
                <a:effectLst/>
                <a:uLnTx/>
                <a:uFillTx/>
                <a:latin typeface="Cambria" panose="02040503050406030204" pitchFamily="18" charset="0"/>
              </a:rPr>
              <a:t>bên phải</a:t>
            </a:r>
            <a:r>
              <a:rPr kumimoji="0" lang="vi-VN" sz="2000" b="0" i="0" u="none" strike="noStrike" kern="0" cap="none" spc="0" normalizeH="0" baseline="0" noProof="0" dirty="0">
                <a:ln>
                  <a:noFill/>
                </a:ln>
                <a:solidFill>
                  <a:sysClr val="windowText" lastClr="000000"/>
                </a:solidFill>
                <a:effectLst/>
                <a:uLnTx/>
                <a:uFillTx/>
                <a:latin typeface="Cambria" panose="02040503050406030204" pitchFamily="18" charset="0"/>
              </a:rPr>
              <a:t>&lt;/</a:t>
            </a:r>
            <a:r>
              <a:rPr kumimoji="0" lang="vi-VN" sz="2000" b="0" i="0" u="none" strike="noStrike" kern="0" cap="none" spc="0" normalizeH="0" baseline="0" noProof="0" dirty="0" smtClean="0">
                <a:ln>
                  <a:noFill/>
                </a:ln>
                <a:solidFill>
                  <a:sysClr val="windowText" lastClr="000000"/>
                </a:solidFill>
                <a:effectLst/>
                <a:uLnTx/>
                <a:uFillTx/>
                <a:latin typeface="Cambria" panose="02040503050406030204" pitchFamily="18" charset="0"/>
              </a:rPr>
              <a:t>b&gt; </a:t>
            </a:r>
            <a:r>
              <a:rPr kumimoji="0" lang="vi-VN" sz="2000" b="0" i="0" u="none" strike="noStrike" kern="0" cap="none" spc="0" normalizeH="0" baseline="0" noProof="0" dirty="0" smtClean="0">
                <a:ln>
                  <a:noFill/>
                </a:ln>
                <a:solidFill>
                  <a:srgbClr val="FF0000"/>
                </a:solidFill>
                <a:effectLst/>
                <a:uLnTx/>
                <a:uFillTx/>
                <a:latin typeface="Cambria" panose="02040503050406030204" pitchFamily="18" charset="0"/>
              </a:rPr>
              <a:t>để vào</a:t>
            </a:r>
            <a:r>
              <a:rPr kumimoji="0" lang="vi-VN" sz="2000" b="0" i="0" u="none" strike="noStrike" kern="0" cap="none" spc="0" normalizeH="0" baseline="0" noProof="0" dirty="0" smtClean="0">
                <a:ln>
                  <a:noFill/>
                </a:ln>
                <a:solidFill>
                  <a:sysClr val="windowText" lastClr="000000"/>
                </a:solidFill>
                <a:effectLst/>
                <a:uLnTx/>
                <a:uFillTx/>
                <a:latin typeface="Cambria" panose="02040503050406030204" pitchFamily="18" charset="0"/>
              </a:rPr>
              <a:t> &lt;b&gt;</a:t>
            </a:r>
            <a:r>
              <a:rPr kumimoji="0" lang="vi-VN" sz="2000" b="0" i="0" u="none" strike="noStrike" kern="0" cap="none" spc="0" normalizeH="0" baseline="0" noProof="0" dirty="0" smtClean="0">
                <a:ln>
                  <a:noFill/>
                </a:ln>
                <a:solidFill>
                  <a:srgbClr val="FF0000"/>
                </a:solidFill>
                <a:effectLst/>
                <a:uLnTx/>
                <a:uFillTx/>
                <a:latin typeface="Cambria" panose="02040503050406030204" pitchFamily="18" charset="0"/>
              </a:rPr>
              <a:t>Trường </a:t>
            </a:r>
            <a:r>
              <a:rPr kumimoji="0" lang="vi-VN" sz="2000" b="0" i="0" u="none" strike="noStrike" kern="0" cap="none" spc="0" normalizeH="0" baseline="0" noProof="0" dirty="0">
                <a:ln>
                  <a:noFill/>
                </a:ln>
                <a:solidFill>
                  <a:srgbClr val="FF0000"/>
                </a:solidFill>
                <a:effectLst/>
                <a:uLnTx/>
                <a:uFillTx/>
                <a:latin typeface="Cambria" panose="02040503050406030204" pitchFamily="18" charset="0"/>
              </a:rPr>
              <a:t>Chinh</a:t>
            </a:r>
            <a:r>
              <a:rPr kumimoji="0" lang="vi-VN" sz="2000" b="0" i="0" u="none" strike="noStrike" kern="0" cap="none" spc="0" normalizeH="0" baseline="0" noProof="0" dirty="0">
                <a:ln>
                  <a:noFill/>
                </a:ln>
                <a:solidFill>
                  <a:sysClr val="windowText" lastClr="000000"/>
                </a:solidFill>
                <a:effectLst/>
                <a:uLnTx/>
                <a:uFillTx/>
                <a:latin typeface="Cambria" panose="02040503050406030204" pitchFamily="18" charset="0"/>
              </a:rPr>
              <a:t>&lt;/b&gt;&lt;div style=\"font-size:0.9em\"&gt;Băng qua </a:t>
            </a:r>
            <a:r>
              <a:rPr kumimoji="0" lang="vi-VN" sz="2000" b="0" i="0" u="none" strike="noStrike" kern="0" cap="none" spc="0" normalizeH="0" baseline="0" noProof="0" dirty="0" smtClean="0">
                <a:ln>
                  <a:noFill/>
                </a:ln>
                <a:solidFill>
                  <a:sysClr val="windowText" lastClr="000000"/>
                </a:solidFill>
                <a:effectLst/>
                <a:uLnTx/>
                <a:uFillTx/>
                <a:latin typeface="Cambria" panose="02040503050406030204" pitchFamily="18" charset="0"/>
              </a:rPr>
              <a:t>Vietinbank </a:t>
            </a:r>
            <a:r>
              <a:rPr kumimoji="0" lang="vi-VN" sz="2000" b="0" i="0" u="none" strike="noStrike" kern="0" cap="none" spc="0" normalizeH="0" baseline="0" noProof="0" dirty="0">
                <a:ln>
                  <a:noFill/>
                </a:ln>
                <a:solidFill>
                  <a:sysClr val="windowText" lastClr="000000"/>
                </a:solidFill>
                <a:effectLst/>
                <a:uLnTx/>
                <a:uFillTx/>
                <a:latin typeface="Cambria" panose="02040503050406030204" pitchFamily="18" charset="0"/>
              </a:rPr>
              <a:t>CN 1 - PGD Tân Định (ở phía bên phải)&lt;/div&gt;</a:t>
            </a:r>
            <a:endParaRPr kumimoji="0" lang="en-US" sz="20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206</a:t>
            </a:fld>
            <a:endParaRPr lang="en-US" dirty="0"/>
          </a:p>
        </p:txBody>
      </p:sp>
    </p:spTree>
    <p:extLst>
      <p:ext uri="{BB962C8B-B14F-4D97-AF65-F5344CB8AC3E}">
        <p14:creationId xmlns:p14="http://schemas.microsoft.com/office/powerpoint/2010/main" val="4175110878"/>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609600" y="427037"/>
            <a:ext cx="8229600" cy="1143000"/>
          </a:xfrm>
          <a:prstGeom prst="rect">
            <a:avLst/>
          </a:prstGeom>
        </p:spPr>
        <p:txBody>
          <a:bodyPr vert="horz" lIns="91440" tIns="45720" rIns="91440" bIns="45720" rtlCol="0" anchor="ctr">
            <a:no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377" rtl="0" eaLnBrk="1" fontAlgn="auto" latinLnBrk="0" hangingPunct="1">
              <a:lnSpc>
                <a:spcPct val="90000"/>
              </a:lnSpc>
              <a:spcBef>
                <a:spcPct val="0"/>
              </a:spcBef>
              <a:spcAft>
                <a:spcPts val="0"/>
              </a:spcAft>
              <a:buClrTx/>
              <a:buSzTx/>
              <a:buFontTx/>
              <a:buNone/>
              <a:tabLst/>
              <a:defRPr/>
            </a:pPr>
            <a:r>
              <a:rPr kumimoji="0" lang="en-US" sz="5400" b="0" i="0" u="none" strike="noStrike" kern="1200" cap="none" spc="0" normalizeH="0" baseline="0" noProof="0" dirty="0" smtClean="0">
                <a:ln>
                  <a:noFill/>
                </a:ln>
                <a:solidFill>
                  <a:schemeClr val="tx1"/>
                </a:solidFill>
                <a:effectLst/>
                <a:uLnTx/>
                <a:uFillTx/>
                <a:latin typeface="Cambria" pitchFamily="18" charset="0"/>
                <a:ea typeface="+mj-ea"/>
                <a:cs typeface="+mj-cs"/>
              </a:rPr>
              <a:t>How to notify</a:t>
            </a:r>
            <a:endParaRPr kumimoji="0" lang="en-US" sz="5400" b="0" i="0" u="none" strike="noStrike" kern="1200" cap="none" spc="0" normalizeH="0" baseline="0" noProof="0" dirty="0">
              <a:ln>
                <a:noFill/>
              </a:ln>
              <a:solidFill>
                <a:schemeClr val="tx1"/>
              </a:solidFill>
              <a:effectLst/>
              <a:uLnTx/>
              <a:uFillTx/>
              <a:latin typeface="Cambria" pitchFamily="18" charset="0"/>
              <a:ea typeface="+mj-ea"/>
              <a:cs typeface="+mj-cs"/>
            </a:endParaRPr>
          </a:p>
        </p:txBody>
      </p:sp>
      <p:grpSp>
        <p:nvGrpSpPr>
          <p:cNvPr id="7" name="Group 6"/>
          <p:cNvGrpSpPr/>
          <p:nvPr/>
        </p:nvGrpSpPr>
        <p:grpSpPr>
          <a:xfrm>
            <a:off x="195105" y="2337344"/>
            <a:ext cx="2222817" cy="2651345"/>
            <a:chOff x="6520756" y="2416407"/>
            <a:chExt cx="1808322" cy="1529855"/>
          </a:xfrm>
        </p:grpSpPr>
        <p:sp>
          <p:nvSpPr>
            <p:cNvPr id="8" name="Shape 689"/>
            <p:cNvSpPr/>
            <p:nvPr/>
          </p:nvSpPr>
          <p:spPr>
            <a:xfrm>
              <a:off x="6520756" y="2653846"/>
              <a:ext cx="1808322" cy="1292416"/>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Instructions</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Maneuver</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err="1" smtClean="0">
                  <a:ln>
                    <a:noFill/>
                  </a:ln>
                  <a:solidFill>
                    <a:schemeClr val="tx1"/>
                  </a:solidFill>
                  <a:effectLst/>
                  <a:uLnTx/>
                  <a:uFillTx/>
                  <a:latin typeface="Cambria" pitchFamily="18" charset="0"/>
                  <a:cs typeface="Arial"/>
                  <a:sym typeface="Arial"/>
                  <a:rtl val="0"/>
                </a:rPr>
                <a:t>StartLocation</a:t>
              </a:r>
              <a:endPar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err="1" smtClean="0">
                  <a:ln>
                    <a:noFill/>
                  </a:ln>
                  <a:solidFill>
                    <a:prstClr val="black"/>
                  </a:solidFill>
                  <a:effectLst/>
                  <a:uLnTx/>
                  <a:uFillTx/>
                  <a:latin typeface="Cambria" pitchFamily="18" charset="0"/>
                  <a:cs typeface="Arial"/>
                  <a:sym typeface="Arial"/>
                  <a:rtl val="0"/>
                </a:rPr>
                <a:t>EndLocation</a:t>
              </a:r>
              <a:endParaRPr kumimoji="0" lang="en-US" sz="2000" b="0" i="0" u="none" strike="noStrike" kern="0" cap="none" spc="0" normalizeH="0" baseline="0" noProof="0" dirty="0" smtClean="0">
                <a:ln>
                  <a:noFill/>
                </a:ln>
                <a:solidFill>
                  <a:prstClr val="black"/>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Polyline</a:t>
              </a:r>
              <a:endParaRPr kumimoji="0" lang="en" sz="2000" b="0" i="0" u="none" strike="noStrike" kern="0" cap="none" spc="0" normalizeH="0" baseline="0" noProof="0" dirty="0">
                <a:ln>
                  <a:noFill/>
                </a:ln>
                <a:solidFill>
                  <a:schemeClr val="tx1"/>
                </a:solidFill>
                <a:effectLst/>
                <a:uLnTx/>
                <a:uFillTx/>
                <a:latin typeface="Cambria" pitchFamily="18" charset="0"/>
                <a:cs typeface="Arial"/>
                <a:sym typeface="Arial"/>
                <a:rtl val="0"/>
              </a:endParaRPr>
            </a:p>
          </p:txBody>
        </p:sp>
        <p:sp>
          <p:nvSpPr>
            <p:cNvPr id="9" name="Shape 690"/>
            <p:cNvSpPr/>
            <p:nvPr/>
          </p:nvSpPr>
          <p:spPr>
            <a:xfrm>
              <a:off x="6520756" y="2416407"/>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2000" b="1" i="0" u="none" strike="noStrike" kern="0" cap="none" spc="0" normalizeH="0" baseline="0" noProof="0" dirty="0" smtClean="0">
                  <a:ln>
                    <a:noFill/>
                  </a:ln>
                  <a:solidFill>
                    <a:srgbClr val="000000"/>
                  </a:solidFill>
                  <a:effectLst/>
                  <a:uLnTx/>
                  <a:uFillTx/>
                  <a:latin typeface="Arial"/>
                  <a:cs typeface="Arial"/>
                  <a:sym typeface="Arial"/>
                  <a:rtl val="0"/>
                </a:rPr>
                <a:t>Step</a:t>
              </a:r>
              <a:endParaRPr kumimoji="0" lang="en" sz="2000" b="1" i="0" u="none" strike="noStrike" kern="0" cap="none" spc="0" normalizeH="0" baseline="0" noProof="0" dirty="0">
                <a:ln>
                  <a:noFill/>
                </a:ln>
                <a:solidFill>
                  <a:srgbClr val="000000"/>
                </a:solidFill>
                <a:effectLst/>
                <a:uLnTx/>
                <a:uFillTx/>
                <a:latin typeface="Arial"/>
                <a:cs typeface="Arial"/>
                <a:sym typeface="Arial"/>
                <a:rtl val="0"/>
              </a:endParaRPr>
            </a:p>
          </p:txBody>
        </p:sp>
      </p:grpSp>
      <p:grpSp>
        <p:nvGrpSpPr>
          <p:cNvPr id="10" name="Group 9"/>
          <p:cNvGrpSpPr/>
          <p:nvPr/>
        </p:nvGrpSpPr>
        <p:grpSpPr>
          <a:xfrm>
            <a:off x="5034987" y="2337344"/>
            <a:ext cx="2071382" cy="1435421"/>
            <a:chOff x="6520756" y="2416407"/>
            <a:chExt cx="1808322" cy="847997"/>
          </a:xfrm>
        </p:grpSpPr>
        <p:sp>
          <p:nvSpPr>
            <p:cNvPr id="11" name="Shape 689"/>
            <p:cNvSpPr/>
            <p:nvPr/>
          </p:nvSpPr>
          <p:spPr>
            <a:xfrm>
              <a:off x="6520756" y="2653846"/>
              <a:ext cx="1808322" cy="610558"/>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Title</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SmallMessage</a:t>
              </a:r>
            </a:p>
          </p:txBody>
        </p:sp>
        <p:sp>
          <p:nvSpPr>
            <p:cNvPr id="12" name="Shape 690"/>
            <p:cNvSpPr/>
            <p:nvPr/>
          </p:nvSpPr>
          <p:spPr>
            <a:xfrm>
              <a:off x="6520756" y="2416407"/>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20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200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13" name="Straight Arrow Connector 12"/>
          <p:cNvCxnSpPr/>
          <p:nvPr/>
        </p:nvCxnSpPr>
        <p:spPr>
          <a:xfrm>
            <a:off x="1689904" y="3593206"/>
            <a:ext cx="1370796" cy="170209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2"/>
          <p:cNvSpPr/>
          <p:nvPr/>
        </p:nvSpPr>
        <p:spPr>
          <a:xfrm>
            <a:off x="869861" y="5295305"/>
            <a:ext cx="8009675" cy="923330"/>
          </a:xfrm>
          <a:prstGeom prst="rect">
            <a:avLst/>
          </a:prstGeom>
          <a:ln>
            <a:solidFill>
              <a:schemeClr val="tx1"/>
            </a:solidFill>
          </a:ln>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smtClean="0">
                <a:ln>
                  <a:noFill/>
                </a:ln>
                <a:solidFill>
                  <a:sysClr val="windowText" lastClr="000000"/>
                </a:solidFill>
                <a:effectLst/>
                <a:uLnTx/>
                <a:uFillTx/>
                <a:latin typeface="Cambria" panose="02040503050406030204" pitchFamily="18" charset="0"/>
              </a:rPr>
              <a:t>html_instructions</a:t>
            </a: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 : </a:t>
            </a:r>
            <a:r>
              <a:rPr kumimoji="0" lang="vi-VN" sz="1800" b="0" i="0" u="none" strike="noStrike" kern="0" cap="none" spc="0" normalizeH="0" baseline="0" noProof="0" dirty="0" smtClean="0">
                <a:ln>
                  <a:noFill/>
                </a:ln>
                <a:solidFill>
                  <a:srgbClr val="FF0000"/>
                </a:solidFill>
                <a:effectLst/>
                <a:uLnTx/>
                <a:uFillTx/>
                <a:latin typeface="Cambria" panose="02040503050406030204" pitchFamily="18" charset="0"/>
              </a:rPr>
              <a:t>Chếch </a:t>
            </a:r>
            <a:r>
              <a:rPr kumimoji="0" lang="vi-VN" sz="1800" b="0" i="0" u="none" strike="noStrike" kern="0" cap="none" spc="0" normalizeH="0" baseline="0" noProof="0" dirty="0">
                <a:ln>
                  <a:noFill/>
                </a:ln>
                <a:solidFill>
                  <a:srgbClr val="FF0000"/>
                </a:solidFill>
                <a:effectLst/>
                <a:uLnTx/>
                <a:uFillTx/>
                <a:latin typeface="Cambria" panose="02040503050406030204" pitchFamily="18" charset="0"/>
              </a:rPr>
              <a:t>sang </a:t>
            </a:r>
            <a:r>
              <a:rPr kumimoji="0" lang="vi-VN" sz="1800" b="0" i="0" u="none" strike="noStrike" kern="0" cap="none" spc="0" normalizeH="0" baseline="0" noProof="0" dirty="0">
                <a:ln>
                  <a:noFill/>
                </a:ln>
                <a:solidFill>
                  <a:sysClr val="windowText" lastClr="000000"/>
                </a:solidFill>
                <a:effectLst/>
                <a:uLnTx/>
                <a:uFillTx/>
                <a:latin typeface="Cambria" panose="02040503050406030204" pitchFamily="18" charset="0"/>
              </a:rPr>
              <a:t>&lt;b&gt;</a:t>
            </a:r>
            <a:r>
              <a:rPr kumimoji="0" lang="vi-VN" sz="1800" b="0" i="0" u="none" strike="noStrike" kern="0" cap="none" spc="0" normalizeH="0" baseline="0" noProof="0" dirty="0">
                <a:ln>
                  <a:noFill/>
                </a:ln>
                <a:solidFill>
                  <a:srgbClr val="FF0000"/>
                </a:solidFill>
                <a:effectLst/>
                <a:uLnTx/>
                <a:uFillTx/>
                <a:latin typeface="Cambria" panose="02040503050406030204" pitchFamily="18" charset="0"/>
              </a:rPr>
              <a:t>bên phải</a:t>
            </a:r>
            <a:r>
              <a:rPr kumimoji="0" lang="vi-VN" sz="1800" b="0" i="0" u="none" strike="noStrike" kern="0" cap="none" spc="0" normalizeH="0" baseline="0" noProof="0" dirty="0">
                <a:ln>
                  <a:noFill/>
                </a:ln>
                <a:solidFill>
                  <a:sysClr val="windowText" lastClr="000000"/>
                </a:solidFill>
                <a:effectLst/>
                <a:uLnTx/>
                <a:uFillTx/>
                <a:latin typeface="Cambria" panose="02040503050406030204" pitchFamily="18" charset="0"/>
              </a:rPr>
              <a:t>&lt;/</a:t>
            </a:r>
            <a:r>
              <a:rPr kumimoji="0" lang="vi-VN"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b&gt; </a:t>
            </a:r>
            <a:r>
              <a:rPr kumimoji="0" lang="vi-VN" sz="1800" b="0" i="0" u="none" strike="noStrike" kern="0" cap="none" spc="0" normalizeH="0" baseline="0" noProof="0" dirty="0" smtClean="0">
                <a:ln>
                  <a:noFill/>
                </a:ln>
                <a:solidFill>
                  <a:srgbClr val="FF0000"/>
                </a:solidFill>
                <a:effectLst/>
                <a:uLnTx/>
                <a:uFillTx/>
                <a:latin typeface="Cambria" panose="02040503050406030204" pitchFamily="18" charset="0"/>
              </a:rPr>
              <a:t>để vào</a:t>
            </a:r>
            <a:r>
              <a:rPr kumimoji="0" lang="vi-VN"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 &lt;b&gt;</a:t>
            </a:r>
            <a:r>
              <a:rPr kumimoji="0" lang="vi-VN" sz="1800" b="0" i="0" u="none" strike="noStrike" kern="0" cap="none" spc="0" normalizeH="0" baseline="0" noProof="0" dirty="0" smtClean="0">
                <a:ln>
                  <a:noFill/>
                </a:ln>
                <a:solidFill>
                  <a:srgbClr val="FF0000"/>
                </a:solidFill>
                <a:effectLst/>
                <a:uLnTx/>
                <a:uFillTx/>
                <a:latin typeface="Cambria" panose="02040503050406030204" pitchFamily="18" charset="0"/>
              </a:rPr>
              <a:t>Trường </a:t>
            </a:r>
            <a:r>
              <a:rPr kumimoji="0" lang="vi-VN" sz="1800" b="0" i="0" u="none" strike="noStrike" kern="0" cap="none" spc="0" normalizeH="0" baseline="0" noProof="0" dirty="0">
                <a:ln>
                  <a:noFill/>
                </a:ln>
                <a:solidFill>
                  <a:srgbClr val="FF0000"/>
                </a:solidFill>
                <a:effectLst/>
                <a:uLnTx/>
                <a:uFillTx/>
                <a:latin typeface="Cambria" panose="02040503050406030204" pitchFamily="18" charset="0"/>
              </a:rPr>
              <a:t>Chinh</a:t>
            </a:r>
            <a:r>
              <a:rPr kumimoji="0" lang="vi-VN" sz="1800" b="0" i="0" u="none" strike="noStrike" kern="0" cap="none" spc="0" normalizeH="0" baseline="0" noProof="0" dirty="0">
                <a:ln>
                  <a:noFill/>
                </a:ln>
                <a:solidFill>
                  <a:sysClr val="windowText" lastClr="000000"/>
                </a:solidFill>
                <a:effectLst/>
                <a:uLnTx/>
                <a:uFillTx/>
                <a:latin typeface="Cambria" panose="02040503050406030204" pitchFamily="18" charset="0"/>
              </a:rPr>
              <a:t>&lt;/b&gt;&lt;div style=\"font-size:0.9em\"&gt;Băng qua </a:t>
            </a:r>
            <a:r>
              <a:rPr kumimoji="0" lang="vi-VN"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Vietinbank </a:t>
            </a:r>
            <a:r>
              <a:rPr kumimoji="0" lang="vi-VN" sz="1800" b="0" i="0" u="none" strike="noStrike" kern="0" cap="none" spc="0" normalizeH="0" baseline="0" noProof="0" dirty="0">
                <a:ln>
                  <a:noFill/>
                </a:ln>
                <a:solidFill>
                  <a:sysClr val="windowText" lastClr="000000"/>
                </a:solidFill>
                <a:effectLst/>
                <a:uLnTx/>
                <a:uFillTx/>
                <a:latin typeface="Cambria" panose="02040503050406030204" pitchFamily="18" charset="0"/>
              </a:rPr>
              <a:t>CN 1 - PGD Tân Định (ở phía bên phải)&lt;/div&gt;</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cxnSp>
        <p:nvCxnSpPr>
          <p:cNvPr id="15" name="Straight Arrow Connector 14"/>
          <p:cNvCxnSpPr>
            <a:stCxn id="3" idx="0"/>
            <a:endCxn id="11" idx="2"/>
          </p:cNvCxnSpPr>
          <p:nvPr/>
        </p:nvCxnSpPr>
        <p:spPr>
          <a:xfrm flipV="1">
            <a:off x="4874699" y="3772765"/>
            <a:ext cx="1195979" cy="152254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Slide Number Placeholder 1"/>
          <p:cNvSpPr>
            <a:spLocks noGrp="1"/>
          </p:cNvSpPr>
          <p:nvPr>
            <p:ph type="sldNum" sz="quarter" idx="12"/>
          </p:nvPr>
        </p:nvSpPr>
        <p:spPr/>
        <p:txBody>
          <a:bodyPr/>
          <a:lstStyle/>
          <a:p>
            <a:fld id="{4A2F9A4F-C4F0-482F-9519-68597CE94F5B}" type="slidenum">
              <a:rPr lang="en-US" smtClean="0"/>
              <a:t>207</a:t>
            </a:fld>
            <a:endParaRPr lang="en-US"/>
          </a:p>
        </p:txBody>
      </p:sp>
    </p:spTree>
    <p:extLst>
      <p:ext uri="{BB962C8B-B14F-4D97-AF65-F5344CB8AC3E}">
        <p14:creationId xmlns:p14="http://schemas.microsoft.com/office/powerpoint/2010/main" val="2075199602"/>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609600" y="427037"/>
            <a:ext cx="8229600" cy="1143000"/>
          </a:xfrm>
          <a:prstGeom prst="rect">
            <a:avLst/>
          </a:prstGeom>
        </p:spPr>
        <p:txBody>
          <a:bodyPr vert="horz" lIns="91440" tIns="45720" rIns="91440" bIns="45720" rtlCol="0" anchor="ctr">
            <a:no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377" rtl="0" eaLnBrk="1" fontAlgn="auto" latinLnBrk="0" hangingPunct="1">
              <a:lnSpc>
                <a:spcPct val="90000"/>
              </a:lnSpc>
              <a:spcBef>
                <a:spcPct val="0"/>
              </a:spcBef>
              <a:spcAft>
                <a:spcPts val="0"/>
              </a:spcAft>
              <a:buClrTx/>
              <a:buSzTx/>
              <a:buFontTx/>
              <a:buNone/>
              <a:tabLst/>
              <a:defRPr/>
            </a:pPr>
            <a:r>
              <a:rPr kumimoji="0" lang="en-US" sz="5400" b="0" i="0" u="none" strike="noStrike" kern="1200" cap="none" spc="0" normalizeH="0" baseline="0" noProof="0" dirty="0" smtClean="0">
                <a:ln>
                  <a:noFill/>
                </a:ln>
                <a:solidFill>
                  <a:schemeClr val="tx1"/>
                </a:solidFill>
                <a:effectLst/>
                <a:uLnTx/>
                <a:uFillTx/>
                <a:latin typeface="Cambria" pitchFamily="18" charset="0"/>
                <a:ea typeface="+mj-ea"/>
                <a:cs typeface="+mj-cs"/>
              </a:rPr>
              <a:t>How to notify</a:t>
            </a:r>
            <a:endParaRPr kumimoji="0" lang="en-US" sz="5400" b="0" i="0" u="none" strike="noStrike" kern="1200" cap="none" spc="0" normalizeH="0" baseline="0" noProof="0" dirty="0">
              <a:ln>
                <a:noFill/>
              </a:ln>
              <a:solidFill>
                <a:schemeClr val="tx1"/>
              </a:solidFill>
              <a:effectLst/>
              <a:uLnTx/>
              <a:uFillTx/>
              <a:latin typeface="Cambria" pitchFamily="18" charset="0"/>
              <a:ea typeface="+mj-ea"/>
              <a:cs typeface="+mj-cs"/>
            </a:endParaRPr>
          </a:p>
        </p:txBody>
      </p:sp>
      <p:grpSp>
        <p:nvGrpSpPr>
          <p:cNvPr id="7" name="Group 6"/>
          <p:cNvGrpSpPr/>
          <p:nvPr/>
        </p:nvGrpSpPr>
        <p:grpSpPr>
          <a:xfrm>
            <a:off x="312516" y="2133427"/>
            <a:ext cx="2105406" cy="2751089"/>
            <a:chOff x="6520756" y="2416407"/>
            <a:chExt cx="1808322" cy="1529855"/>
          </a:xfrm>
        </p:grpSpPr>
        <p:sp>
          <p:nvSpPr>
            <p:cNvPr id="8" name="Shape 689"/>
            <p:cNvSpPr/>
            <p:nvPr/>
          </p:nvSpPr>
          <p:spPr>
            <a:xfrm>
              <a:off x="6520756" y="2653846"/>
              <a:ext cx="1808322" cy="1292416"/>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Instructions</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Maneuver</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err="1" smtClean="0">
                  <a:ln>
                    <a:noFill/>
                  </a:ln>
                  <a:solidFill>
                    <a:schemeClr val="tx1"/>
                  </a:solidFill>
                  <a:effectLst/>
                  <a:uLnTx/>
                  <a:uFillTx/>
                  <a:latin typeface="Cambria" pitchFamily="18" charset="0"/>
                  <a:cs typeface="Arial"/>
                  <a:sym typeface="Arial"/>
                  <a:rtl val="0"/>
                </a:rPr>
                <a:t>StartLocation</a:t>
              </a:r>
              <a:endPar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err="1" smtClean="0">
                  <a:ln>
                    <a:noFill/>
                  </a:ln>
                  <a:solidFill>
                    <a:prstClr val="black"/>
                  </a:solidFill>
                  <a:effectLst/>
                  <a:uLnTx/>
                  <a:uFillTx/>
                  <a:latin typeface="Cambria" pitchFamily="18" charset="0"/>
                  <a:cs typeface="Arial"/>
                  <a:sym typeface="Arial"/>
                  <a:rtl val="0"/>
                </a:rPr>
                <a:t>EndLocation</a:t>
              </a:r>
              <a:endParaRPr kumimoji="0" lang="en-US" sz="2000" b="0" i="0" u="none" strike="noStrike" kern="0" cap="none" spc="0" normalizeH="0" baseline="0" noProof="0" dirty="0" smtClean="0">
                <a:ln>
                  <a:noFill/>
                </a:ln>
                <a:solidFill>
                  <a:prstClr val="black"/>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Polyline</a:t>
              </a:r>
              <a:endParaRPr kumimoji="0" lang="en" sz="2000" b="0" i="0" u="none" strike="noStrike" kern="0" cap="none" spc="0" normalizeH="0" baseline="0" noProof="0" dirty="0">
                <a:ln>
                  <a:noFill/>
                </a:ln>
                <a:solidFill>
                  <a:schemeClr val="tx1"/>
                </a:solidFill>
                <a:effectLst/>
                <a:uLnTx/>
                <a:uFillTx/>
                <a:latin typeface="Cambria" pitchFamily="18" charset="0"/>
                <a:cs typeface="Arial"/>
                <a:sym typeface="Arial"/>
                <a:rtl val="0"/>
              </a:endParaRPr>
            </a:p>
          </p:txBody>
        </p:sp>
        <p:sp>
          <p:nvSpPr>
            <p:cNvPr id="9" name="Shape 690"/>
            <p:cNvSpPr/>
            <p:nvPr/>
          </p:nvSpPr>
          <p:spPr>
            <a:xfrm>
              <a:off x="6520756" y="2416407"/>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2000" b="1" i="0" u="none" strike="noStrike" kern="0" cap="none" spc="0" normalizeH="0" baseline="0" noProof="0" dirty="0" smtClean="0">
                  <a:ln>
                    <a:noFill/>
                  </a:ln>
                  <a:solidFill>
                    <a:srgbClr val="000000"/>
                  </a:solidFill>
                  <a:effectLst/>
                  <a:uLnTx/>
                  <a:uFillTx/>
                  <a:latin typeface="Arial"/>
                  <a:cs typeface="Arial"/>
                  <a:sym typeface="Arial"/>
                  <a:rtl val="0"/>
                </a:rPr>
                <a:t>Step</a:t>
              </a:r>
              <a:endParaRPr kumimoji="0" lang="en" sz="2000" b="1" i="0" u="none" strike="noStrike" kern="0" cap="none" spc="0" normalizeH="0" baseline="0" noProof="0" dirty="0">
                <a:ln>
                  <a:noFill/>
                </a:ln>
                <a:solidFill>
                  <a:srgbClr val="000000"/>
                </a:solidFill>
                <a:effectLst/>
                <a:uLnTx/>
                <a:uFillTx/>
                <a:latin typeface="Arial"/>
                <a:cs typeface="Arial"/>
                <a:sym typeface="Arial"/>
                <a:rtl val="0"/>
              </a:endParaRPr>
            </a:p>
          </p:txBody>
        </p:sp>
      </p:grpSp>
      <p:grpSp>
        <p:nvGrpSpPr>
          <p:cNvPr id="10" name="Group 9"/>
          <p:cNvGrpSpPr/>
          <p:nvPr/>
        </p:nvGrpSpPr>
        <p:grpSpPr>
          <a:xfrm>
            <a:off x="5150734" y="2627292"/>
            <a:ext cx="1955635" cy="1435421"/>
            <a:chOff x="6520756" y="2416407"/>
            <a:chExt cx="1808322" cy="847997"/>
          </a:xfrm>
        </p:grpSpPr>
        <p:sp>
          <p:nvSpPr>
            <p:cNvPr id="11" name="Shape 689"/>
            <p:cNvSpPr/>
            <p:nvPr/>
          </p:nvSpPr>
          <p:spPr>
            <a:xfrm>
              <a:off x="6520756" y="2653846"/>
              <a:ext cx="1808322" cy="610558"/>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Title</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SmallMessage</a:t>
              </a:r>
            </a:p>
          </p:txBody>
        </p:sp>
        <p:sp>
          <p:nvSpPr>
            <p:cNvPr id="12" name="Shape 690"/>
            <p:cNvSpPr/>
            <p:nvPr/>
          </p:nvSpPr>
          <p:spPr>
            <a:xfrm>
              <a:off x="6520756" y="2416407"/>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20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200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13" name="Straight Arrow Connector 12"/>
          <p:cNvCxnSpPr/>
          <p:nvPr/>
        </p:nvCxnSpPr>
        <p:spPr>
          <a:xfrm>
            <a:off x="1794076" y="3414532"/>
            <a:ext cx="1266624" cy="188077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2"/>
          <p:cNvSpPr/>
          <p:nvPr/>
        </p:nvSpPr>
        <p:spPr>
          <a:xfrm>
            <a:off x="869861" y="5295305"/>
            <a:ext cx="8009675" cy="923330"/>
          </a:xfrm>
          <a:prstGeom prst="rect">
            <a:avLst/>
          </a:prstGeom>
          <a:ln>
            <a:solidFill>
              <a:schemeClr val="tx1"/>
            </a:solidFill>
          </a:ln>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smtClean="0">
                <a:ln>
                  <a:noFill/>
                </a:ln>
                <a:solidFill>
                  <a:sysClr val="windowText" lastClr="000000"/>
                </a:solidFill>
                <a:effectLst/>
                <a:uLnTx/>
                <a:uFillTx/>
                <a:latin typeface="Cambria" panose="02040503050406030204" pitchFamily="18" charset="0"/>
              </a:rPr>
              <a:t>html_instructions</a:t>
            </a: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 : </a:t>
            </a:r>
            <a:r>
              <a:rPr kumimoji="0" lang="vi-VN"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Chếch </a:t>
            </a:r>
            <a:r>
              <a:rPr kumimoji="0" lang="vi-VN" sz="1800" b="0" i="0" u="none" strike="noStrike" kern="0" cap="none" spc="0" normalizeH="0" baseline="0" noProof="0" dirty="0">
                <a:ln>
                  <a:noFill/>
                </a:ln>
                <a:solidFill>
                  <a:sysClr val="windowText" lastClr="000000"/>
                </a:solidFill>
                <a:effectLst/>
                <a:uLnTx/>
                <a:uFillTx/>
                <a:latin typeface="Cambria" panose="02040503050406030204" pitchFamily="18" charset="0"/>
              </a:rPr>
              <a:t>sang &lt;b&gt;bên phải&lt;/</a:t>
            </a:r>
            <a:r>
              <a:rPr kumimoji="0" lang="vi-VN"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b&gt; để vào &lt;b&gt;Trường </a:t>
            </a:r>
            <a:r>
              <a:rPr kumimoji="0" lang="vi-VN" sz="1800" b="0" i="0" u="none" strike="noStrike" kern="0" cap="none" spc="0" normalizeH="0" baseline="0" noProof="0" dirty="0">
                <a:ln>
                  <a:noFill/>
                </a:ln>
                <a:solidFill>
                  <a:sysClr val="windowText" lastClr="000000"/>
                </a:solidFill>
                <a:effectLst/>
                <a:uLnTx/>
                <a:uFillTx/>
                <a:latin typeface="Cambria" panose="02040503050406030204" pitchFamily="18" charset="0"/>
              </a:rPr>
              <a:t>Chinh&lt;/b&gt;&lt;div style=\"font-size:0.9em\"&gt;</a:t>
            </a:r>
            <a:r>
              <a:rPr kumimoji="0" lang="vi-VN" sz="1800" b="0" i="0" u="none" strike="noStrike" kern="0" cap="none" spc="0" normalizeH="0" baseline="0" noProof="0" dirty="0">
                <a:ln>
                  <a:noFill/>
                </a:ln>
                <a:solidFill>
                  <a:srgbClr val="FF0000"/>
                </a:solidFill>
                <a:effectLst/>
                <a:uLnTx/>
                <a:uFillTx/>
                <a:latin typeface="Cambria" panose="02040503050406030204" pitchFamily="18" charset="0"/>
              </a:rPr>
              <a:t>Băng qua </a:t>
            </a:r>
            <a:r>
              <a:rPr kumimoji="0" lang="vi-VN" sz="1800" b="0" i="0" u="none" strike="noStrike" kern="0" cap="none" spc="0" normalizeH="0" baseline="0" noProof="0" dirty="0" smtClean="0">
                <a:ln>
                  <a:noFill/>
                </a:ln>
                <a:solidFill>
                  <a:srgbClr val="FF0000"/>
                </a:solidFill>
                <a:effectLst/>
                <a:uLnTx/>
                <a:uFillTx/>
                <a:latin typeface="Cambria" panose="02040503050406030204" pitchFamily="18" charset="0"/>
              </a:rPr>
              <a:t>Vietinbank </a:t>
            </a:r>
            <a:r>
              <a:rPr kumimoji="0" lang="vi-VN" sz="1800" b="0" i="0" u="none" strike="noStrike" kern="0" cap="none" spc="0" normalizeH="0" baseline="0" noProof="0" dirty="0">
                <a:ln>
                  <a:noFill/>
                </a:ln>
                <a:solidFill>
                  <a:srgbClr val="FF0000"/>
                </a:solidFill>
                <a:effectLst/>
                <a:uLnTx/>
                <a:uFillTx/>
                <a:latin typeface="Cambria" panose="02040503050406030204" pitchFamily="18" charset="0"/>
              </a:rPr>
              <a:t>CN 1 - PGD Tân Định (ở phía bên phải)</a:t>
            </a:r>
            <a:r>
              <a:rPr kumimoji="0" lang="vi-VN" sz="1800" b="0" i="0" u="none" strike="noStrike" kern="0" cap="none" spc="0" normalizeH="0" baseline="0" noProof="0" dirty="0">
                <a:ln>
                  <a:noFill/>
                </a:ln>
                <a:solidFill>
                  <a:sysClr val="windowText" lastClr="000000"/>
                </a:solidFill>
                <a:effectLst/>
                <a:uLnTx/>
                <a:uFillTx/>
                <a:latin typeface="Cambria" panose="02040503050406030204" pitchFamily="18" charset="0"/>
              </a:rPr>
              <a:t>&lt;/div&gt;</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208</a:t>
            </a:fld>
            <a:endParaRPr lang="en-US"/>
          </a:p>
        </p:txBody>
      </p:sp>
    </p:spTree>
    <p:extLst>
      <p:ext uri="{BB962C8B-B14F-4D97-AF65-F5344CB8AC3E}">
        <p14:creationId xmlns:p14="http://schemas.microsoft.com/office/powerpoint/2010/main" val="2330409550"/>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609600" y="427037"/>
            <a:ext cx="8229600" cy="1143000"/>
          </a:xfrm>
          <a:prstGeom prst="rect">
            <a:avLst/>
          </a:prstGeom>
        </p:spPr>
        <p:txBody>
          <a:bodyPr vert="horz" lIns="91440" tIns="45720" rIns="91440" bIns="45720" rtlCol="0" anchor="ctr">
            <a:no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377" rtl="0" eaLnBrk="1" fontAlgn="auto" latinLnBrk="0" hangingPunct="1">
              <a:lnSpc>
                <a:spcPct val="90000"/>
              </a:lnSpc>
              <a:spcBef>
                <a:spcPct val="0"/>
              </a:spcBef>
              <a:spcAft>
                <a:spcPts val="0"/>
              </a:spcAft>
              <a:buClrTx/>
              <a:buSzTx/>
              <a:buFontTx/>
              <a:buNone/>
              <a:tabLst/>
              <a:defRPr/>
            </a:pPr>
            <a:r>
              <a:rPr kumimoji="0" lang="en-US" sz="5400" b="0" i="0" u="none" strike="noStrike" kern="1200" cap="none" spc="0" normalizeH="0" baseline="0" noProof="0" dirty="0" smtClean="0">
                <a:ln>
                  <a:noFill/>
                </a:ln>
                <a:solidFill>
                  <a:schemeClr val="tx1"/>
                </a:solidFill>
                <a:effectLst/>
                <a:uLnTx/>
                <a:uFillTx/>
                <a:latin typeface="Cambria" pitchFamily="18" charset="0"/>
                <a:ea typeface="+mj-ea"/>
                <a:cs typeface="+mj-cs"/>
              </a:rPr>
              <a:t>How to notify</a:t>
            </a:r>
            <a:endParaRPr kumimoji="0" lang="en-US" sz="5400" b="0" i="0" u="none" strike="noStrike" kern="1200" cap="none" spc="0" normalizeH="0" baseline="0" noProof="0" dirty="0">
              <a:ln>
                <a:noFill/>
              </a:ln>
              <a:solidFill>
                <a:schemeClr val="tx1"/>
              </a:solidFill>
              <a:effectLst/>
              <a:uLnTx/>
              <a:uFillTx/>
              <a:latin typeface="Cambria" pitchFamily="18" charset="0"/>
              <a:ea typeface="+mj-ea"/>
              <a:cs typeface="+mj-cs"/>
            </a:endParaRPr>
          </a:p>
        </p:txBody>
      </p:sp>
      <p:grpSp>
        <p:nvGrpSpPr>
          <p:cNvPr id="7" name="Group 6"/>
          <p:cNvGrpSpPr/>
          <p:nvPr/>
        </p:nvGrpSpPr>
        <p:grpSpPr>
          <a:xfrm>
            <a:off x="381965" y="2274022"/>
            <a:ext cx="2035957" cy="2679943"/>
            <a:chOff x="6520756" y="2416407"/>
            <a:chExt cx="1808322" cy="1529855"/>
          </a:xfrm>
        </p:grpSpPr>
        <p:sp>
          <p:nvSpPr>
            <p:cNvPr id="8" name="Shape 689"/>
            <p:cNvSpPr/>
            <p:nvPr/>
          </p:nvSpPr>
          <p:spPr>
            <a:xfrm>
              <a:off x="6520756" y="2653846"/>
              <a:ext cx="1808322" cy="1292416"/>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Instructions</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Maneuver</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err="1" smtClean="0">
                  <a:ln>
                    <a:noFill/>
                  </a:ln>
                  <a:solidFill>
                    <a:schemeClr val="tx1"/>
                  </a:solidFill>
                  <a:effectLst/>
                  <a:uLnTx/>
                  <a:uFillTx/>
                  <a:latin typeface="Cambria" pitchFamily="18" charset="0"/>
                  <a:cs typeface="Arial"/>
                  <a:sym typeface="Arial"/>
                  <a:rtl val="0"/>
                </a:rPr>
                <a:t>StartLocation</a:t>
              </a:r>
              <a:endPar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err="1" smtClean="0">
                  <a:ln>
                    <a:noFill/>
                  </a:ln>
                  <a:solidFill>
                    <a:prstClr val="black"/>
                  </a:solidFill>
                  <a:effectLst/>
                  <a:uLnTx/>
                  <a:uFillTx/>
                  <a:latin typeface="Cambria" pitchFamily="18" charset="0"/>
                  <a:cs typeface="Arial"/>
                  <a:sym typeface="Arial"/>
                  <a:rtl val="0"/>
                </a:rPr>
                <a:t>EndLocation</a:t>
              </a:r>
              <a:endParaRPr kumimoji="0" lang="en-US" sz="2000" b="0" i="0" u="none" strike="noStrike" kern="0" cap="none" spc="0" normalizeH="0" baseline="0" noProof="0" dirty="0" smtClean="0">
                <a:ln>
                  <a:noFill/>
                </a:ln>
                <a:solidFill>
                  <a:prstClr val="black"/>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Polyline</a:t>
              </a:r>
              <a:endParaRPr kumimoji="0" lang="en" sz="2000" b="0" i="0" u="none" strike="noStrike" kern="0" cap="none" spc="0" normalizeH="0" baseline="0" noProof="0" dirty="0">
                <a:ln>
                  <a:noFill/>
                </a:ln>
                <a:solidFill>
                  <a:schemeClr val="tx1"/>
                </a:solidFill>
                <a:effectLst/>
                <a:uLnTx/>
                <a:uFillTx/>
                <a:latin typeface="Cambria" pitchFamily="18" charset="0"/>
                <a:cs typeface="Arial"/>
                <a:sym typeface="Arial"/>
                <a:rtl val="0"/>
              </a:endParaRPr>
            </a:p>
          </p:txBody>
        </p:sp>
        <p:sp>
          <p:nvSpPr>
            <p:cNvPr id="9" name="Shape 690"/>
            <p:cNvSpPr/>
            <p:nvPr/>
          </p:nvSpPr>
          <p:spPr>
            <a:xfrm>
              <a:off x="6520756" y="2416407"/>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2000" b="1" i="0" u="none" strike="noStrike" kern="0" cap="none" spc="0" normalizeH="0" baseline="0" noProof="0" dirty="0" smtClean="0">
                  <a:ln>
                    <a:noFill/>
                  </a:ln>
                  <a:solidFill>
                    <a:srgbClr val="000000"/>
                  </a:solidFill>
                  <a:effectLst/>
                  <a:uLnTx/>
                  <a:uFillTx/>
                  <a:latin typeface="Arial"/>
                  <a:cs typeface="Arial"/>
                  <a:sym typeface="Arial"/>
                  <a:rtl val="0"/>
                </a:rPr>
                <a:t>Step</a:t>
              </a:r>
              <a:endParaRPr kumimoji="0" lang="en" sz="2000" b="1" i="0" u="none" strike="noStrike" kern="0" cap="none" spc="0" normalizeH="0" baseline="0" noProof="0" dirty="0">
                <a:ln>
                  <a:noFill/>
                </a:ln>
                <a:solidFill>
                  <a:srgbClr val="000000"/>
                </a:solidFill>
                <a:effectLst/>
                <a:uLnTx/>
                <a:uFillTx/>
                <a:latin typeface="Arial"/>
                <a:cs typeface="Arial"/>
                <a:sym typeface="Arial"/>
                <a:rtl val="0"/>
              </a:endParaRPr>
            </a:p>
          </p:txBody>
        </p:sp>
      </p:grpSp>
      <p:grpSp>
        <p:nvGrpSpPr>
          <p:cNvPr id="10" name="Group 9"/>
          <p:cNvGrpSpPr/>
          <p:nvPr/>
        </p:nvGrpSpPr>
        <p:grpSpPr>
          <a:xfrm>
            <a:off x="5023413" y="2403953"/>
            <a:ext cx="2082956" cy="1736365"/>
            <a:chOff x="6520756" y="2416407"/>
            <a:chExt cx="1808322" cy="1047689"/>
          </a:xfrm>
        </p:grpSpPr>
        <p:sp>
          <p:nvSpPr>
            <p:cNvPr id="11"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Title</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SmallMessage</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LongMessage</a:t>
              </a:r>
            </a:p>
          </p:txBody>
        </p:sp>
        <p:sp>
          <p:nvSpPr>
            <p:cNvPr id="12" name="Shape 690"/>
            <p:cNvSpPr/>
            <p:nvPr/>
          </p:nvSpPr>
          <p:spPr>
            <a:xfrm>
              <a:off x="6520756" y="2416407"/>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20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200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13" name="Straight Arrow Connector 12"/>
          <p:cNvCxnSpPr/>
          <p:nvPr/>
        </p:nvCxnSpPr>
        <p:spPr>
          <a:xfrm>
            <a:off x="1886673" y="3593206"/>
            <a:ext cx="1174027" cy="170209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2"/>
          <p:cNvSpPr/>
          <p:nvPr/>
        </p:nvSpPr>
        <p:spPr>
          <a:xfrm>
            <a:off x="869861" y="5295305"/>
            <a:ext cx="8009675" cy="923330"/>
          </a:xfrm>
          <a:prstGeom prst="rect">
            <a:avLst/>
          </a:prstGeom>
          <a:ln>
            <a:solidFill>
              <a:schemeClr val="tx1"/>
            </a:solidFill>
          </a:ln>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a:ln>
                  <a:noFill/>
                </a:ln>
                <a:solidFill>
                  <a:sysClr val="windowText" lastClr="000000"/>
                </a:solidFill>
                <a:effectLst/>
                <a:uLnTx/>
                <a:uFillTx/>
                <a:latin typeface="Cambria" panose="02040503050406030204" pitchFamily="18" charset="0"/>
              </a:rPr>
              <a:t>html_instructions</a:t>
            </a: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 : </a:t>
            </a:r>
            <a:r>
              <a:rPr kumimoji="0" lang="vi-VN" sz="1800" b="0" i="0" u="none" strike="noStrike" kern="0" cap="none" spc="0" normalizeH="0" baseline="0" noProof="0" dirty="0">
                <a:ln>
                  <a:noFill/>
                </a:ln>
                <a:solidFill>
                  <a:sysClr val="windowText" lastClr="000000"/>
                </a:solidFill>
                <a:effectLst/>
                <a:uLnTx/>
                <a:uFillTx/>
                <a:latin typeface="Cambria" panose="02040503050406030204" pitchFamily="18" charset="0"/>
              </a:rPr>
              <a:t>Chếch sang &lt;b&gt;bên phải&lt;/b&gt; để vào &lt;b&gt;Trường Chinh&lt;/b&gt;&lt;div style=\"font-size:0.9em\"&gt;</a:t>
            </a:r>
            <a:r>
              <a:rPr kumimoji="0" lang="vi-VN" sz="1800" b="0" i="0" u="none" strike="noStrike" kern="0" cap="none" spc="0" normalizeH="0" baseline="0" noProof="0" dirty="0">
                <a:ln>
                  <a:noFill/>
                </a:ln>
                <a:solidFill>
                  <a:srgbClr val="FF0000"/>
                </a:solidFill>
                <a:effectLst/>
                <a:uLnTx/>
                <a:uFillTx/>
                <a:latin typeface="Cambria" panose="02040503050406030204" pitchFamily="18" charset="0"/>
              </a:rPr>
              <a:t>Băng qua Vietinbank CN 1 - PGD Tân Định (ở phía bên phải)</a:t>
            </a:r>
            <a:r>
              <a:rPr kumimoji="0" lang="vi-VN" sz="1800" b="0" i="0" u="none" strike="noStrike" kern="0" cap="none" spc="0" normalizeH="0" baseline="0" noProof="0" dirty="0">
                <a:ln>
                  <a:noFill/>
                </a:ln>
                <a:solidFill>
                  <a:sysClr val="windowText" lastClr="000000"/>
                </a:solidFill>
                <a:effectLst/>
                <a:uLnTx/>
                <a:uFillTx/>
                <a:latin typeface="Cambria" panose="02040503050406030204" pitchFamily="18" charset="0"/>
              </a:rPr>
              <a:t>&lt;/div&gt;</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cxnSp>
        <p:nvCxnSpPr>
          <p:cNvPr id="15" name="Straight Arrow Connector 14"/>
          <p:cNvCxnSpPr>
            <a:stCxn id="3" idx="0"/>
            <a:endCxn id="11" idx="2"/>
          </p:cNvCxnSpPr>
          <p:nvPr/>
        </p:nvCxnSpPr>
        <p:spPr>
          <a:xfrm flipV="1">
            <a:off x="4874699" y="4140318"/>
            <a:ext cx="1190192" cy="115498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Slide Number Placeholder 1"/>
          <p:cNvSpPr>
            <a:spLocks noGrp="1"/>
          </p:cNvSpPr>
          <p:nvPr>
            <p:ph type="sldNum" sz="quarter" idx="12"/>
          </p:nvPr>
        </p:nvSpPr>
        <p:spPr/>
        <p:txBody>
          <a:bodyPr/>
          <a:lstStyle/>
          <a:p>
            <a:fld id="{4A2F9A4F-C4F0-482F-9519-68597CE94F5B}" type="slidenum">
              <a:rPr lang="en-US" smtClean="0"/>
              <a:t>209</a:t>
            </a:fld>
            <a:endParaRPr lang="en-US"/>
          </a:p>
        </p:txBody>
      </p:sp>
    </p:spTree>
    <p:extLst>
      <p:ext uri="{BB962C8B-B14F-4D97-AF65-F5344CB8AC3E}">
        <p14:creationId xmlns:p14="http://schemas.microsoft.com/office/powerpoint/2010/main" val="8138880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981200" y="1404937"/>
            <a:ext cx="5181600" cy="4048125"/>
          </a:xfrm>
          <a:prstGeom prst="rect">
            <a:avLst/>
          </a:prstGeom>
        </p:spPr>
      </p:pic>
      <p:sp>
        <p:nvSpPr>
          <p:cNvPr id="3" name="Slide Number Placeholder 2"/>
          <p:cNvSpPr>
            <a:spLocks noGrp="1"/>
          </p:cNvSpPr>
          <p:nvPr>
            <p:ph type="sldNum" sz="quarter" idx="12"/>
          </p:nvPr>
        </p:nvSpPr>
        <p:spPr/>
        <p:txBody>
          <a:bodyPr/>
          <a:lstStyle/>
          <a:p>
            <a:fld id="{0E8E0603-4C39-4EF1-A0FE-816FABFA11C3}" type="slidenum">
              <a:rPr lang="en-US" smtClean="0"/>
              <a:t>21</a:t>
            </a:fld>
            <a:endParaRPr lang="en-US"/>
          </a:p>
        </p:txBody>
      </p:sp>
    </p:spTree>
    <p:extLst>
      <p:ext uri="{BB962C8B-B14F-4D97-AF65-F5344CB8AC3E}">
        <p14:creationId xmlns:p14="http://schemas.microsoft.com/office/powerpoint/2010/main" val="3985800700"/>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5"/>
          <p:cNvSpPr>
            <a:spLocks noGrp="1"/>
          </p:cNvSpPr>
          <p:nvPr>
            <p:ph type="title"/>
          </p:nvPr>
        </p:nvSpPr>
        <p:spPr>
          <a:xfrm>
            <a:off x="457200" y="274637"/>
            <a:ext cx="8229600" cy="1143000"/>
          </a:xfrm>
        </p:spPr>
        <p:txBody>
          <a:bodyPr>
            <a:normAutofit/>
          </a:bodyPr>
          <a:lstStyle/>
          <a:p>
            <a:r>
              <a:rPr lang="vi-VN" sz="5400" dirty="0" smtClean="0">
                <a:latin typeface="Cambria"/>
                <a:ea typeface="Cambria"/>
                <a:cs typeface="Cambria"/>
                <a:sym typeface="Cambria"/>
              </a:rPr>
              <a:t>DEMO</a:t>
            </a:r>
            <a:endParaRPr lang="en-US" sz="5400" dirty="0">
              <a:latin typeface="Cambria"/>
              <a:ea typeface="Cambria"/>
              <a:cs typeface="Cambria"/>
              <a:sym typeface="Cambria"/>
            </a:endParaRPr>
          </a:p>
        </p:txBody>
      </p:sp>
      <p:sp>
        <p:nvSpPr>
          <p:cNvPr id="5" name="Content Placeholder 2"/>
          <p:cNvSpPr txBox="1">
            <a:spLocks/>
          </p:cNvSpPr>
          <p:nvPr/>
        </p:nvSpPr>
        <p:spPr>
          <a:xfrm>
            <a:off x="628650" y="1825625"/>
            <a:ext cx="7886700" cy="4351338"/>
          </a:xfrm>
          <a:prstGeom prst="rect">
            <a:avLst/>
          </a:prstGeom>
        </p:spPr>
        <p:txBody>
          <a:bodyPr vert="horz" lIns="91425" tIns="91425" rIns="91425" bIns="91425" rtlCol="0" anchor="t" anchorCtr="0">
            <a:normAutofit/>
          </a:bodyPr>
          <a:lstStyle>
            <a:lvl1pPr marL="228594" indent="-228594" algn="l" defTabSz="914377" rtl="0" eaLnBrk="1" latinLnBrk="0" hangingPunct="1">
              <a:lnSpc>
                <a:spcPct val="90000"/>
              </a:lnSpc>
              <a:spcBef>
                <a:spcPts val="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9pPr>
          </a:lstStyle>
          <a:p>
            <a:pPr marL="514350" marR="0" lvl="0" indent="-514350" algn="l" defTabSz="914377" rtl="0" eaLnBrk="1" fontAlgn="auto" latinLnBrk="0" hangingPunct="1">
              <a:lnSpc>
                <a:spcPct val="90000"/>
              </a:lnSpc>
              <a:spcBef>
                <a:spcPts val="0"/>
              </a:spcBef>
              <a:spcAft>
                <a:spcPts val="0"/>
              </a:spcAft>
              <a:buClrTx/>
              <a:buSzTx/>
              <a:buFont typeface="Arial" panose="020B0604020202020204" pitchFamily="34" charset="0"/>
              <a:buAutoNum type="arabicPeriod"/>
              <a:tabLst/>
              <a:defRPr/>
            </a:pPr>
            <a:r>
              <a:rPr kumimoji="0" lang="en-US" sz="2800" b="0" i="0" u="none" strike="noStrike" kern="1200" cap="none" spc="0" normalizeH="0" baseline="0" noProof="0" dirty="0" smtClean="0">
                <a:ln>
                  <a:noFill/>
                </a:ln>
                <a:solidFill>
                  <a:schemeClr val="tx1"/>
                </a:solidFill>
                <a:effectLst/>
                <a:uLnTx/>
                <a:uFillTx/>
                <a:latin typeface="Cambria" panose="02040503050406030204" pitchFamily="18" charset="0"/>
              </a:rPr>
              <a:t>Search route</a:t>
            </a:r>
          </a:p>
          <a:p>
            <a:pPr marL="514350" marR="0" lvl="0" indent="-514350" algn="l" defTabSz="914377" rtl="0" eaLnBrk="1" fontAlgn="auto" latinLnBrk="0" hangingPunct="1">
              <a:lnSpc>
                <a:spcPct val="90000"/>
              </a:lnSpc>
              <a:spcBef>
                <a:spcPts val="0"/>
              </a:spcBef>
              <a:spcAft>
                <a:spcPts val="0"/>
              </a:spcAft>
              <a:buClrTx/>
              <a:buSzTx/>
              <a:buFont typeface="Arial" panose="020B0604020202020204" pitchFamily="34" charset="0"/>
              <a:buAutoNum type="arabicPeriod"/>
              <a:tabLst/>
              <a:defRPr/>
            </a:pPr>
            <a:r>
              <a:rPr kumimoji="0" lang="en-US" sz="2800" b="0" i="0" u="none" strike="noStrike" kern="1200" cap="none" spc="0" normalizeH="0" baseline="0" noProof="0" dirty="0" smtClean="0">
                <a:ln>
                  <a:noFill/>
                </a:ln>
                <a:solidFill>
                  <a:schemeClr val="tx1"/>
                </a:solidFill>
                <a:effectLst/>
                <a:uLnTx/>
                <a:uFillTx/>
                <a:latin typeface="Cambria" panose="02040503050406030204" pitchFamily="18" charset="0"/>
              </a:rPr>
              <a:t>Start tracking and notify</a:t>
            </a:r>
          </a:p>
          <a:p>
            <a:pPr marL="514350" marR="0" lvl="0" indent="-514350" algn="l" defTabSz="914377" rtl="0" eaLnBrk="1" fontAlgn="auto" latinLnBrk="0" hangingPunct="1">
              <a:lnSpc>
                <a:spcPct val="90000"/>
              </a:lnSpc>
              <a:spcBef>
                <a:spcPts val="0"/>
              </a:spcBef>
              <a:spcAft>
                <a:spcPts val="0"/>
              </a:spcAft>
              <a:buClrTx/>
              <a:buSzTx/>
              <a:buFont typeface="Arial" panose="020B0604020202020204" pitchFamily="34" charset="0"/>
              <a:buAutoNum type="arabicPeriod"/>
              <a:tabLst/>
              <a:defRPr/>
            </a:pPr>
            <a:r>
              <a:rPr kumimoji="0" lang="en-US" sz="2800" b="0" i="0" u="none" strike="noStrike" kern="1200" cap="none" spc="0" normalizeH="0" baseline="0" noProof="0" dirty="0" smtClean="0">
                <a:ln>
                  <a:noFill/>
                </a:ln>
                <a:solidFill>
                  <a:schemeClr val="tx1"/>
                </a:solidFill>
                <a:effectLst/>
                <a:uLnTx/>
                <a:uFillTx/>
                <a:latin typeface="Cambria" panose="02040503050406030204" pitchFamily="18" charset="0"/>
              </a:rPr>
              <a:t>At each turn will have sound notify</a:t>
            </a:r>
            <a:endParaRPr kumimoji="0" lang="en-US" sz="2800" b="0" i="0" u="none" strike="noStrike" kern="1200" cap="none" spc="0" normalizeH="0" baseline="0" noProof="0" dirty="0">
              <a:ln>
                <a:noFill/>
              </a:ln>
              <a:solidFill>
                <a:schemeClr val="tx1"/>
              </a:solidFill>
              <a:effectLst/>
              <a:uLnTx/>
              <a:uFillTx/>
              <a:latin typeface="Cambria" panose="02040503050406030204" pitchFamily="18" charset="0"/>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210</a:t>
            </a:fld>
            <a:endParaRPr lang="en-US"/>
          </a:p>
        </p:txBody>
      </p:sp>
    </p:spTree>
    <p:extLst>
      <p:ext uri="{BB962C8B-B14F-4D97-AF65-F5344CB8AC3E}">
        <p14:creationId xmlns:p14="http://schemas.microsoft.com/office/powerpoint/2010/main" val="3334462872"/>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676870"/>
            <a:ext cx="2762295" cy="92333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5400" b="0" i="0" u="none" strike="noStrike" kern="0" cap="none" spc="0" normalizeH="0" baseline="0" noProof="0" dirty="0" smtClean="0">
                <a:ln>
                  <a:noFill/>
                </a:ln>
                <a:solidFill>
                  <a:schemeClr val="bg1"/>
                </a:solidFill>
                <a:effectLst/>
                <a:uLnTx/>
                <a:uFillTx/>
                <a:latin typeface="Cambria" pitchFamily="18" charset="0"/>
              </a:rPr>
              <a:t>Problem</a:t>
            </a:r>
            <a:endParaRPr kumimoji="0" lang="en-US" sz="5400" b="0" i="0" u="none" strike="noStrike" kern="0" cap="none" spc="0" normalizeH="0" baseline="0" noProof="0" dirty="0">
              <a:ln>
                <a:noFill/>
              </a:ln>
              <a:solidFill>
                <a:schemeClr val="bg1"/>
              </a:solidFill>
              <a:effectLst/>
              <a:uLnTx/>
              <a:uFillTx/>
              <a:latin typeface="Cambria" pitchFamily="18" charset="0"/>
            </a:endParaRPr>
          </a:p>
        </p:txBody>
      </p:sp>
      <p:sp>
        <p:nvSpPr>
          <p:cNvPr id="5" name="TextBox 4"/>
          <p:cNvSpPr txBox="1"/>
          <p:nvPr/>
        </p:nvSpPr>
        <p:spPr>
          <a:xfrm>
            <a:off x="457200" y="2071302"/>
            <a:ext cx="8318090" cy="156966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ysClr val="windowText" lastClr="000000"/>
                </a:solidFill>
                <a:effectLst/>
                <a:uLnTx/>
                <a:uFillTx/>
                <a:latin typeface="Cambria" pitchFamily="18" charset="0"/>
              </a:rPr>
              <a:t>Now, Mr. </a:t>
            </a:r>
            <a:r>
              <a:rPr kumimoji="0" lang="en-US" sz="2400" b="0" i="0" u="none" strike="noStrike" kern="0" cap="none" spc="0" normalizeH="0" baseline="0" noProof="0" dirty="0" err="1" smtClean="0">
                <a:ln>
                  <a:noFill/>
                </a:ln>
                <a:solidFill>
                  <a:sysClr val="windowText" lastClr="000000"/>
                </a:solidFill>
                <a:effectLst/>
                <a:uLnTx/>
                <a:uFillTx/>
                <a:latin typeface="Cambria" pitchFamily="18" charset="0"/>
              </a:rPr>
              <a:t>Khuong</a:t>
            </a:r>
            <a:r>
              <a:rPr kumimoji="0" lang="en-US" sz="2400" b="0" i="0" u="none" strike="noStrike" kern="0" cap="none" spc="0" normalizeH="0" baseline="0" noProof="0" dirty="0" smtClean="0">
                <a:ln>
                  <a:noFill/>
                </a:ln>
                <a:solidFill>
                  <a:sysClr val="windowText" lastClr="000000"/>
                </a:solidFill>
                <a:effectLst/>
                <a:uLnTx/>
                <a:uFillTx/>
                <a:latin typeface="Cambria" pitchFamily="18" charset="0"/>
              </a:rPr>
              <a:t> </a:t>
            </a:r>
            <a:r>
              <a:rPr kumimoji="0" lang="en-US" sz="2400" b="0" i="0" u="none" strike="noStrike" kern="0" cap="none" spc="0" normalizeH="0" baseline="0" noProof="0" dirty="0">
                <a:ln>
                  <a:noFill/>
                </a:ln>
                <a:solidFill>
                  <a:sysClr val="windowText" lastClr="000000"/>
                </a:solidFill>
                <a:effectLst/>
                <a:uLnTx/>
                <a:uFillTx/>
                <a:latin typeface="Cambria" pitchFamily="18" charset="0"/>
              </a:rPr>
              <a:t>has application, which help him to know what he should do.</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ysClr val="windowText" lastClr="000000"/>
                </a:solidFill>
                <a:effectLst/>
                <a:uLnTx/>
                <a:uFillTx/>
                <a:latin typeface="Cambria" pitchFamily="18" charset="0"/>
              </a:rPr>
              <a:t>But theft is everywhere. And Mr. </a:t>
            </a:r>
            <a:r>
              <a:rPr kumimoji="0" lang="en-US" sz="2400" b="0" i="0" u="none" strike="noStrike" kern="0" cap="none" spc="0" normalizeH="0" baseline="0" noProof="0" dirty="0" err="1" smtClean="0">
                <a:ln>
                  <a:noFill/>
                </a:ln>
                <a:solidFill>
                  <a:sysClr val="windowText" lastClr="000000"/>
                </a:solidFill>
                <a:effectLst/>
                <a:uLnTx/>
                <a:uFillTx/>
                <a:latin typeface="Cambria" pitchFamily="18" charset="0"/>
              </a:rPr>
              <a:t>Khuong</a:t>
            </a:r>
            <a:r>
              <a:rPr kumimoji="0" lang="en-US" sz="2400" b="0" i="0" u="none" strike="noStrike" kern="0" cap="none" spc="0" normalizeH="0" baseline="0" noProof="0" dirty="0" smtClean="0">
                <a:ln>
                  <a:noFill/>
                </a:ln>
                <a:solidFill>
                  <a:sysClr val="windowText" lastClr="000000"/>
                </a:solidFill>
                <a:effectLst/>
                <a:uLnTx/>
                <a:uFillTx/>
                <a:latin typeface="Cambria" pitchFamily="18" charset="0"/>
              </a:rPr>
              <a:t>  </a:t>
            </a:r>
            <a:r>
              <a:rPr kumimoji="0" lang="en-US" sz="2400" b="0" i="0" u="none" strike="noStrike" kern="0" cap="none" spc="0" normalizeH="0" baseline="0" noProof="0" dirty="0">
                <a:ln>
                  <a:noFill/>
                </a:ln>
                <a:solidFill>
                  <a:sysClr val="windowText" lastClr="000000"/>
                </a:solidFill>
                <a:effectLst/>
                <a:uLnTx/>
                <a:uFillTx/>
                <a:latin typeface="Cambria" pitchFamily="18" charset="0"/>
              </a:rPr>
              <a:t>is timid, suspicious, afraid man. He doesn’t want to lost his mobile.</a:t>
            </a:r>
          </a:p>
        </p:txBody>
      </p:sp>
      <p:pic>
        <p:nvPicPr>
          <p:cNvPr id="6" name="Picture 5" descr="http://img.v3.news.zdn.vn/Uploaded/fsmmy/2014_06_03/manh_kho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85633" y="4112064"/>
            <a:ext cx="2915534" cy="1940339"/>
          </a:xfrm>
          <a:prstGeom prst="rect">
            <a:avLst/>
          </a:prstGeom>
          <a:noFill/>
          <a:extLst>
            <a:ext uri="{909E8E84-426E-40DD-AFC4-6F175D3DCCD1}">
              <a14:hiddenFill xmlns:a14="http://schemas.microsoft.com/office/drawing/2010/main">
                <a:solidFill>
                  <a:srgbClr val="FFFFFF"/>
                </a:solidFill>
              </a14:hiddenFill>
            </a:ext>
          </a:extLst>
        </p:spPr>
      </p:pic>
      <p:sp>
        <p:nvSpPr>
          <p:cNvPr id="7" name="Slide Number Placeholder 4"/>
          <p:cNvSpPr txBox="1">
            <a:spLocks/>
          </p:cNvSpPr>
          <p:nvPr/>
        </p:nvSpPr>
        <p:spPr>
          <a:xfrm>
            <a:off x="6457950" y="6356351"/>
            <a:ext cx="2057400" cy="365125"/>
          </a:xfrm>
          <a:prstGeom prst="rect">
            <a:avLst/>
          </a:prstGeom>
        </p:spPr>
        <p:txBody>
          <a:bodyPr vert="horz" lIns="91425" tIns="91425" rIns="91425" bIns="91425" rtlCol="0" anchor="ctr" anchorCtr="0">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solidFill>
                  <a:schemeClr val="bg1">
                    <a:lumMod val="65000"/>
                  </a:schemeClr>
                </a:solidFill>
              </a:rPr>
              <a:t>211</a:t>
            </a:r>
            <a:endParaRPr lang="en-US" dirty="0">
              <a:solidFill>
                <a:schemeClr val="bg1">
                  <a:lumMod val="65000"/>
                </a:schemeClr>
              </a:solidFill>
            </a:endParaRPr>
          </a:p>
        </p:txBody>
      </p:sp>
    </p:spTree>
    <p:extLst>
      <p:ext uri="{BB962C8B-B14F-4D97-AF65-F5344CB8AC3E}">
        <p14:creationId xmlns:p14="http://schemas.microsoft.com/office/powerpoint/2010/main" val="3214300957"/>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5400" dirty="0" smtClean="0">
                <a:solidFill>
                  <a:schemeClr val="bg1"/>
                </a:solidFill>
                <a:latin typeface="Cambria" pitchFamily="18" charset="0"/>
              </a:rPr>
              <a:t>Solution</a:t>
            </a:r>
            <a:endParaRPr lang="en-US" sz="5400" dirty="0">
              <a:solidFill>
                <a:schemeClr val="bg1"/>
              </a:solidFill>
              <a:latin typeface="Cambria" pitchFamily="18" charset="0"/>
            </a:endParaRPr>
          </a:p>
        </p:txBody>
      </p:sp>
      <p:grpSp>
        <p:nvGrpSpPr>
          <p:cNvPr id="16" name="Group 15"/>
          <p:cNvGrpSpPr/>
          <p:nvPr/>
        </p:nvGrpSpPr>
        <p:grpSpPr>
          <a:xfrm>
            <a:off x="3108776" y="4580136"/>
            <a:ext cx="1920719" cy="1553123"/>
            <a:chOff x="3635000" y="3466888"/>
            <a:chExt cx="1920719" cy="1553123"/>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87747" y="3466888"/>
              <a:ext cx="1306902" cy="1306902"/>
            </a:xfrm>
            <a:prstGeom prst="rect">
              <a:avLst/>
            </a:prstGeom>
          </p:spPr>
        </p:pic>
        <p:sp>
          <p:nvSpPr>
            <p:cNvPr id="8" name="TextBox 7"/>
            <p:cNvSpPr txBox="1"/>
            <p:nvPr/>
          </p:nvSpPr>
          <p:spPr>
            <a:xfrm>
              <a:off x="3635000" y="4589124"/>
              <a:ext cx="1920719" cy="43088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200" b="1" i="0" u="none" strike="noStrike" kern="0" cap="none" spc="0" normalizeH="0" baseline="0" noProof="0" dirty="0" smtClean="0">
                  <a:ln>
                    <a:noFill/>
                  </a:ln>
                  <a:solidFill>
                    <a:sysClr val="windowText" lastClr="000000"/>
                  </a:solidFill>
                  <a:effectLst/>
                  <a:uLnTx/>
                  <a:uFillTx/>
                  <a:latin typeface="Cambria" panose="02040503050406030204" pitchFamily="18" charset="0"/>
                </a:rPr>
                <a:t>Street Router</a:t>
              </a:r>
              <a:endParaRPr kumimoji="0" lang="en-US" sz="22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5" name="Group 4"/>
          <p:cNvGrpSpPr/>
          <p:nvPr/>
        </p:nvGrpSpPr>
        <p:grpSpPr>
          <a:xfrm>
            <a:off x="810811" y="4773790"/>
            <a:ext cx="1587294" cy="1565926"/>
            <a:chOff x="963211" y="1642667"/>
            <a:chExt cx="1587294" cy="1565926"/>
          </a:xfrm>
        </p:grpSpPr>
        <p:pic>
          <p:nvPicPr>
            <p:cNvPr id="10" name="Picture 2" descr="C:\Users\ngoan\Desktop\image\bu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6342" y="1642667"/>
              <a:ext cx="1135039" cy="1135039"/>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963211" y="2777706"/>
              <a:ext cx="1587294" cy="43088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200" b="1" i="0" u="none" strike="noStrike" kern="0" cap="none" spc="0" normalizeH="0" baseline="0" noProof="0" dirty="0" smtClean="0">
                  <a:ln>
                    <a:noFill/>
                  </a:ln>
                  <a:solidFill>
                    <a:sysClr val="windowText" lastClr="000000"/>
                  </a:solidFill>
                  <a:effectLst/>
                  <a:uLnTx/>
                  <a:uFillTx/>
                  <a:latin typeface="Cambria" panose="02040503050406030204" pitchFamily="18" charset="0"/>
                </a:rPr>
                <a:t>Search bus</a:t>
              </a:r>
              <a:endParaRPr kumimoji="0" lang="en-US" sz="22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6" name="Group 5"/>
          <p:cNvGrpSpPr/>
          <p:nvPr/>
        </p:nvGrpSpPr>
        <p:grpSpPr>
          <a:xfrm>
            <a:off x="659888" y="2708031"/>
            <a:ext cx="1927131" cy="1542353"/>
            <a:chOff x="3679276" y="1642667"/>
            <a:chExt cx="1927131" cy="1542353"/>
          </a:xfrm>
        </p:grpSpPr>
        <p:pic>
          <p:nvPicPr>
            <p:cNvPr id="9" name="Picture 2" descr="C:\Users\ngoan\Desktop\image\24598-200.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53851" y="1642667"/>
              <a:ext cx="1135039" cy="1135039"/>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3679276" y="2754133"/>
              <a:ext cx="1927131" cy="43088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200" b="1" i="0" u="none" strike="noStrike" kern="0" cap="none" spc="0" normalizeH="0" baseline="0" noProof="0" dirty="0" smtClean="0">
                  <a:ln>
                    <a:noFill/>
                  </a:ln>
                  <a:solidFill>
                    <a:sysClr val="windowText" lastClr="000000"/>
                  </a:solidFill>
                  <a:effectLst/>
                  <a:uLnTx/>
                  <a:uFillTx/>
                  <a:latin typeface="Cambria" panose="02040503050406030204" pitchFamily="18" charset="0"/>
                </a:rPr>
                <a:t>Search motor</a:t>
              </a:r>
              <a:endParaRPr kumimoji="0" lang="en-US" sz="22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28" name="Group 27"/>
          <p:cNvGrpSpPr/>
          <p:nvPr/>
        </p:nvGrpSpPr>
        <p:grpSpPr>
          <a:xfrm>
            <a:off x="2280475" y="1827800"/>
            <a:ext cx="2307042" cy="1468291"/>
            <a:chOff x="6155474" y="1847819"/>
            <a:chExt cx="2307042" cy="1468291"/>
          </a:xfrm>
        </p:grpSpPr>
        <p:pic>
          <p:nvPicPr>
            <p:cNvPr id="29" name="Picture 2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661359" y="1847819"/>
              <a:ext cx="1066401" cy="1066401"/>
            </a:xfrm>
            <a:prstGeom prst="rect">
              <a:avLst/>
            </a:prstGeom>
          </p:spPr>
        </p:pic>
        <p:sp>
          <p:nvSpPr>
            <p:cNvPr id="30" name="TextBox 29"/>
            <p:cNvSpPr txBox="1"/>
            <p:nvPr/>
          </p:nvSpPr>
          <p:spPr>
            <a:xfrm>
              <a:off x="6155474" y="2885223"/>
              <a:ext cx="2307042" cy="43088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200" b="1" i="0" u="none" strike="noStrike" kern="0" cap="none" spc="0" normalizeH="0" baseline="0" noProof="0" dirty="0" smtClean="0">
                  <a:ln>
                    <a:noFill/>
                  </a:ln>
                  <a:solidFill>
                    <a:sysClr val="windowText" lastClr="000000"/>
                  </a:solidFill>
                  <a:effectLst/>
                  <a:uLnTx/>
                  <a:uFillTx/>
                  <a:latin typeface="Cambria" panose="02040503050406030204" pitchFamily="18" charset="0"/>
                </a:rPr>
                <a:t>Detect right way</a:t>
              </a:r>
              <a:endParaRPr kumimoji="0" lang="en-US" sz="22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31" name="Group 30"/>
          <p:cNvGrpSpPr/>
          <p:nvPr/>
        </p:nvGrpSpPr>
        <p:grpSpPr>
          <a:xfrm>
            <a:off x="4808802" y="1733890"/>
            <a:ext cx="1641796" cy="1586976"/>
            <a:chOff x="837807" y="3581865"/>
            <a:chExt cx="1641796" cy="1586976"/>
          </a:xfrm>
        </p:grpSpPr>
        <p:pic>
          <p:nvPicPr>
            <p:cNvPr id="32" name="Picture 3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82207" y="3581865"/>
              <a:ext cx="1156089" cy="1156089"/>
            </a:xfrm>
            <a:prstGeom prst="rect">
              <a:avLst/>
            </a:prstGeom>
          </p:spPr>
        </p:pic>
        <p:sp>
          <p:nvSpPr>
            <p:cNvPr id="33" name="TextBox 32"/>
            <p:cNvSpPr txBox="1"/>
            <p:nvPr/>
          </p:nvSpPr>
          <p:spPr>
            <a:xfrm>
              <a:off x="837807" y="4737954"/>
              <a:ext cx="1641796" cy="43088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200" b="1" i="0" u="none" strike="noStrike" kern="0" cap="none" spc="0" normalizeH="0" baseline="0" noProof="0" dirty="0" smtClean="0">
                  <a:ln>
                    <a:noFill/>
                  </a:ln>
                  <a:solidFill>
                    <a:sysClr val="windowText" lastClr="000000"/>
                  </a:solidFill>
                  <a:effectLst/>
                  <a:uLnTx/>
                  <a:uFillTx/>
                  <a:latin typeface="Cambria" panose="02040503050406030204" pitchFamily="18" charset="0"/>
                </a:rPr>
                <a:t>Map offline</a:t>
              </a:r>
              <a:endParaRPr kumimoji="0" lang="en-US" sz="22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cxnSp>
        <p:nvCxnSpPr>
          <p:cNvPr id="35" name="Straight Arrow Connector 34"/>
          <p:cNvCxnSpPr/>
          <p:nvPr/>
        </p:nvCxnSpPr>
        <p:spPr>
          <a:xfrm>
            <a:off x="4808802" y="5341309"/>
            <a:ext cx="1896798"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1" name="Group 20"/>
          <p:cNvGrpSpPr/>
          <p:nvPr/>
        </p:nvGrpSpPr>
        <p:grpSpPr>
          <a:xfrm>
            <a:off x="6109291" y="4498311"/>
            <a:ext cx="2771913" cy="1524497"/>
            <a:chOff x="4603048" y="5313385"/>
            <a:chExt cx="2771913" cy="1524497"/>
          </a:xfrm>
        </p:grpSpPr>
        <p:pic>
          <p:nvPicPr>
            <p:cNvPr id="22" name="Picture 2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284987" y="5313385"/>
              <a:ext cx="1093610" cy="1093610"/>
            </a:xfrm>
            <a:prstGeom prst="rect">
              <a:avLst/>
            </a:prstGeom>
          </p:spPr>
        </p:pic>
        <p:sp>
          <p:nvSpPr>
            <p:cNvPr id="23" name="Rectangle 22"/>
            <p:cNvSpPr/>
            <p:nvPr/>
          </p:nvSpPr>
          <p:spPr>
            <a:xfrm>
              <a:off x="4603048" y="6406995"/>
              <a:ext cx="2771913" cy="430887"/>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200" b="1" i="0" u="none" strike="noStrike" kern="0" cap="none" spc="0" normalizeH="0" baseline="0" noProof="0" dirty="0" smtClean="0">
                  <a:ln>
                    <a:noFill/>
                  </a:ln>
                  <a:solidFill>
                    <a:sysClr val="windowText" lastClr="000000"/>
                  </a:solidFill>
                  <a:effectLst/>
                  <a:uLnTx/>
                  <a:uFillTx/>
                  <a:latin typeface="Cambria" panose="02040503050406030204" pitchFamily="18" charset="0"/>
                </a:rPr>
                <a:t>Support smart wear</a:t>
              </a:r>
              <a:endParaRPr kumimoji="0" lang="en-US" sz="22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sp>
        <p:nvSpPr>
          <p:cNvPr id="24" name="Slide Number Placeholder 4"/>
          <p:cNvSpPr txBox="1">
            <a:spLocks/>
          </p:cNvSpPr>
          <p:nvPr/>
        </p:nvSpPr>
        <p:spPr>
          <a:xfrm>
            <a:off x="6457950" y="6356351"/>
            <a:ext cx="2057400" cy="365125"/>
          </a:xfrm>
          <a:prstGeom prst="rect">
            <a:avLst/>
          </a:prstGeom>
        </p:spPr>
        <p:txBody>
          <a:bodyPr vert="horz" lIns="91425" tIns="91425" rIns="91425" bIns="91425" rtlCol="0" anchor="ctr" anchorCtr="0">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solidFill>
                  <a:schemeClr val="bg1">
                    <a:lumMod val="65000"/>
                  </a:schemeClr>
                </a:solidFill>
              </a:rPr>
              <a:t>212</a:t>
            </a:r>
            <a:endParaRPr lang="en-US" dirty="0">
              <a:solidFill>
                <a:schemeClr val="bg1">
                  <a:lumMod val="65000"/>
                </a:schemeClr>
              </a:solidFill>
            </a:endParaRPr>
          </a:p>
        </p:txBody>
      </p:sp>
    </p:spTree>
    <p:extLst>
      <p:ext uri="{BB962C8B-B14F-4D97-AF65-F5344CB8AC3E}">
        <p14:creationId xmlns:p14="http://schemas.microsoft.com/office/powerpoint/2010/main" val="862066819"/>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676870"/>
            <a:ext cx="5974713" cy="1754326"/>
          </a:xfrm>
          <a:prstGeom prst="rect">
            <a:avLst/>
          </a:prstGeom>
          <a:noFill/>
        </p:spPr>
        <p:txBody>
          <a:bodyPr wrap="none" rtlCol="0">
            <a:spAutoFit/>
          </a:bodyPr>
          <a:lstStyle/>
          <a:p>
            <a:pPr>
              <a:defRPr/>
            </a:pPr>
            <a:r>
              <a:rPr lang="vi-VN" sz="5400" kern="0" dirty="0">
                <a:solidFill>
                  <a:schemeClr val="bg1"/>
                </a:solidFill>
                <a:latin typeface="Cambria" pitchFamily="18" charset="0"/>
              </a:rPr>
              <a:t>Connection Process</a:t>
            </a:r>
            <a:endParaRPr lang="en-US" sz="5400" kern="0" dirty="0">
              <a:solidFill>
                <a:schemeClr val="bg1"/>
              </a:solidFill>
              <a:latin typeface="Cambria" pitchFamily="18" charset="0"/>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5400" b="0" i="0" u="none" strike="noStrike" kern="0" cap="none" spc="0" normalizeH="0" baseline="0" noProof="0" dirty="0">
              <a:ln>
                <a:noFill/>
              </a:ln>
              <a:solidFill>
                <a:schemeClr val="bg1"/>
              </a:solidFill>
              <a:effectLst/>
              <a:uLnTx/>
              <a:uFillTx/>
              <a:latin typeface="Cambria" pitchFamily="18" charset="0"/>
            </a:endParaRPr>
          </a:p>
        </p:txBody>
      </p:sp>
      <p:pic>
        <p:nvPicPr>
          <p:cNvPr id="6" name="image2.jpg"/>
          <p:cNvPicPr>
            <a:picLocks noChangeAspect="1"/>
          </p:cNvPicPr>
          <p:nvPr/>
        </p:nvPicPr>
        <p:blipFill>
          <a:blip r:embed="rId3">
            <a:extLst/>
          </a:blip>
          <a:stretch>
            <a:fillRect/>
          </a:stretch>
        </p:blipFill>
        <p:spPr>
          <a:xfrm>
            <a:off x="6837354" y="1947032"/>
            <a:ext cx="1326775" cy="1326775"/>
          </a:xfrm>
          <a:prstGeom prst="rect">
            <a:avLst/>
          </a:prstGeom>
          <a:ln w="12700">
            <a:miter lim="400000"/>
          </a:ln>
        </p:spPr>
      </p:pic>
      <p:pic>
        <p:nvPicPr>
          <p:cNvPr id="7" name="Picture 6" descr="http://imshopping.rediff.com/imgshop/800-1280/shopping/pixs/3777/g/greenberry_z8._greenberry-z8-mobile-quad-core-processor-dual-sim.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9512" y="1746636"/>
            <a:ext cx="1727565" cy="1727565"/>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Arrow Connector 7"/>
          <p:cNvCxnSpPr>
            <a:stCxn id="6" idx="1"/>
            <a:endCxn id="7" idx="3"/>
          </p:cNvCxnSpPr>
          <p:nvPr/>
        </p:nvCxnSpPr>
        <p:spPr>
          <a:xfrm flipH="1" flipV="1">
            <a:off x="2407077" y="2610419"/>
            <a:ext cx="4430277" cy="1"/>
          </a:xfrm>
          <a:prstGeom prst="straightConnector1">
            <a:avLst/>
          </a:prstGeom>
          <a:ln w="381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4212259" y="2068764"/>
            <a:ext cx="804451"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latin typeface="Cambria" pitchFamily="18" charset="0"/>
              </a:rPr>
              <a:t>Pair</a:t>
            </a:r>
            <a:endParaRPr kumimoji="0" lang="en-US" sz="2800" b="0" i="0" u="none" strike="noStrike" kern="0" cap="none" spc="0" normalizeH="0" baseline="0" noProof="0" dirty="0">
              <a:ln>
                <a:noFill/>
              </a:ln>
              <a:solidFill>
                <a:sysClr val="windowText" lastClr="000000"/>
              </a:solidFill>
              <a:effectLst/>
              <a:uLnTx/>
              <a:uFillTx/>
              <a:latin typeface="Cambria" pitchFamily="18" charset="0"/>
            </a:endParaRPr>
          </a:p>
        </p:txBody>
      </p:sp>
      <p:sp>
        <p:nvSpPr>
          <p:cNvPr id="10" name="TextBox 9"/>
          <p:cNvSpPr txBox="1"/>
          <p:nvPr/>
        </p:nvSpPr>
        <p:spPr>
          <a:xfrm>
            <a:off x="3925386" y="2635215"/>
            <a:ext cx="1696362"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latin typeface="Cambria" pitchFamily="18" charset="0"/>
              </a:rPr>
              <a:t>Bluetooth</a:t>
            </a:r>
            <a:endParaRPr kumimoji="0" lang="en-US" sz="2800" b="0" i="0" u="none" strike="noStrike" kern="0" cap="none" spc="0" normalizeH="0" baseline="0" noProof="0" dirty="0">
              <a:ln>
                <a:noFill/>
              </a:ln>
              <a:solidFill>
                <a:sysClr val="windowText" lastClr="000000"/>
              </a:solidFill>
              <a:effectLst/>
              <a:uLnTx/>
              <a:uFillTx/>
              <a:latin typeface="Cambria" pitchFamily="18" charset="0"/>
            </a:endParaRPr>
          </a:p>
        </p:txBody>
      </p:sp>
      <p:sp>
        <p:nvSpPr>
          <p:cNvPr id="11" name="Slide Number Placeholder 4"/>
          <p:cNvSpPr>
            <a:spLocks noGrp="1"/>
          </p:cNvSpPr>
          <p:nvPr>
            <p:ph type="sldNum" sz="quarter" idx="12"/>
          </p:nvPr>
        </p:nvSpPr>
        <p:spPr>
          <a:xfrm>
            <a:off x="6457950" y="6356351"/>
            <a:ext cx="2057400" cy="365125"/>
          </a:xfrm>
        </p:spPr>
        <p:txBody>
          <a:bodyPr/>
          <a:lstStyle/>
          <a:p>
            <a:pPr algn="r"/>
            <a:r>
              <a:rPr lang="en-US" sz="1200" dirty="0" smtClean="0">
                <a:solidFill>
                  <a:schemeClr val="bg1">
                    <a:lumMod val="65000"/>
                  </a:schemeClr>
                </a:solidFill>
              </a:rPr>
              <a:t>213</a:t>
            </a:r>
            <a:endParaRPr lang="en-US" sz="1200" dirty="0">
              <a:solidFill>
                <a:schemeClr val="bg1">
                  <a:lumMod val="65000"/>
                </a:schemeClr>
              </a:solidFill>
            </a:endParaRPr>
          </a:p>
        </p:txBody>
      </p:sp>
    </p:spTree>
    <p:extLst>
      <p:ext uri="{BB962C8B-B14F-4D97-AF65-F5344CB8AC3E}">
        <p14:creationId xmlns:p14="http://schemas.microsoft.com/office/powerpoint/2010/main" val="1606611742"/>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676870"/>
            <a:ext cx="5974713" cy="92333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5400" b="0" i="0" u="none" strike="noStrike" kern="0" cap="none" spc="0" normalizeH="0" baseline="0" noProof="0" dirty="0" smtClean="0">
                <a:ln>
                  <a:noFill/>
                </a:ln>
                <a:solidFill>
                  <a:schemeClr val="bg1"/>
                </a:solidFill>
                <a:effectLst/>
                <a:uLnTx/>
                <a:uFillTx/>
                <a:latin typeface="Cambria" pitchFamily="18" charset="0"/>
              </a:rPr>
              <a:t>Connection Process</a:t>
            </a:r>
            <a:endParaRPr kumimoji="0" lang="en-US" sz="5400" b="0" i="0" u="none" strike="noStrike" kern="0" cap="none" spc="0" normalizeH="0" baseline="0" noProof="0" dirty="0">
              <a:ln>
                <a:noFill/>
              </a:ln>
              <a:solidFill>
                <a:schemeClr val="bg1"/>
              </a:solidFill>
              <a:effectLst/>
              <a:uLnTx/>
              <a:uFillTx/>
              <a:latin typeface="Cambria" pitchFamily="18" charset="0"/>
            </a:endParaRPr>
          </a:p>
        </p:txBody>
      </p:sp>
      <p:pic>
        <p:nvPicPr>
          <p:cNvPr id="6" name="image2.jpg"/>
          <p:cNvPicPr>
            <a:picLocks noChangeAspect="1"/>
          </p:cNvPicPr>
          <p:nvPr/>
        </p:nvPicPr>
        <p:blipFill>
          <a:blip r:embed="rId3">
            <a:extLst/>
          </a:blip>
          <a:stretch>
            <a:fillRect/>
          </a:stretch>
        </p:blipFill>
        <p:spPr>
          <a:xfrm>
            <a:off x="6837354" y="1947032"/>
            <a:ext cx="1326775" cy="1326775"/>
          </a:xfrm>
          <a:prstGeom prst="rect">
            <a:avLst/>
          </a:prstGeom>
          <a:ln w="12700">
            <a:miter lim="400000"/>
          </a:ln>
        </p:spPr>
      </p:pic>
      <p:pic>
        <p:nvPicPr>
          <p:cNvPr id="7" name="Picture 6" descr="http://imshopping.rediff.com/imgshop/800-1280/shopping/pixs/3777/g/greenberry_z8._greenberry-z8-mobile-quad-core-processor-dual-sim.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9512" y="1746636"/>
            <a:ext cx="1727565" cy="1727565"/>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Arrow Connector 7"/>
          <p:cNvCxnSpPr>
            <a:stCxn id="6" idx="1"/>
            <a:endCxn id="7" idx="3"/>
          </p:cNvCxnSpPr>
          <p:nvPr/>
        </p:nvCxnSpPr>
        <p:spPr>
          <a:xfrm flipH="1" flipV="1">
            <a:off x="2407077" y="2610419"/>
            <a:ext cx="4430277" cy="1"/>
          </a:xfrm>
          <a:prstGeom prst="straightConnector1">
            <a:avLst/>
          </a:prstGeom>
          <a:ln w="381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4212259" y="2068764"/>
            <a:ext cx="804451"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latin typeface="Cambria" pitchFamily="18" charset="0"/>
              </a:rPr>
              <a:t>Pair</a:t>
            </a:r>
            <a:endParaRPr kumimoji="0" lang="en-US" sz="2800" b="0" i="0" u="none" strike="noStrike" kern="0" cap="none" spc="0" normalizeH="0" baseline="0" noProof="0" dirty="0">
              <a:ln>
                <a:noFill/>
              </a:ln>
              <a:solidFill>
                <a:sysClr val="windowText" lastClr="000000"/>
              </a:solidFill>
              <a:effectLst/>
              <a:uLnTx/>
              <a:uFillTx/>
              <a:latin typeface="Cambria" pitchFamily="18" charset="0"/>
            </a:endParaRPr>
          </a:p>
        </p:txBody>
      </p:sp>
      <p:sp>
        <p:nvSpPr>
          <p:cNvPr id="10" name="TextBox 9"/>
          <p:cNvSpPr txBox="1"/>
          <p:nvPr/>
        </p:nvSpPr>
        <p:spPr>
          <a:xfrm>
            <a:off x="3925386" y="2635215"/>
            <a:ext cx="1696362"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latin typeface="Cambria" pitchFamily="18" charset="0"/>
              </a:rPr>
              <a:t>Bluetooth</a:t>
            </a:r>
            <a:endParaRPr kumimoji="0" lang="en-US" sz="2800" b="0" i="0" u="none" strike="noStrike" kern="0" cap="none" spc="0" normalizeH="0" baseline="0" noProof="0" dirty="0">
              <a:ln>
                <a:noFill/>
              </a:ln>
              <a:solidFill>
                <a:sysClr val="windowText" lastClr="000000"/>
              </a:solidFill>
              <a:effectLst/>
              <a:uLnTx/>
              <a:uFillTx/>
              <a:latin typeface="Cambria" pitchFamily="18" charset="0"/>
            </a:endParaRPr>
          </a:p>
        </p:txBody>
      </p:sp>
      <p:sp>
        <p:nvSpPr>
          <p:cNvPr id="11" name="Rectangle 10"/>
          <p:cNvSpPr/>
          <p:nvPr/>
        </p:nvSpPr>
        <p:spPr>
          <a:xfrm>
            <a:off x="3622325" y="4925962"/>
            <a:ext cx="2483508" cy="678425"/>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rgbClr val="FF0000"/>
                </a:solidFill>
                <a:effectLst/>
                <a:uLnTx/>
                <a:uFillTx/>
                <a:latin typeface="Cambria" pitchFamily="18" charset="0"/>
              </a:rPr>
              <a:t>Smart wear name</a:t>
            </a:r>
            <a:endParaRPr kumimoji="0" lang="en-US" sz="2400" b="0" i="0" u="none" strike="noStrike" kern="0" cap="none" spc="0" normalizeH="0" baseline="0" noProof="0" dirty="0">
              <a:ln>
                <a:noFill/>
              </a:ln>
              <a:solidFill>
                <a:srgbClr val="FF0000"/>
              </a:solidFill>
              <a:effectLst/>
              <a:uLnTx/>
              <a:uFillTx/>
              <a:latin typeface="Cambria" pitchFamily="18" charset="0"/>
            </a:endParaRPr>
          </a:p>
        </p:txBody>
      </p:sp>
      <p:cxnSp>
        <p:nvCxnSpPr>
          <p:cNvPr id="5" name="Straight Arrow Connector 4"/>
          <p:cNvCxnSpPr/>
          <p:nvPr/>
        </p:nvCxnSpPr>
        <p:spPr>
          <a:xfrm flipH="1">
            <a:off x="6105833" y="3613355"/>
            <a:ext cx="1283109" cy="1076632"/>
          </a:xfrm>
          <a:prstGeom prst="straightConnector1">
            <a:avLst/>
          </a:prstGeom>
          <a:ln w="38100">
            <a:tailEnd type="arrow"/>
          </a:ln>
        </p:spPr>
        <p:style>
          <a:lnRef idx="3">
            <a:schemeClr val="dk1"/>
          </a:lnRef>
          <a:fillRef idx="0">
            <a:schemeClr val="dk1"/>
          </a:fillRef>
          <a:effectRef idx="2">
            <a:schemeClr val="dk1"/>
          </a:effectRef>
          <a:fontRef idx="minor">
            <a:schemeClr val="tx1"/>
          </a:fontRef>
        </p:style>
      </p:cxnSp>
      <p:sp>
        <p:nvSpPr>
          <p:cNvPr id="12" name="TextBox 11"/>
          <p:cNvSpPr txBox="1"/>
          <p:nvPr/>
        </p:nvSpPr>
        <p:spPr>
          <a:xfrm>
            <a:off x="6983218" y="4151671"/>
            <a:ext cx="1721497"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latin typeface="Cambria" pitchFamily="18" charset="0"/>
              </a:rPr>
              <a:t>Broadcast</a:t>
            </a:r>
            <a:endParaRPr kumimoji="0" lang="en-US" sz="2800" b="0" i="0" u="none" strike="noStrike" kern="0" cap="none" spc="0" normalizeH="0" baseline="0" noProof="0" dirty="0">
              <a:ln>
                <a:noFill/>
              </a:ln>
              <a:solidFill>
                <a:sysClr val="windowText" lastClr="000000"/>
              </a:solidFill>
              <a:effectLst/>
              <a:uLnTx/>
              <a:uFillTx/>
              <a:latin typeface="Cambria" pitchFamily="18" charset="0"/>
            </a:endParaRPr>
          </a:p>
        </p:txBody>
      </p:sp>
      <p:sp>
        <p:nvSpPr>
          <p:cNvPr id="13" name="Oval 12"/>
          <p:cNvSpPr/>
          <p:nvPr/>
        </p:nvSpPr>
        <p:spPr>
          <a:xfrm>
            <a:off x="5339359" y="4361184"/>
            <a:ext cx="564777" cy="564777"/>
          </a:xfrm>
          <a:prstGeom prst="ellipse">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latin typeface="Cambria" pitchFamily="18" charset="0"/>
              </a:rPr>
              <a:t>1</a:t>
            </a:r>
            <a:endParaRPr kumimoji="0" lang="en-US" sz="2400" b="1" i="0" u="none" strike="noStrike" kern="0" cap="none" spc="0" normalizeH="0" baseline="0" noProof="0" dirty="0">
              <a:ln>
                <a:noFill/>
              </a:ln>
              <a:solidFill>
                <a:srgbClr val="FF0000"/>
              </a:solidFill>
              <a:effectLst/>
              <a:uLnTx/>
              <a:uFillTx/>
              <a:latin typeface="Cambria" pitchFamily="18" charset="0"/>
            </a:endParaRPr>
          </a:p>
        </p:txBody>
      </p:sp>
      <p:sp>
        <p:nvSpPr>
          <p:cNvPr id="14" name="Slide Number Placeholder 4"/>
          <p:cNvSpPr>
            <a:spLocks noGrp="1"/>
          </p:cNvSpPr>
          <p:nvPr>
            <p:ph type="sldNum" sz="quarter" idx="12"/>
          </p:nvPr>
        </p:nvSpPr>
        <p:spPr>
          <a:xfrm>
            <a:off x="6457950" y="6356351"/>
            <a:ext cx="2057400" cy="365125"/>
          </a:xfrm>
        </p:spPr>
        <p:txBody>
          <a:bodyPr/>
          <a:lstStyle/>
          <a:p>
            <a:pPr algn="r"/>
            <a:r>
              <a:rPr lang="en-US" sz="1200" dirty="0" smtClean="0">
                <a:solidFill>
                  <a:schemeClr val="bg1">
                    <a:lumMod val="65000"/>
                  </a:schemeClr>
                </a:solidFill>
              </a:rPr>
              <a:t>214</a:t>
            </a:r>
            <a:endParaRPr lang="en-US" sz="1200" dirty="0">
              <a:solidFill>
                <a:schemeClr val="bg1">
                  <a:lumMod val="65000"/>
                </a:schemeClr>
              </a:solidFill>
            </a:endParaRPr>
          </a:p>
        </p:txBody>
      </p:sp>
    </p:spTree>
    <p:extLst>
      <p:ext uri="{BB962C8B-B14F-4D97-AF65-F5344CB8AC3E}">
        <p14:creationId xmlns:p14="http://schemas.microsoft.com/office/powerpoint/2010/main" val="3866626615"/>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676870"/>
            <a:ext cx="5974713" cy="1754326"/>
          </a:xfrm>
          <a:prstGeom prst="rect">
            <a:avLst/>
          </a:prstGeom>
          <a:noFill/>
        </p:spPr>
        <p:txBody>
          <a:bodyPr wrap="none" rtlCol="0">
            <a:spAutoFit/>
          </a:bodyPr>
          <a:lstStyle/>
          <a:p>
            <a:pPr>
              <a:defRPr/>
            </a:pPr>
            <a:r>
              <a:rPr lang="vi-VN" sz="5400" kern="0" dirty="0">
                <a:solidFill>
                  <a:schemeClr val="bg1"/>
                </a:solidFill>
                <a:latin typeface="Cambria" pitchFamily="18" charset="0"/>
              </a:rPr>
              <a:t>Connection Process</a:t>
            </a:r>
            <a:endParaRPr lang="en-US" sz="5400" kern="0" dirty="0">
              <a:solidFill>
                <a:schemeClr val="bg1"/>
              </a:solidFill>
              <a:latin typeface="Cambria" pitchFamily="18" charset="0"/>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5400" b="0" i="0" u="none" strike="noStrike" kern="0" cap="none" spc="0" normalizeH="0" baseline="0" noProof="0" dirty="0">
              <a:ln>
                <a:noFill/>
              </a:ln>
              <a:solidFill>
                <a:schemeClr val="bg1"/>
              </a:solidFill>
              <a:effectLst/>
              <a:uLnTx/>
              <a:uFillTx/>
              <a:latin typeface="Cambria" pitchFamily="18" charset="0"/>
            </a:endParaRPr>
          </a:p>
        </p:txBody>
      </p:sp>
      <p:pic>
        <p:nvPicPr>
          <p:cNvPr id="6" name="image2.jpg"/>
          <p:cNvPicPr>
            <a:picLocks noChangeAspect="1"/>
          </p:cNvPicPr>
          <p:nvPr/>
        </p:nvPicPr>
        <p:blipFill>
          <a:blip r:embed="rId3">
            <a:extLst/>
          </a:blip>
          <a:stretch>
            <a:fillRect/>
          </a:stretch>
        </p:blipFill>
        <p:spPr>
          <a:xfrm>
            <a:off x="6837354" y="1947032"/>
            <a:ext cx="1326775" cy="1326775"/>
          </a:xfrm>
          <a:prstGeom prst="rect">
            <a:avLst/>
          </a:prstGeom>
          <a:ln w="12700">
            <a:miter lim="400000"/>
          </a:ln>
        </p:spPr>
      </p:pic>
      <p:pic>
        <p:nvPicPr>
          <p:cNvPr id="7" name="Picture 6" descr="http://imshopping.rediff.com/imgshop/800-1280/shopping/pixs/3777/g/greenberry_z8._greenberry-z8-mobile-quad-core-processor-dual-sim.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9512" y="1746636"/>
            <a:ext cx="1727565" cy="1727565"/>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Arrow Connector 7"/>
          <p:cNvCxnSpPr>
            <a:stCxn id="6" idx="1"/>
            <a:endCxn id="7" idx="3"/>
          </p:cNvCxnSpPr>
          <p:nvPr/>
        </p:nvCxnSpPr>
        <p:spPr>
          <a:xfrm flipH="1" flipV="1">
            <a:off x="2407077" y="2610419"/>
            <a:ext cx="4430277" cy="1"/>
          </a:xfrm>
          <a:prstGeom prst="straightConnector1">
            <a:avLst/>
          </a:prstGeom>
          <a:ln w="381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4212259" y="2068764"/>
            <a:ext cx="804451"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latin typeface="Cambria" pitchFamily="18" charset="0"/>
              </a:rPr>
              <a:t>Pair</a:t>
            </a:r>
            <a:endParaRPr kumimoji="0" lang="en-US" sz="2800" b="0" i="0" u="none" strike="noStrike" kern="0" cap="none" spc="0" normalizeH="0" baseline="0" noProof="0" dirty="0">
              <a:ln>
                <a:noFill/>
              </a:ln>
              <a:solidFill>
                <a:sysClr val="windowText" lastClr="000000"/>
              </a:solidFill>
              <a:effectLst/>
              <a:uLnTx/>
              <a:uFillTx/>
              <a:latin typeface="Cambria" pitchFamily="18" charset="0"/>
            </a:endParaRPr>
          </a:p>
        </p:txBody>
      </p:sp>
      <p:sp>
        <p:nvSpPr>
          <p:cNvPr id="10" name="TextBox 9"/>
          <p:cNvSpPr txBox="1"/>
          <p:nvPr/>
        </p:nvSpPr>
        <p:spPr>
          <a:xfrm>
            <a:off x="3925386" y="2635215"/>
            <a:ext cx="1696362"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latin typeface="Cambria" pitchFamily="18" charset="0"/>
              </a:rPr>
              <a:t>Bluetooth</a:t>
            </a:r>
            <a:endParaRPr kumimoji="0" lang="en-US" sz="2800" b="0" i="0" u="none" strike="noStrike" kern="0" cap="none" spc="0" normalizeH="0" baseline="0" noProof="0" dirty="0">
              <a:ln>
                <a:noFill/>
              </a:ln>
              <a:solidFill>
                <a:sysClr val="windowText" lastClr="000000"/>
              </a:solidFill>
              <a:effectLst/>
              <a:uLnTx/>
              <a:uFillTx/>
              <a:latin typeface="Cambria" pitchFamily="18" charset="0"/>
            </a:endParaRPr>
          </a:p>
        </p:txBody>
      </p:sp>
      <p:sp>
        <p:nvSpPr>
          <p:cNvPr id="11" name="Rectangle 10"/>
          <p:cNvSpPr/>
          <p:nvPr/>
        </p:nvSpPr>
        <p:spPr>
          <a:xfrm>
            <a:off x="3622325" y="4925962"/>
            <a:ext cx="2483508" cy="678425"/>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rgbClr val="FF0000"/>
                </a:solidFill>
                <a:effectLst/>
                <a:uLnTx/>
                <a:uFillTx/>
                <a:latin typeface="Cambria" pitchFamily="18" charset="0"/>
              </a:rPr>
              <a:t>Smart wear name</a:t>
            </a:r>
            <a:endParaRPr kumimoji="0" lang="en-US" sz="2400" b="0" i="0" u="none" strike="noStrike" kern="0" cap="none" spc="0" normalizeH="0" baseline="0" noProof="0" dirty="0">
              <a:ln>
                <a:noFill/>
              </a:ln>
              <a:solidFill>
                <a:srgbClr val="FF0000"/>
              </a:solidFill>
              <a:effectLst/>
              <a:uLnTx/>
              <a:uFillTx/>
              <a:latin typeface="Cambria" pitchFamily="18" charset="0"/>
            </a:endParaRPr>
          </a:p>
        </p:txBody>
      </p:sp>
      <p:cxnSp>
        <p:nvCxnSpPr>
          <p:cNvPr id="5" name="Straight Arrow Connector 4"/>
          <p:cNvCxnSpPr/>
          <p:nvPr/>
        </p:nvCxnSpPr>
        <p:spPr>
          <a:xfrm flipH="1">
            <a:off x="6105833" y="3613355"/>
            <a:ext cx="1283109" cy="1076632"/>
          </a:xfrm>
          <a:prstGeom prst="straightConnector1">
            <a:avLst/>
          </a:prstGeom>
          <a:ln w="38100">
            <a:tailEnd type="arrow"/>
          </a:ln>
        </p:spPr>
        <p:style>
          <a:lnRef idx="3">
            <a:schemeClr val="dk1"/>
          </a:lnRef>
          <a:fillRef idx="0">
            <a:schemeClr val="dk1"/>
          </a:fillRef>
          <a:effectRef idx="2">
            <a:schemeClr val="dk1"/>
          </a:effectRef>
          <a:fontRef idx="minor">
            <a:schemeClr val="tx1"/>
          </a:fontRef>
        </p:style>
      </p:cxnSp>
      <p:sp>
        <p:nvSpPr>
          <p:cNvPr id="12" name="TextBox 11"/>
          <p:cNvSpPr txBox="1"/>
          <p:nvPr/>
        </p:nvSpPr>
        <p:spPr>
          <a:xfrm>
            <a:off x="6983218" y="4151671"/>
            <a:ext cx="1721497"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latin typeface="Cambria" pitchFamily="18" charset="0"/>
              </a:rPr>
              <a:t>Broadcast</a:t>
            </a:r>
            <a:endParaRPr kumimoji="0" lang="en-US" sz="2800" b="0" i="0" u="none" strike="noStrike" kern="0" cap="none" spc="0" normalizeH="0" baseline="0" noProof="0" dirty="0">
              <a:ln>
                <a:noFill/>
              </a:ln>
              <a:solidFill>
                <a:sysClr val="windowText" lastClr="000000"/>
              </a:solidFill>
              <a:effectLst/>
              <a:uLnTx/>
              <a:uFillTx/>
              <a:latin typeface="Cambria" pitchFamily="18" charset="0"/>
            </a:endParaRPr>
          </a:p>
        </p:txBody>
      </p:sp>
      <p:sp>
        <p:nvSpPr>
          <p:cNvPr id="13" name="Oval 12"/>
          <p:cNvSpPr/>
          <p:nvPr/>
        </p:nvSpPr>
        <p:spPr>
          <a:xfrm>
            <a:off x="5339359" y="4361185"/>
            <a:ext cx="564777" cy="564777"/>
          </a:xfrm>
          <a:prstGeom prst="ellipse">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latin typeface="Cambria" pitchFamily="18" charset="0"/>
              </a:rPr>
              <a:t>1</a:t>
            </a:r>
            <a:endParaRPr kumimoji="0" lang="en-US" sz="2400" b="1" i="0" u="none" strike="noStrike" kern="0" cap="none" spc="0" normalizeH="0" baseline="0" noProof="0" dirty="0">
              <a:ln>
                <a:noFill/>
              </a:ln>
              <a:solidFill>
                <a:srgbClr val="FF0000"/>
              </a:solidFill>
              <a:effectLst/>
              <a:uLnTx/>
              <a:uFillTx/>
              <a:latin typeface="Cambria" pitchFamily="18" charset="0"/>
            </a:endParaRPr>
          </a:p>
        </p:txBody>
      </p:sp>
      <p:cxnSp>
        <p:nvCxnSpPr>
          <p:cNvPr id="17" name="Straight Arrow Connector 16"/>
          <p:cNvCxnSpPr/>
          <p:nvPr/>
        </p:nvCxnSpPr>
        <p:spPr>
          <a:xfrm>
            <a:off x="2064774" y="3731342"/>
            <a:ext cx="1386349" cy="1061884"/>
          </a:xfrm>
          <a:prstGeom prst="straightConnector1">
            <a:avLst/>
          </a:prstGeom>
          <a:ln w="38100">
            <a:tailEnd type="arrow"/>
          </a:ln>
        </p:spPr>
        <p:style>
          <a:lnRef idx="2">
            <a:schemeClr val="dk1"/>
          </a:lnRef>
          <a:fillRef idx="0">
            <a:schemeClr val="dk1"/>
          </a:fillRef>
          <a:effectRef idx="1">
            <a:schemeClr val="dk1"/>
          </a:effectRef>
          <a:fontRef idx="minor">
            <a:schemeClr val="tx1"/>
          </a:fontRef>
        </p:style>
      </p:cxnSp>
      <p:sp>
        <p:nvSpPr>
          <p:cNvPr id="18" name="TextBox 17"/>
          <p:cNvSpPr txBox="1"/>
          <p:nvPr/>
        </p:nvSpPr>
        <p:spPr>
          <a:xfrm>
            <a:off x="2860193" y="3731342"/>
            <a:ext cx="896399"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latin typeface="Cambria" pitchFamily="18" charset="0"/>
              </a:rPr>
              <a:t>Scan</a:t>
            </a:r>
            <a:endParaRPr kumimoji="0" lang="en-US" sz="2800" b="0" i="0" u="none" strike="noStrike" kern="0" cap="none" spc="0" normalizeH="0" baseline="0" noProof="0" dirty="0">
              <a:ln>
                <a:noFill/>
              </a:ln>
              <a:solidFill>
                <a:sysClr val="windowText" lastClr="000000"/>
              </a:solidFill>
              <a:effectLst/>
              <a:uLnTx/>
              <a:uFillTx/>
              <a:latin typeface="Cambria" pitchFamily="18" charset="0"/>
            </a:endParaRPr>
          </a:p>
        </p:txBody>
      </p:sp>
      <p:sp>
        <p:nvSpPr>
          <p:cNvPr id="19" name="Oval 18"/>
          <p:cNvSpPr/>
          <p:nvPr/>
        </p:nvSpPr>
        <p:spPr>
          <a:xfrm>
            <a:off x="2396192" y="3399256"/>
            <a:ext cx="564777" cy="564777"/>
          </a:xfrm>
          <a:prstGeom prst="ellipse">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rgbClr val="FF0000"/>
                </a:solidFill>
                <a:effectLst/>
                <a:uLnTx/>
                <a:uFillTx/>
                <a:latin typeface="Cambria" pitchFamily="18" charset="0"/>
              </a:rPr>
              <a:t>2</a:t>
            </a:r>
          </a:p>
        </p:txBody>
      </p:sp>
      <p:sp>
        <p:nvSpPr>
          <p:cNvPr id="16" name="Slide Number Placeholder 4"/>
          <p:cNvSpPr>
            <a:spLocks noGrp="1"/>
          </p:cNvSpPr>
          <p:nvPr>
            <p:ph type="sldNum" sz="quarter" idx="12"/>
          </p:nvPr>
        </p:nvSpPr>
        <p:spPr>
          <a:xfrm>
            <a:off x="6457950" y="6356351"/>
            <a:ext cx="2057400" cy="365125"/>
          </a:xfrm>
        </p:spPr>
        <p:txBody>
          <a:bodyPr/>
          <a:lstStyle/>
          <a:p>
            <a:pPr algn="r"/>
            <a:r>
              <a:rPr lang="en-US" sz="1200" dirty="0" smtClean="0">
                <a:solidFill>
                  <a:schemeClr val="bg1">
                    <a:lumMod val="65000"/>
                  </a:schemeClr>
                </a:solidFill>
              </a:rPr>
              <a:t>215</a:t>
            </a:r>
            <a:endParaRPr lang="en-US" sz="1200" dirty="0">
              <a:solidFill>
                <a:schemeClr val="bg1">
                  <a:lumMod val="65000"/>
                </a:schemeClr>
              </a:solidFill>
            </a:endParaRPr>
          </a:p>
        </p:txBody>
      </p:sp>
    </p:spTree>
    <p:extLst>
      <p:ext uri="{BB962C8B-B14F-4D97-AF65-F5344CB8AC3E}">
        <p14:creationId xmlns:p14="http://schemas.microsoft.com/office/powerpoint/2010/main" val="1188000112"/>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676870"/>
            <a:ext cx="5974713" cy="1754326"/>
          </a:xfrm>
          <a:prstGeom prst="rect">
            <a:avLst/>
          </a:prstGeom>
          <a:noFill/>
        </p:spPr>
        <p:txBody>
          <a:bodyPr wrap="none" rtlCol="0">
            <a:spAutoFit/>
          </a:bodyPr>
          <a:lstStyle/>
          <a:p>
            <a:pPr>
              <a:defRPr/>
            </a:pPr>
            <a:r>
              <a:rPr lang="vi-VN" sz="5400" kern="0" dirty="0">
                <a:solidFill>
                  <a:schemeClr val="bg1"/>
                </a:solidFill>
                <a:latin typeface="Cambria" pitchFamily="18" charset="0"/>
              </a:rPr>
              <a:t>Connection Process</a:t>
            </a:r>
            <a:endParaRPr lang="en-US" sz="5400" kern="0" dirty="0">
              <a:solidFill>
                <a:schemeClr val="bg1"/>
              </a:solidFill>
              <a:latin typeface="Cambria" pitchFamily="18" charset="0"/>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5400" b="0" i="0" u="none" strike="noStrike" kern="0" cap="none" spc="0" normalizeH="0" baseline="0" noProof="0" dirty="0">
              <a:ln>
                <a:noFill/>
              </a:ln>
              <a:solidFill>
                <a:schemeClr val="bg1"/>
              </a:solidFill>
              <a:effectLst/>
              <a:uLnTx/>
              <a:uFillTx/>
              <a:latin typeface="Cambria" pitchFamily="18" charset="0"/>
            </a:endParaRPr>
          </a:p>
        </p:txBody>
      </p:sp>
      <p:pic>
        <p:nvPicPr>
          <p:cNvPr id="6" name="image2.jpg"/>
          <p:cNvPicPr>
            <a:picLocks noChangeAspect="1"/>
          </p:cNvPicPr>
          <p:nvPr/>
        </p:nvPicPr>
        <p:blipFill>
          <a:blip r:embed="rId3">
            <a:extLst/>
          </a:blip>
          <a:stretch>
            <a:fillRect/>
          </a:stretch>
        </p:blipFill>
        <p:spPr>
          <a:xfrm>
            <a:off x="6837354" y="1947032"/>
            <a:ext cx="1326775" cy="1326775"/>
          </a:xfrm>
          <a:prstGeom prst="rect">
            <a:avLst/>
          </a:prstGeom>
          <a:ln w="12700">
            <a:miter lim="400000"/>
          </a:ln>
        </p:spPr>
      </p:pic>
      <p:pic>
        <p:nvPicPr>
          <p:cNvPr id="7" name="Picture 6" descr="http://imshopping.rediff.com/imgshop/800-1280/shopping/pixs/3777/g/greenberry_z8._greenberry-z8-mobile-quad-core-processor-dual-sim.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9512" y="1746636"/>
            <a:ext cx="1727565" cy="1727565"/>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Arrow Connector 7"/>
          <p:cNvCxnSpPr>
            <a:stCxn id="6" idx="1"/>
            <a:endCxn id="7" idx="3"/>
          </p:cNvCxnSpPr>
          <p:nvPr/>
        </p:nvCxnSpPr>
        <p:spPr>
          <a:xfrm flipH="1" flipV="1">
            <a:off x="2407077" y="2610419"/>
            <a:ext cx="4430277" cy="1"/>
          </a:xfrm>
          <a:prstGeom prst="straightConnector1">
            <a:avLst/>
          </a:prstGeom>
          <a:ln w="381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4212259" y="2068764"/>
            <a:ext cx="804451"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latin typeface="Cambria" pitchFamily="18" charset="0"/>
              </a:rPr>
              <a:t>Pair</a:t>
            </a:r>
            <a:endParaRPr kumimoji="0" lang="en-US" sz="2800" b="0" i="0" u="none" strike="noStrike" kern="0" cap="none" spc="0" normalizeH="0" baseline="0" noProof="0" dirty="0">
              <a:ln>
                <a:noFill/>
              </a:ln>
              <a:solidFill>
                <a:sysClr val="windowText" lastClr="000000"/>
              </a:solidFill>
              <a:effectLst/>
              <a:uLnTx/>
              <a:uFillTx/>
              <a:latin typeface="Cambria" pitchFamily="18" charset="0"/>
            </a:endParaRPr>
          </a:p>
        </p:txBody>
      </p:sp>
      <p:sp>
        <p:nvSpPr>
          <p:cNvPr id="10" name="TextBox 9"/>
          <p:cNvSpPr txBox="1"/>
          <p:nvPr/>
        </p:nvSpPr>
        <p:spPr>
          <a:xfrm>
            <a:off x="3925386" y="2635215"/>
            <a:ext cx="1696362"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latin typeface="Cambria" pitchFamily="18" charset="0"/>
              </a:rPr>
              <a:t>Bluetooth</a:t>
            </a:r>
            <a:endParaRPr kumimoji="0" lang="en-US" sz="2800" b="0" i="0" u="none" strike="noStrike" kern="0" cap="none" spc="0" normalizeH="0" baseline="0" noProof="0" dirty="0">
              <a:ln>
                <a:noFill/>
              </a:ln>
              <a:solidFill>
                <a:sysClr val="windowText" lastClr="000000"/>
              </a:solidFill>
              <a:effectLst/>
              <a:uLnTx/>
              <a:uFillTx/>
              <a:latin typeface="Cambria" pitchFamily="18" charset="0"/>
            </a:endParaRPr>
          </a:p>
        </p:txBody>
      </p:sp>
      <p:sp>
        <p:nvSpPr>
          <p:cNvPr id="11" name="Rectangle 10"/>
          <p:cNvSpPr/>
          <p:nvPr/>
        </p:nvSpPr>
        <p:spPr>
          <a:xfrm>
            <a:off x="3622325" y="4925962"/>
            <a:ext cx="2483508" cy="678425"/>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rgbClr val="FF0000"/>
                </a:solidFill>
                <a:effectLst/>
                <a:uLnTx/>
                <a:uFillTx/>
                <a:latin typeface="Cambria" pitchFamily="18" charset="0"/>
              </a:rPr>
              <a:t>Smart wear name</a:t>
            </a:r>
            <a:endParaRPr kumimoji="0" lang="en-US" sz="2400" b="0" i="0" u="none" strike="noStrike" kern="0" cap="none" spc="0" normalizeH="0" baseline="0" noProof="0" dirty="0">
              <a:ln>
                <a:noFill/>
              </a:ln>
              <a:solidFill>
                <a:srgbClr val="FF0000"/>
              </a:solidFill>
              <a:effectLst/>
              <a:uLnTx/>
              <a:uFillTx/>
              <a:latin typeface="Cambria" pitchFamily="18" charset="0"/>
            </a:endParaRPr>
          </a:p>
        </p:txBody>
      </p:sp>
      <p:cxnSp>
        <p:nvCxnSpPr>
          <p:cNvPr id="5" name="Straight Arrow Connector 4"/>
          <p:cNvCxnSpPr/>
          <p:nvPr/>
        </p:nvCxnSpPr>
        <p:spPr>
          <a:xfrm flipH="1">
            <a:off x="6105833" y="3613355"/>
            <a:ext cx="1283109" cy="1076632"/>
          </a:xfrm>
          <a:prstGeom prst="straightConnector1">
            <a:avLst/>
          </a:prstGeom>
          <a:ln w="38100">
            <a:tailEnd type="arrow"/>
          </a:ln>
        </p:spPr>
        <p:style>
          <a:lnRef idx="3">
            <a:schemeClr val="dk1"/>
          </a:lnRef>
          <a:fillRef idx="0">
            <a:schemeClr val="dk1"/>
          </a:fillRef>
          <a:effectRef idx="2">
            <a:schemeClr val="dk1"/>
          </a:effectRef>
          <a:fontRef idx="minor">
            <a:schemeClr val="tx1"/>
          </a:fontRef>
        </p:style>
      </p:cxnSp>
      <p:sp>
        <p:nvSpPr>
          <p:cNvPr id="12" name="TextBox 11"/>
          <p:cNvSpPr txBox="1"/>
          <p:nvPr/>
        </p:nvSpPr>
        <p:spPr>
          <a:xfrm>
            <a:off x="6983218" y="4151671"/>
            <a:ext cx="1721497"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latin typeface="Cambria" pitchFamily="18" charset="0"/>
              </a:rPr>
              <a:t>Broadcast</a:t>
            </a:r>
            <a:endParaRPr kumimoji="0" lang="en-US" sz="2800" b="0" i="0" u="none" strike="noStrike" kern="0" cap="none" spc="0" normalizeH="0" baseline="0" noProof="0" dirty="0">
              <a:ln>
                <a:noFill/>
              </a:ln>
              <a:solidFill>
                <a:sysClr val="windowText" lastClr="000000"/>
              </a:solidFill>
              <a:effectLst/>
              <a:uLnTx/>
              <a:uFillTx/>
              <a:latin typeface="Cambria" pitchFamily="18" charset="0"/>
            </a:endParaRPr>
          </a:p>
        </p:txBody>
      </p:sp>
      <p:sp>
        <p:nvSpPr>
          <p:cNvPr id="13" name="Oval 12"/>
          <p:cNvSpPr/>
          <p:nvPr/>
        </p:nvSpPr>
        <p:spPr>
          <a:xfrm>
            <a:off x="5339359" y="4361185"/>
            <a:ext cx="564777" cy="564777"/>
          </a:xfrm>
          <a:prstGeom prst="ellipse">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latin typeface="Cambria" pitchFamily="18" charset="0"/>
              </a:rPr>
              <a:t>1</a:t>
            </a:r>
            <a:endParaRPr kumimoji="0" lang="en-US" sz="2400" b="1" i="0" u="none" strike="noStrike" kern="0" cap="none" spc="0" normalizeH="0" baseline="0" noProof="0" dirty="0">
              <a:ln>
                <a:noFill/>
              </a:ln>
              <a:solidFill>
                <a:srgbClr val="FF0000"/>
              </a:solidFill>
              <a:effectLst/>
              <a:uLnTx/>
              <a:uFillTx/>
              <a:latin typeface="Cambria" pitchFamily="18" charset="0"/>
            </a:endParaRPr>
          </a:p>
        </p:txBody>
      </p:sp>
      <p:cxnSp>
        <p:nvCxnSpPr>
          <p:cNvPr id="17" name="Straight Arrow Connector 16"/>
          <p:cNvCxnSpPr/>
          <p:nvPr/>
        </p:nvCxnSpPr>
        <p:spPr>
          <a:xfrm>
            <a:off x="2064774" y="3731342"/>
            <a:ext cx="1386349" cy="1061884"/>
          </a:xfrm>
          <a:prstGeom prst="straightConnector1">
            <a:avLst/>
          </a:prstGeom>
          <a:ln w="38100">
            <a:tailEnd type="arrow"/>
          </a:ln>
        </p:spPr>
        <p:style>
          <a:lnRef idx="2">
            <a:schemeClr val="dk1"/>
          </a:lnRef>
          <a:fillRef idx="0">
            <a:schemeClr val="dk1"/>
          </a:fillRef>
          <a:effectRef idx="1">
            <a:schemeClr val="dk1"/>
          </a:effectRef>
          <a:fontRef idx="minor">
            <a:schemeClr val="tx1"/>
          </a:fontRef>
        </p:style>
      </p:cxnSp>
      <p:sp>
        <p:nvSpPr>
          <p:cNvPr id="18" name="TextBox 17"/>
          <p:cNvSpPr txBox="1"/>
          <p:nvPr/>
        </p:nvSpPr>
        <p:spPr>
          <a:xfrm>
            <a:off x="2860193" y="3731342"/>
            <a:ext cx="896399"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latin typeface="Cambria" pitchFamily="18" charset="0"/>
              </a:rPr>
              <a:t>Scan</a:t>
            </a:r>
            <a:endParaRPr kumimoji="0" lang="en-US" sz="2800" b="0" i="0" u="none" strike="noStrike" kern="0" cap="none" spc="0" normalizeH="0" baseline="0" noProof="0" dirty="0">
              <a:ln>
                <a:noFill/>
              </a:ln>
              <a:solidFill>
                <a:sysClr val="windowText" lastClr="000000"/>
              </a:solidFill>
              <a:effectLst/>
              <a:uLnTx/>
              <a:uFillTx/>
              <a:latin typeface="Cambria" pitchFamily="18" charset="0"/>
            </a:endParaRPr>
          </a:p>
        </p:txBody>
      </p:sp>
      <p:sp>
        <p:nvSpPr>
          <p:cNvPr id="19" name="Oval 18"/>
          <p:cNvSpPr/>
          <p:nvPr/>
        </p:nvSpPr>
        <p:spPr>
          <a:xfrm>
            <a:off x="2396192" y="3399256"/>
            <a:ext cx="564777" cy="564777"/>
          </a:xfrm>
          <a:prstGeom prst="ellipse">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rgbClr val="FF0000"/>
                </a:solidFill>
                <a:effectLst/>
                <a:uLnTx/>
                <a:uFillTx/>
                <a:latin typeface="Cambria" pitchFamily="18" charset="0"/>
              </a:rPr>
              <a:t>2</a:t>
            </a:r>
          </a:p>
        </p:txBody>
      </p:sp>
      <p:sp>
        <p:nvSpPr>
          <p:cNvPr id="16" name="TextBox 15"/>
          <p:cNvSpPr txBox="1"/>
          <p:nvPr/>
        </p:nvSpPr>
        <p:spPr>
          <a:xfrm>
            <a:off x="1017916" y="4166767"/>
            <a:ext cx="1433406"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latin typeface="Cambria" pitchFamily="18" charset="0"/>
              </a:rPr>
              <a:t>Connect</a:t>
            </a:r>
            <a:endParaRPr kumimoji="0" lang="en-US" sz="2800" b="0" i="0" u="none" strike="noStrike" kern="0" cap="none" spc="0" normalizeH="0" baseline="0" noProof="0" dirty="0">
              <a:ln>
                <a:noFill/>
              </a:ln>
              <a:solidFill>
                <a:sysClr val="windowText" lastClr="000000"/>
              </a:solidFill>
              <a:effectLst/>
              <a:uLnTx/>
              <a:uFillTx/>
              <a:latin typeface="Cambria" pitchFamily="18" charset="0"/>
            </a:endParaRPr>
          </a:p>
        </p:txBody>
      </p:sp>
      <p:sp>
        <p:nvSpPr>
          <p:cNvPr id="20" name="Oval 19"/>
          <p:cNvSpPr/>
          <p:nvPr/>
        </p:nvSpPr>
        <p:spPr>
          <a:xfrm>
            <a:off x="2451322" y="4626119"/>
            <a:ext cx="564777" cy="564777"/>
          </a:xfrm>
          <a:prstGeom prst="ellipse">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latin typeface="Cambria" pitchFamily="18" charset="0"/>
              </a:rPr>
              <a:t>3</a:t>
            </a:r>
            <a:endParaRPr kumimoji="0" lang="en-US" sz="2400" b="1" i="0" u="none" strike="noStrike" kern="0" cap="none" spc="0" normalizeH="0" baseline="0" noProof="0" dirty="0">
              <a:ln>
                <a:noFill/>
              </a:ln>
              <a:solidFill>
                <a:srgbClr val="FF0000"/>
              </a:solidFill>
              <a:effectLst/>
              <a:uLnTx/>
              <a:uFillTx/>
              <a:latin typeface="Cambria" pitchFamily="18" charset="0"/>
            </a:endParaRPr>
          </a:p>
        </p:txBody>
      </p:sp>
      <p:sp>
        <p:nvSpPr>
          <p:cNvPr id="21" name="Slide Number Placeholder 4"/>
          <p:cNvSpPr>
            <a:spLocks noGrp="1"/>
          </p:cNvSpPr>
          <p:nvPr>
            <p:ph type="sldNum" sz="quarter" idx="12"/>
          </p:nvPr>
        </p:nvSpPr>
        <p:spPr>
          <a:xfrm>
            <a:off x="6457950" y="6356351"/>
            <a:ext cx="2057400" cy="365125"/>
          </a:xfrm>
        </p:spPr>
        <p:txBody>
          <a:bodyPr/>
          <a:lstStyle/>
          <a:p>
            <a:pPr algn="r"/>
            <a:r>
              <a:rPr lang="en-US" sz="1200" dirty="0" smtClean="0">
                <a:solidFill>
                  <a:schemeClr val="bg1">
                    <a:lumMod val="65000"/>
                  </a:schemeClr>
                </a:solidFill>
              </a:rPr>
              <a:t>216</a:t>
            </a:r>
            <a:endParaRPr lang="en-US" sz="1200" dirty="0">
              <a:solidFill>
                <a:schemeClr val="bg1">
                  <a:lumMod val="65000"/>
                </a:schemeClr>
              </a:solidFill>
            </a:endParaRPr>
          </a:p>
        </p:txBody>
      </p:sp>
    </p:spTree>
    <p:extLst>
      <p:ext uri="{BB962C8B-B14F-4D97-AF65-F5344CB8AC3E}">
        <p14:creationId xmlns:p14="http://schemas.microsoft.com/office/powerpoint/2010/main" val="1004051523"/>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676870"/>
            <a:ext cx="5974713" cy="1754326"/>
          </a:xfrm>
          <a:prstGeom prst="rect">
            <a:avLst/>
          </a:prstGeom>
          <a:noFill/>
        </p:spPr>
        <p:txBody>
          <a:bodyPr wrap="none" rtlCol="0">
            <a:spAutoFit/>
          </a:bodyPr>
          <a:lstStyle/>
          <a:p>
            <a:pPr>
              <a:defRPr/>
            </a:pPr>
            <a:r>
              <a:rPr lang="vi-VN" sz="5400" kern="0" dirty="0">
                <a:solidFill>
                  <a:schemeClr val="bg1"/>
                </a:solidFill>
                <a:latin typeface="Cambria" pitchFamily="18" charset="0"/>
              </a:rPr>
              <a:t>Connection Process</a:t>
            </a:r>
            <a:endParaRPr lang="en-US" sz="5400" kern="0" dirty="0">
              <a:solidFill>
                <a:schemeClr val="bg1"/>
              </a:solidFill>
              <a:latin typeface="Cambria" pitchFamily="18" charset="0"/>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5400" b="0" i="0" u="none" strike="noStrike" kern="0" cap="none" spc="0" normalizeH="0" baseline="0" noProof="0" dirty="0">
              <a:ln>
                <a:noFill/>
              </a:ln>
              <a:solidFill>
                <a:schemeClr val="bg1"/>
              </a:solidFill>
              <a:effectLst/>
              <a:uLnTx/>
              <a:uFillTx/>
              <a:latin typeface="Cambria" pitchFamily="18" charset="0"/>
            </a:endParaRPr>
          </a:p>
        </p:txBody>
      </p:sp>
      <p:pic>
        <p:nvPicPr>
          <p:cNvPr id="6" name="image2.jpg"/>
          <p:cNvPicPr>
            <a:picLocks noChangeAspect="1"/>
          </p:cNvPicPr>
          <p:nvPr/>
        </p:nvPicPr>
        <p:blipFill>
          <a:blip r:embed="rId3">
            <a:extLst/>
          </a:blip>
          <a:stretch>
            <a:fillRect/>
          </a:stretch>
        </p:blipFill>
        <p:spPr>
          <a:xfrm>
            <a:off x="6837354" y="1947032"/>
            <a:ext cx="1326775" cy="1326775"/>
          </a:xfrm>
          <a:prstGeom prst="rect">
            <a:avLst/>
          </a:prstGeom>
          <a:ln w="12700">
            <a:miter lim="400000"/>
          </a:ln>
        </p:spPr>
      </p:pic>
      <p:pic>
        <p:nvPicPr>
          <p:cNvPr id="7" name="Picture 6" descr="http://imshopping.rediff.com/imgshop/800-1280/shopping/pixs/3777/g/greenberry_z8._greenberry-z8-mobile-quad-core-processor-dual-sim.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9512" y="1746636"/>
            <a:ext cx="1727565" cy="1727565"/>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Arrow Connector 7"/>
          <p:cNvCxnSpPr>
            <a:stCxn id="6" idx="1"/>
            <a:endCxn id="7" idx="3"/>
          </p:cNvCxnSpPr>
          <p:nvPr/>
        </p:nvCxnSpPr>
        <p:spPr>
          <a:xfrm flipH="1" flipV="1">
            <a:off x="2407077" y="2610419"/>
            <a:ext cx="4430277" cy="1"/>
          </a:xfrm>
          <a:prstGeom prst="straightConnector1">
            <a:avLst/>
          </a:prstGeom>
          <a:ln w="381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4212259" y="2068764"/>
            <a:ext cx="804451"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latin typeface="Cambria" pitchFamily="18" charset="0"/>
              </a:rPr>
              <a:t>Pair</a:t>
            </a:r>
            <a:endParaRPr kumimoji="0" lang="en-US" sz="2800" b="0" i="0" u="none" strike="noStrike" kern="0" cap="none" spc="0" normalizeH="0" baseline="0" noProof="0" dirty="0">
              <a:ln>
                <a:noFill/>
              </a:ln>
              <a:solidFill>
                <a:sysClr val="windowText" lastClr="000000"/>
              </a:solidFill>
              <a:effectLst/>
              <a:uLnTx/>
              <a:uFillTx/>
              <a:latin typeface="Cambria" pitchFamily="18" charset="0"/>
            </a:endParaRPr>
          </a:p>
        </p:txBody>
      </p:sp>
      <p:sp>
        <p:nvSpPr>
          <p:cNvPr id="10" name="TextBox 9"/>
          <p:cNvSpPr txBox="1"/>
          <p:nvPr/>
        </p:nvSpPr>
        <p:spPr>
          <a:xfrm>
            <a:off x="3925386" y="2635215"/>
            <a:ext cx="1696362"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latin typeface="Cambria" pitchFamily="18" charset="0"/>
              </a:rPr>
              <a:t>Bluetooth</a:t>
            </a:r>
            <a:endParaRPr kumimoji="0" lang="en-US" sz="2800" b="0" i="0" u="none" strike="noStrike" kern="0" cap="none" spc="0" normalizeH="0" baseline="0" noProof="0" dirty="0">
              <a:ln>
                <a:noFill/>
              </a:ln>
              <a:solidFill>
                <a:sysClr val="windowText" lastClr="000000"/>
              </a:solidFill>
              <a:effectLst/>
              <a:uLnTx/>
              <a:uFillTx/>
              <a:latin typeface="Cambria" pitchFamily="18" charset="0"/>
            </a:endParaRPr>
          </a:p>
        </p:txBody>
      </p:sp>
      <p:sp>
        <p:nvSpPr>
          <p:cNvPr id="11" name="Rectangle 10"/>
          <p:cNvSpPr/>
          <p:nvPr/>
        </p:nvSpPr>
        <p:spPr>
          <a:xfrm>
            <a:off x="3622325" y="4925962"/>
            <a:ext cx="2483508" cy="678425"/>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rgbClr val="FF0000"/>
                </a:solidFill>
                <a:effectLst/>
                <a:uLnTx/>
                <a:uFillTx/>
                <a:latin typeface="Cambria" pitchFamily="18" charset="0"/>
              </a:rPr>
              <a:t>Smart wear name</a:t>
            </a:r>
            <a:endParaRPr kumimoji="0" lang="en-US" sz="2400" b="0" i="0" u="none" strike="noStrike" kern="0" cap="none" spc="0" normalizeH="0" baseline="0" noProof="0" dirty="0">
              <a:ln>
                <a:noFill/>
              </a:ln>
              <a:solidFill>
                <a:srgbClr val="FF0000"/>
              </a:solidFill>
              <a:effectLst/>
              <a:uLnTx/>
              <a:uFillTx/>
              <a:latin typeface="Cambria" pitchFamily="18" charset="0"/>
            </a:endParaRPr>
          </a:p>
        </p:txBody>
      </p:sp>
      <p:cxnSp>
        <p:nvCxnSpPr>
          <p:cNvPr id="5" name="Straight Arrow Connector 4"/>
          <p:cNvCxnSpPr/>
          <p:nvPr/>
        </p:nvCxnSpPr>
        <p:spPr>
          <a:xfrm flipH="1">
            <a:off x="6105833" y="3613355"/>
            <a:ext cx="1283109" cy="1076632"/>
          </a:xfrm>
          <a:prstGeom prst="straightConnector1">
            <a:avLst/>
          </a:prstGeom>
          <a:ln w="38100">
            <a:tailEnd type="arrow"/>
          </a:ln>
        </p:spPr>
        <p:style>
          <a:lnRef idx="3">
            <a:schemeClr val="dk1"/>
          </a:lnRef>
          <a:fillRef idx="0">
            <a:schemeClr val="dk1"/>
          </a:fillRef>
          <a:effectRef idx="2">
            <a:schemeClr val="dk1"/>
          </a:effectRef>
          <a:fontRef idx="minor">
            <a:schemeClr val="tx1"/>
          </a:fontRef>
        </p:style>
      </p:cxnSp>
      <p:sp>
        <p:nvSpPr>
          <p:cNvPr id="12" name="TextBox 11"/>
          <p:cNvSpPr txBox="1"/>
          <p:nvPr/>
        </p:nvSpPr>
        <p:spPr>
          <a:xfrm>
            <a:off x="6983218" y="4151671"/>
            <a:ext cx="1721497"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latin typeface="Cambria" pitchFamily="18" charset="0"/>
              </a:rPr>
              <a:t>Broadcast</a:t>
            </a:r>
            <a:endParaRPr kumimoji="0" lang="en-US" sz="2800" b="0" i="0" u="none" strike="noStrike" kern="0" cap="none" spc="0" normalizeH="0" baseline="0" noProof="0" dirty="0">
              <a:ln>
                <a:noFill/>
              </a:ln>
              <a:solidFill>
                <a:sysClr val="windowText" lastClr="000000"/>
              </a:solidFill>
              <a:effectLst/>
              <a:uLnTx/>
              <a:uFillTx/>
              <a:latin typeface="Cambria" pitchFamily="18" charset="0"/>
            </a:endParaRPr>
          </a:p>
        </p:txBody>
      </p:sp>
      <p:cxnSp>
        <p:nvCxnSpPr>
          <p:cNvPr id="14" name="Straight Connector 13"/>
          <p:cNvCxnSpPr/>
          <p:nvPr/>
        </p:nvCxnSpPr>
        <p:spPr>
          <a:xfrm>
            <a:off x="7388942" y="3964033"/>
            <a:ext cx="1165123" cy="1226863"/>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H="1">
            <a:off x="7388942" y="3964033"/>
            <a:ext cx="973393" cy="1226863"/>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sp>
        <p:nvSpPr>
          <p:cNvPr id="15" name="Slide Number Placeholder 4"/>
          <p:cNvSpPr>
            <a:spLocks noGrp="1"/>
          </p:cNvSpPr>
          <p:nvPr>
            <p:ph type="sldNum" sz="quarter" idx="12"/>
          </p:nvPr>
        </p:nvSpPr>
        <p:spPr>
          <a:xfrm>
            <a:off x="6457950" y="6356351"/>
            <a:ext cx="2057400" cy="365125"/>
          </a:xfrm>
        </p:spPr>
        <p:txBody>
          <a:bodyPr/>
          <a:lstStyle/>
          <a:p>
            <a:pPr algn="r"/>
            <a:r>
              <a:rPr lang="en-US" sz="1200" dirty="0" smtClean="0">
                <a:solidFill>
                  <a:schemeClr val="bg1">
                    <a:lumMod val="65000"/>
                  </a:schemeClr>
                </a:solidFill>
              </a:rPr>
              <a:t>217</a:t>
            </a:r>
            <a:endParaRPr lang="en-US" sz="1200" dirty="0">
              <a:solidFill>
                <a:schemeClr val="bg1">
                  <a:lumMod val="65000"/>
                </a:schemeClr>
              </a:solidFill>
            </a:endParaRPr>
          </a:p>
        </p:txBody>
      </p:sp>
    </p:spTree>
    <p:extLst>
      <p:ext uri="{BB962C8B-B14F-4D97-AF65-F5344CB8AC3E}">
        <p14:creationId xmlns:p14="http://schemas.microsoft.com/office/powerpoint/2010/main" val="1312315143"/>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676870"/>
            <a:ext cx="6896440" cy="92333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5400" b="0" i="0" u="none" strike="noStrike" kern="0" cap="none" spc="0" normalizeH="0" baseline="0" noProof="0" dirty="0" smtClean="0">
                <a:ln>
                  <a:noFill/>
                </a:ln>
                <a:solidFill>
                  <a:schemeClr val="bg1"/>
                </a:solidFill>
                <a:effectLst/>
                <a:uLnTx/>
                <a:uFillTx/>
                <a:latin typeface="Cambria" pitchFamily="18" charset="0"/>
              </a:rPr>
              <a:t>Overview Architecture</a:t>
            </a:r>
            <a:endParaRPr kumimoji="0" lang="en-US" sz="5400" b="0" i="0" u="none" strike="noStrike" kern="0" cap="none" spc="0" normalizeH="0" baseline="0" noProof="0" dirty="0">
              <a:ln>
                <a:noFill/>
              </a:ln>
              <a:solidFill>
                <a:schemeClr val="bg1"/>
              </a:solidFill>
              <a:effectLst/>
              <a:uLnTx/>
              <a:uFillTx/>
              <a:latin typeface="Cambria" pitchFamily="18" charset="0"/>
            </a:endParaRPr>
          </a:p>
        </p:txBody>
      </p:sp>
      <p:pic>
        <p:nvPicPr>
          <p:cNvPr id="9" name="Picture 8" descr="http://imshopping.rediff.com/imgshop/800-1280/shopping/pixs/3777/g/greenberry_z8._greenberry-z8-mobile-quad-core-processor-dual-sim.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199" y="2244473"/>
            <a:ext cx="1727565" cy="1727565"/>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Arrow Connector 9"/>
          <p:cNvCxnSpPr/>
          <p:nvPr/>
        </p:nvCxnSpPr>
        <p:spPr>
          <a:xfrm flipH="1">
            <a:off x="2275942" y="3108256"/>
            <a:ext cx="2509999" cy="0"/>
          </a:xfrm>
          <a:prstGeom prst="straightConnector1">
            <a:avLst/>
          </a:prstGeom>
          <a:ln w="381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2396191" y="2590730"/>
            <a:ext cx="1840568"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latin typeface="Cambria" pitchFamily="18" charset="0"/>
              </a:rPr>
              <a:t>Message API</a:t>
            </a:r>
            <a:endParaRPr kumimoji="0" lang="en-US" sz="2400" b="0" i="0" u="none" strike="noStrike" kern="0" cap="none" spc="0" normalizeH="0" baseline="0" noProof="0" dirty="0">
              <a:ln>
                <a:noFill/>
              </a:ln>
              <a:solidFill>
                <a:sysClr val="windowText" lastClr="000000"/>
              </a:solidFill>
              <a:effectLst/>
              <a:uLnTx/>
              <a:uFillTx/>
              <a:latin typeface="Cambria" pitchFamily="18" charset="0"/>
            </a:endParaRPr>
          </a:p>
        </p:txBody>
      </p:sp>
      <p:sp>
        <p:nvSpPr>
          <p:cNvPr id="3" name="Rectangle 2"/>
          <p:cNvSpPr/>
          <p:nvPr/>
        </p:nvSpPr>
        <p:spPr>
          <a:xfrm>
            <a:off x="5107367" y="1822473"/>
            <a:ext cx="3505690" cy="287388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 name="Flowchart: Magnetic Disk 5"/>
          <p:cNvSpPr/>
          <p:nvPr/>
        </p:nvSpPr>
        <p:spPr>
          <a:xfrm>
            <a:off x="5338916" y="2244473"/>
            <a:ext cx="1253613" cy="2165295"/>
          </a:xfrm>
          <a:prstGeom prst="flowChartMagneticDisk">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FF0000"/>
                </a:solidFill>
                <a:effectLst/>
                <a:uLnTx/>
                <a:uFillTx/>
                <a:latin typeface="Cambria" pitchFamily="18" charset="0"/>
              </a:rPr>
              <a:t>Data layer service</a:t>
            </a:r>
            <a:endParaRPr kumimoji="0" lang="en-US" sz="1800" b="1" i="0" u="none" strike="noStrike" kern="0" cap="none" spc="0" normalizeH="0" baseline="0" noProof="0" dirty="0">
              <a:ln>
                <a:noFill/>
              </a:ln>
              <a:solidFill>
                <a:srgbClr val="FF0000"/>
              </a:solidFill>
              <a:effectLst/>
              <a:uLnTx/>
              <a:uFillTx/>
              <a:latin typeface="Cambria" pitchFamily="18" charset="0"/>
            </a:endParaRPr>
          </a:p>
        </p:txBody>
      </p:sp>
      <p:sp>
        <p:nvSpPr>
          <p:cNvPr id="7" name="Rectangle 6"/>
          <p:cNvSpPr/>
          <p:nvPr/>
        </p:nvSpPr>
        <p:spPr>
          <a:xfrm>
            <a:off x="6860212" y="2244473"/>
            <a:ext cx="1590614" cy="863783"/>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FF0000"/>
                </a:solidFill>
                <a:effectLst/>
                <a:uLnTx/>
                <a:uFillTx/>
                <a:latin typeface="Cambria" pitchFamily="18" charset="0"/>
              </a:rPr>
              <a:t>Activity</a:t>
            </a:r>
            <a:endParaRPr kumimoji="0" lang="en-US" sz="1800" b="1" i="0" u="none" strike="noStrike" kern="0" cap="none" spc="0" normalizeH="0" baseline="0" noProof="0" dirty="0">
              <a:ln>
                <a:noFill/>
              </a:ln>
              <a:solidFill>
                <a:srgbClr val="FF0000"/>
              </a:solidFill>
              <a:effectLst/>
              <a:uLnTx/>
              <a:uFillTx/>
              <a:latin typeface="Cambria" pitchFamily="18" charset="0"/>
            </a:endParaRPr>
          </a:p>
        </p:txBody>
      </p:sp>
      <p:sp>
        <p:nvSpPr>
          <p:cNvPr id="5" name="TextBox 4"/>
          <p:cNvSpPr txBox="1"/>
          <p:nvPr/>
        </p:nvSpPr>
        <p:spPr>
          <a:xfrm>
            <a:off x="6336881" y="5090299"/>
            <a:ext cx="171470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Android Wear</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pic>
        <p:nvPicPr>
          <p:cNvPr id="12" name="Picture 11"/>
          <p:cNvPicPr>
            <a:picLocks noChangeAspect="1"/>
          </p:cNvPicPr>
          <p:nvPr/>
        </p:nvPicPr>
        <p:blipFill rotWithShape="1">
          <a:blip r:embed="rId4" cstate="print">
            <a:extLst>
              <a:ext uri="{28A0092B-C50C-407E-A947-70E740481C1C}">
                <a14:useLocalDpi xmlns:a14="http://schemas.microsoft.com/office/drawing/2010/main" val="0"/>
              </a:ext>
            </a:extLst>
          </a:blip>
          <a:srcRect l="12442" t="83042" r="78378"/>
          <a:stretch/>
        </p:blipFill>
        <p:spPr>
          <a:xfrm>
            <a:off x="5837595" y="4831768"/>
            <a:ext cx="564414" cy="958249"/>
          </a:xfrm>
          <a:prstGeom prst="rect">
            <a:avLst/>
          </a:prstGeom>
        </p:spPr>
      </p:pic>
      <p:sp>
        <p:nvSpPr>
          <p:cNvPr id="13" name="Slide Number Placeholder 4"/>
          <p:cNvSpPr>
            <a:spLocks noGrp="1"/>
          </p:cNvSpPr>
          <p:nvPr>
            <p:ph type="sldNum" sz="quarter" idx="12"/>
          </p:nvPr>
        </p:nvSpPr>
        <p:spPr>
          <a:xfrm>
            <a:off x="6457950" y="6356351"/>
            <a:ext cx="2057400" cy="365125"/>
          </a:xfrm>
        </p:spPr>
        <p:txBody>
          <a:bodyPr/>
          <a:lstStyle/>
          <a:p>
            <a:pPr algn="r"/>
            <a:r>
              <a:rPr lang="en-US" sz="1200" dirty="0" smtClean="0">
                <a:solidFill>
                  <a:schemeClr val="bg1">
                    <a:lumMod val="65000"/>
                  </a:schemeClr>
                </a:solidFill>
              </a:rPr>
              <a:t>218</a:t>
            </a:r>
            <a:endParaRPr lang="en-US" sz="1200" dirty="0">
              <a:solidFill>
                <a:schemeClr val="bg1">
                  <a:lumMod val="65000"/>
                </a:schemeClr>
              </a:solidFill>
            </a:endParaRPr>
          </a:p>
        </p:txBody>
      </p:sp>
    </p:spTree>
    <p:extLst>
      <p:ext uri="{BB962C8B-B14F-4D97-AF65-F5344CB8AC3E}">
        <p14:creationId xmlns:p14="http://schemas.microsoft.com/office/powerpoint/2010/main" val="3212453089"/>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676870"/>
            <a:ext cx="6896440" cy="92333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5400" b="0" i="0" u="none" strike="noStrike" kern="0" cap="none" spc="0" normalizeH="0" baseline="0" noProof="0" dirty="0" smtClean="0">
                <a:ln>
                  <a:noFill/>
                </a:ln>
                <a:solidFill>
                  <a:schemeClr val="bg1"/>
                </a:solidFill>
                <a:effectLst/>
                <a:uLnTx/>
                <a:uFillTx/>
                <a:latin typeface="Cambria" pitchFamily="18" charset="0"/>
              </a:rPr>
              <a:t>Overview Architecture</a:t>
            </a:r>
            <a:endParaRPr kumimoji="0" lang="en-US" sz="5400" b="0" i="0" u="none" strike="noStrike" kern="0" cap="none" spc="0" normalizeH="0" baseline="0" noProof="0" dirty="0">
              <a:ln>
                <a:noFill/>
              </a:ln>
              <a:solidFill>
                <a:schemeClr val="bg1"/>
              </a:solidFill>
              <a:effectLst/>
              <a:uLnTx/>
              <a:uFillTx/>
              <a:latin typeface="Cambria" pitchFamily="18" charset="0"/>
            </a:endParaRPr>
          </a:p>
        </p:txBody>
      </p:sp>
      <p:pic>
        <p:nvPicPr>
          <p:cNvPr id="9" name="Picture 8" descr="http://imshopping.rediff.com/imgshop/800-1280/shopping/pixs/3777/g/greenberry_z8._greenberry-z8-mobile-quad-core-processor-dual-sim.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199" y="2244473"/>
            <a:ext cx="1727565" cy="1727565"/>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Arrow Connector 9"/>
          <p:cNvCxnSpPr/>
          <p:nvPr/>
        </p:nvCxnSpPr>
        <p:spPr>
          <a:xfrm flipH="1">
            <a:off x="2275942" y="3108256"/>
            <a:ext cx="2509999" cy="0"/>
          </a:xfrm>
          <a:prstGeom prst="straightConnector1">
            <a:avLst/>
          </a:prstGeom>
          <a:ln w="381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2396191" y="2590730"/>
            <a:ext cx="1840568"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latin typeface="Cambria" pitchFamily="18" charset="0"/>
              </a:rPr>
              <a:t>Message API</a:t>
            </a:r>
            <a:endParaRPr kumimoji="0" lang="en-US" sz="2400" b="0" i="0" u="none" strike="noStrike" kern="0" cap="none" spc="0" normalizeH="0" baseline="0" noProof="0" dirty="0">
              <a:ln>
                <a:noFill/>
              </a:ln>
              <a:solidFill>
                <a:sysClr val="windowText" lastClr="000000"/>
              </a:solidFill>
              <a:effectLst/>
              <a:uLnTx/>
              <a:uFillTx/>
              <a:latin typeface="Cambria" pitchFamily="18" charset="0"/>
            </a:endParaRPr>
          </a:p>
        </p:txBody>
      </p:sp>
      <p:sp>
        <p:nvSpPr>
          <p:cNvPr id="3" name="Rectangle 2"/>
          <p:cNvSpPr/>
          <p:nvPr/>
        </p:nvSpPr>
        <p:spPr>
          <a:xfrm>
            <a:off x="5107367" y="1822473"/>
            <a:ext cx="3505690" cy="287388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 name="Flowchart: Magnetic Disk 5"/>
          <p:cNvSpPr/>
          <p:nvPr/>
        </p:nvSpPr>
        <p:spPr>
          <a:xfrm>
            <a:off x="5338916" y="2244473"/>
            <a:ext cx="1150373" cy="2165295"/>
          </a:xfrm>
          <a:prstGeom prst="flowChartMagneticDisk">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FF0000"/>
                </a:solidFill>
                <a:effectLst/>
                <a:uLnTx/>
                <a:uFillTx/>
                <a:latin typeface="Cambria" pitchFamily="18" charset="0"/>
              </a:rPr>
              <a:t>Data layer service</a:t>
            </a:r>
            <a:endParaRPr kumimoji="0" lang="en-US" sz="1800" b="1" i="0" u="none" strike="noStrike" kern="0" cap="none" spc="0" normalizeH="0" baseline="0" noProof="0" dirty="0">
              <a:ln>
                <a:noFill/>
              </a:ln>
              <a:solidFill>
                <a:srgbClr val="FF0000"/>
              </a:solidFill>
              <a:effectLst/>
              <a:uLnTx/>
              <a:uFillTx/>
              <a:latin typeface="Cambria" pitchFamily="18" charset="0"/>
            </a:endParaRPr>
          </a:p>
        </p:txBody>
      </p:sp>
      <p:sp>
        <p:nvSpPr>
          <p:cNvPr id="7" name="Rectangle 6"/>
          <p:cNvSpPr/>
          <p:nvPr/>
        </p:nvSpPr>
        <p:spPr>
          <a:xfrm>
            <a:off x="7108722" y="2394519"/>
            <a:ext cx="1342103" cy="577088"/>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FF0000"/>
                </a:solidFill>
                <a:effectLst/>
                <a:uLnTx/>
                <a:uFillTx/>
                <a:latin typeface="Cambria" pitchFamily="18" charset="0"/>
              </a:rPr>
              <a:t>Activity</a:t>
            </a:r>
            <a:endParaRPr kumimoji="0" lang="en-US" sz="1800" b="1" i="0" u="none" strike="noStrike" kern="0" cap="none" spc="0" normalizeH="0" baseline="0" noProof="0" dirty="0">
              <a:ln>
                <a:noFill/>
              </a:ln>
              <a:solidFill>
                <a:srgbClr val="FF0000"/>
              </a:solidFill>
              <a:effectLst/>
              <a:uLnTx/>
              <a:uFillTx/>
              <a:latin typeface="Cambria" pitchFamily="18" charset="0"/>
            </a:endParaRPr>
          </a:p>
        </p:txBody>
      </p:sp>
      <p:sp>
        <p:nvSpPr>
          <p:cNvPr id="13" name="TextBox 12"/>
          <p:cNvSpPr txBox="1"/>
          <p:nvPr/>
        </p:nvSpPr>
        <p:spPr>
          <a:xfrm>
            <a:off x="2590859" y="2221398"/>
            <a:ext cx="1327608"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ysClr val="windowText" lastClr="000000"/>
                </a:solidFill>
                <a:effectLst/>
                <a:uLnTx/>
                <a:uFillTx/>
                <a:latin typeface="Cambria" pitchFamily="18" charset="0"/>
              </a:rPr>
              <a:t>Data API</a:t>
            </a:r>
          </a:p>
        </p:txBody>
      </p:sp>
      <p:sp>
        <p:nvSpPr>
          <p:cNvPr id="15" name="TextBox 14"/>
          <p:cNvSpPr txBox="1"/>
          <p:nvPr/>
        </p:nvSpPr>
        <p:spPr>
          <a:xfrm>
            <a:off x="6336881" y="5090299"/>
            <a:ext cx="171470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Android Wear</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pic>
        <p:nvPicPr>
          <p:cNvPr id="16" name="Picture 15"/>
          <p:cNvPicPr>
            <a:picLocks noChangeAspect="1"/>
          </p:cNvPicPr>
          <p:nvPr/>
        </p:nvPicPr>
        <p:blipFill rotWithShape="1">
          <a:blip r:embed="rId4" cstate="print">
            <a:extLst>
              <a:ext uri="{28A0092B-C50C-407E-A947-70E740481C1C}">
                <a14:useLocalDpi xmlns:a14="http://schemas.microsoft.com/office/drawing/2010/main" val="0"/>
              </a:ext>
            </a:extLst>
          </a:blip>
          <a:srcRect l="12442" t="83042" r="78378"/>
          <a:stretch/>
        </p:blipFill>
        <p:spPr>
          <a:xfrm>
            <a:off x="5837595" y="4831768"/>
            <a:ext cx="564414" cy="958249"/>
          </a:xfrm>
          <a:prstGeom prst="rect">
            <a:avLst/>
          </a:prstGeom>
        </p:spPr>
      </p:pic>
      <p:sp>
        <p:nvSpPr>
          <p:cNvPr id="14" name="Slide Number Placeholder 4"/>
          <p:cNvSpPr>
            <a:spLocks noGrp="1"/>
          </p:cNvSpPr>
          <p:nvPr>
            <p:ph type="sldNum" sz="quarter" idx="12"/>
          </p:nvPr>
        </p:nvSpPr>
        <p:spPr>
          <a:xfrm>
            <a:off x="6457950" y="6356351"/>
            <a:ext cx="2057400" cy="365125"/>
          </a:xfrm>
        </p:spPr>
        <p:txBody>
          <a:bodyPr/>
          <a:lstStyle/>
          <a:p>
            <a:pPr algn="r"/>
            <a:r>
              <a:rPr lang="en-US" sz="1200" dirty="0" smtClean="0">
                <a:solidFill>
                  <a:schemeClr val="bg1">
                    <a:lumMod val="65000"/>
                  </a:schemeClr>
                </a:solidFill>
              </a:rPr>
              <a:t>219</a:t>
            </a:r>
            <a:endParaRPr lang="en-US" sz="1200" dirty="0">
              <a:solidFill>
                <a:schemeClr val="bg1">
                  <a:lumMod val="65000"/>
                </a:schemeClr>
              </a:solidFill>
            </a:endParaRPr>
          </a:p>
        </p:txBody>
      </p:sp>
    </p:spTree>
    <p:extLst>
      <p:ext uri="{BB962C8B-B14F-4D97-AF65-F5344CB8AC3E}">
        <p14:creationId xmlns:p14="http://schemas.microsoft.com/office/powerpoint/2010/main" val="13401626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Table 14"/>
          <p:cNvGraphicFramePr>
            <a:graphicFrameLocks noGrp="1"/>
          </p:cNvGraphicFramePr>
          <p:nvPr>
            <p:extLst/>
          </p:nvPr>
        </p:nvGraphicFramePr>
        <p:xfrm>
          <a:off x="106679" y="82333"/>
          <a:ext cx="5661732" cy="6192816"/>
        </p:xfrm>
        <a:graphic>
          <a:graphicData uri="http://schemas.openxmlformats.org/drawingml/2006/table">
            <a:tbl>
              <a:tblPr firstRow="1" bandRow="1">
                <a:tableStyleId>{5C22544A-7EE6-4342-B048-85BDC9FD1C3A}</a:tableStyleId>
              </a:tblPr>
              <a:tblGrid>
                <a:gridCol w="744064">
                  <a:extLst>
                    <a:ext uri="{9D8B030D-6E8A-4147-A177-3AD203B41FA5}">
                      <a16:colId xmlns:a16="http://schemas.microsoft.com/office/drawing/2014/main" xmlns="" val="20000"/>
                    </a:ext>
                  </a:extLst>
                </a:gridCol>
                <a:gridCol w="4917668">
                  <a:extLst>
                    <a:ext uri="{9D8B030D-6E8A-4147-A177-3AD203B41FA5}">
                      <a16:colId xmlns:a16="http://schemas.microsoft.com/office/drawing/2014/main" xmlns="" val="20001"/>
                    </a:ext>
                  </a:extLst>
                </a:gridCol>
              </a:tblGrid>
              <a:tr h="371136">
                <a:tc>
                  <a:txBody>
                    <a:bodyPr/>
                    <a:lstStyle/>
                    <a:p>
                      <a:pPr algn="ctr"/>
                      <a:r>
                        <a:rPr lang="en-US" sz="1600" dirty="0" smtClean="0">
                          <a:latin typeface="Cambria" panose="02040503050406030204" pitchFamily="18" charset="0"/>
                        </a:rPr>
                        <a:t>Index</a:t>
                      </a:r>
                      <a:endParaRPr lang="en-US" sz="1600" dirty="0">
                        <a:latin typeface="Cambria" panose="02040503050406030204" pitchFamily="18" charset="0"/>
                      </a:endParaRPr>
                    </a:p>
                  </a:txBody>
                  <a:tcPr/>
                </a:tc>
                <a:tc>
                  <a:txBody>
                    <a:bodyPr/>
                    <a:lstStyle/>
                    <a:p>
                      <a:pPr algn="ctr"/>
                      <a:r>
                        <a:rPr lang="en-US" dirty="0" smtClean="0">
                          <a:latin typeface="Cambria" panose="02040503050406030204" pitchFamily="18" charset="0"/>
                        </a:rPr>
                        <a:t>Sample value</a:t>
                      </a:r>
                      <a:endParaRPr lang="en-US" dirty="0">
                        <a:latin typeface="Cambria" panose="02040503050406030204" pitchFamily="18" charset="0"/>
                      </a:endParaRPr>
                    </a:p>
                  </a:txBody>
                  <a:tcPr/>
                </a:tc>
                <a:extLst>
                  <a:ext uri="{0D108BD9-81ED-4DB2-BD59-A6C34878D82A}">
                    <a16:rowId xmlns:a16="http://schemas.microsoft.com/office/drawing/2014/main" xmlns="" val="10000"/>
                  </a:ext>
                </a:extLst>
              </a:tr>
              <a:tr h="365027">
                <a:tc>
                  <a:txBody>
                    <a:bodyPr/>
                    <a:lstStyle/>
                    <a:p>
                      <a:pPr algn="ctr"/>
                      <a:r>
                        <a:rPr lang="en-US" smtClean="0">
                          <a:latin typeface="Cambria" panose="02040503050406030204" pitchFamily="18" charset="0"/>
                        </a:rPr>
                        <a:t>0</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1</a:t>
                      </a:r>
                      <a:endParaRPr lang="en-US" dirty="0">
                        <a:latin typeface="Cambria" panose="02040503050406030204" pitchFamily="18" charset="0"/>
                      </a:endParaRPr>
                    </a:p>
                  </a:txBody>
                  <a:tcPr/>
                </a:tc>
                <a:extLst>
                  <a:ext uri="{0D108BD9-81ED-4DB2-BD59-A6C34878D82A}">
                    <a16:rowId xmlns:a16="http://schemas.microsoft.com/office/drawing/2014/main" xmlns="" val="10001"/>
                  </a:ext>
                </a:extLst>
              </a:tr>
              <a:tr h="365027">
                <a:tc>
                  <a:txBody>
                    <a:bodyPr/>
                    <a:lstStyle/>
                    <a:p>
                      <a:pPr algn="ctr"/>
                      <a:r>
                        <a:rPr lang="en-US" smtClean="0">
                          <a:latin typeface="Cambria" panose="02040503050406030204" pitchFamily="18" charset="0"/>
                        </a:rPr>
                        <a:t>1</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8999</a:t>
                      </a:r>
                      <a:endParaRPr lang="en-US" dirty="0">
                        <a:latin typeface="Cambria" panose="02040503050406030204" pitchFamily="18" charset="0"/>
                      </a:endParaRPr>
                    </a:p>
                  </a:txBody>
                  <a:tcPr/>
                </a:tc>
                <a:extLst>
                  <a:ext uri="{0D108BD9-81ED-4DB2-BD59-A6C34878D82A}">
                    <a16:rowId xmlns:a16="http://schemas.microsoft.com/office/drawing/2014/main" xmlns="" val="10002"/>
                  </a:ext>
                </a:extLst>
              </a:tr>
              <a:tr h="365027">
                <a:tc>
                  <a:txBody>
                    <a:bodyPr/>
                    <a:lstStyle/>
                    <a:p>
                      <a:pPr algn="ctr"/>
                      <a:r>
                        <a:rPr lang="en-US" smtClean="0">
                          <a:latin typeface="Cambria" panose="02040503050406030204" pitchFamily="18" charset="0"/>
                        </a:rPr>
                        <a:t>2</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8994</a:t>
                      </a:r>
                      <a:endParaRPr lang="en-US" dirty="0">
                        <a:latin typeface="Cambria" panose="02040503050406030204" pitchFamily="18" charset="0"/>
                      </a:endParaRPr>
                    </a:p>
                  </a:txBody>
                  <a:tcPr/>
                </a:tc>
                <a:extLst>
                  <a:ext uri="{0D108BD9-81ED-4DB2-BD59-A6C34878D82A}">
                    <a16:rowId xmlns:a16="http://schemas.microsoft.com/office/drawing/2014/main" xmlns="" val="10003"/>
                  </a:ext>
                </a:extLst>
              </a:tr>
              <a:tr h="1064661">
                <a:tc>
                  <a:txBody>
                    <a:bodyPr/>
                    <a:lstStyle/>
                    <a:p>
                      <a:pPr algn="ctr"/>
                      <a:r>
                        <a:rPr lang="en-US" smtClean="0">
                          <a:latin typeface="Cambria" panose="02040503050406030204" pitchFamily="18" charset="0"/>
                        </a:rPr>
                        <a:t>3</a:t>
                      </a:r>
                      <a:endParaRPr lang="en-US" dirty="0">
                        <a:latin typeface="Cambria" panose="02040503050406030204" pitchFamily="18"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b="0" i="0" kern="1200" dirty="0" smtClean="0">
                          <a:solidFill>
                            <a:schemeClr val="dk1"/>
                          </a:solidFill>
                          <a:effectLst/>
                          <a:latin typeface="Cambria" panose="02040503050406030204" pitchFamily="18" charset="0"/>
                          <a:ea typeface="+mn-ea"/>
                          <a:cs typeface="+mn-cs"/>
                        </a:rPr>
                        <a:t>106.70589000000001,10.776800000000001 106.70627,10.775810000000002 106.70623,10.77579 106.70617000000001,10.77576 ...</a:t>
                      </a:r>
                      <a:endParaRPr lang="en-US" sz="1600" dirty="0" smtClean="0">
                        <a:latin typeface="Cambria" panose="02040503050406030204" pitchFamily="18" charset="0"/>
                      </a:endParaRPr>
                    </a:p>
                  </a:txBody>
                  <a:tcPr/>
                </a:tc>
                <a:extLst>
                  <a:ext uri="{0D108BD9-81ED-4DB2-BD59-A6C34878D82A}">
                    <a16:rowId xmlns:a16="http://schemas.microsoft.com/office/drawing/2014/main" xmlns="" val="10004"/>
                  </a:ext>
                </a:extLst>
              </a:tr>
              <a:tr h="365027">
                <a:tc>
                  <a:txBody>
                    <a:bodyPr/>
                    <a:lstStyle/>
                    <a:p>
                      <a:pPr algn="ctr"/>
                      <a:r>
                        <a:rPr lang="en-US" smtClean="0">
                          <a:latin typeface="Cambria" panose="02040503050406030204" pitchFamily="18" charset="0"/>
                        </a:rPr>
                        <a:t>4</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True</a:t>
                      </a:r>
                      <a:endParaRPr lang="en-US" dirty="0">
                        <a:latin typeface="Cambria" panose="02040503050406030204" pitchFamily="18" charset="0"/>
                      </a:endParaRPr>
                    </a:p>
                  </a:txBody>
                  <a:tcPr/>
                </a:tc>
                <a:extLst>
                  <a:ext uri="{0D108BD9-81ED-4DB2-BD59-A6C34878D82A}">
                    <a16:rowId xmlns:a16="http://schemas.microsoft.com/office/drawing/2014/main" xmlns="" val="10005"/>
                  </a:ext>
                </a:extLst>
              </a:tr>
              <a:tr h="365027">
                <a:tc>
                  <a:txBody>
                    <a:bodyPr/>
                    <a:lstStyle/>
                    <a:p>
                      <a:pPr algn="ctr"/>
                      <a:r>
                        <a:rPr lang="en-US" smtClean="0">
                          <a:latin typeface="Cambria" panose="02040503050406030204" pitchFamily="18" charset="0"/>
                        </a:rPr>
                        <a:t>5</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1</a:t>
                      </a:r>
                      <a:endParaRPr lang="en-US" dirty="0">
                        <a:latin typeface="Cambria" panose="02040503050406030204" pitchFamily="18" charset="0"/>
                      </a:endParaRPr>
                    </a:p>
                  </a:txBody>
                  <a:tcPr/>
                </a:tc>
                <a:extLst>
                  <a:ext uri="{0D108BD9-81ED-4DB2-BD59-A6C34878D82A}">
                    <a16:rowId xmlns:a16="http://schemas.microsoft.com/office/drawing/2014/main" xmlns="" val="10006"/>
                  </a:ext>
                </a:extLst>
              </a:tr>
              <a:tr h="365027">
                <a:tc>
                  <a:txBody>
                    <a:bodyPr/>
                    <a:lstStyle/>
                    <a:p>
                      <a:pPr algn="ctr"/>
                      <a:r>
                        <a:rPr lang="en-US" smtClean="0">
                          <a:latin typeface="Cambria" panose="02040503050406030204" pitchFamily="18" charset="0"/>
                        </a:rPr>
                        <a:t>6</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468.747807122203</a:t>
                      </a:r>
                      <a:endParaRPr lang="en-US" dirty="0">
                        <a:latin typeface="Cambria" panose="02040503050406030204" pitchFamily="18" charset="0"/>
                      </a:endParaRPr>
                    </a:p>
                  </a:txBody>
                  <a:tcPr/>
                </a:tc>
                <a:extLst>
                  <a:ext uri="{0D108BD9-81ED-4DB2-BD59-A6C34878D82A}">
                    <a16:rowId xmlns:a16="http://schemas.microsoft.com/office/drawing/2014/main" xmlns="" val="10007"/>
                  </a:ext>
                </a:extLst>
              </a:tr>
              <a:tr h="365027">
                <a:tc>
                  <a:txBody>
                    <a:bodyPr/>
                    <a:lstStyle/>
                    <a:p>
                      <a:pPr algn="ctr"/>
                      <a:r>
                        <a:rPr lang="en-US" smtClean="0">
                          <a:latin typeface="Cambria" panose="02040503050406030204" pitchFamily="18" charset="0"/>
                        </a:rPr>
                        <a:t>7</a:t>
                      </a:r>
                      <a:endParaRPr lang="en-US" dirty="0">
                        <a:latin typeface="Cambria" panose="02040503050406030204" pitchFamily="18" charset="0"/>
                      </a:endParaRPr>
                    </a:p>
                  </a:txBody>
                  <a:tcPr/>
                </a:tc>
                <a:tc>
                  <a:txBody>
                    <a:bodyPr/>
                    <a:lstStyle/>
                    <a:p>
                      <a:pPr algn="ctr"/>
                      <a:r>
                        <a:rPr lang="vi-VN" sz="1800" b="0" i="0" kern="1200" smtClean="0">
                          <a:solidFill>
                            <a:schemeClr val="dk1"/>
                          </a:solidFill>
                          <a:effectLst/>
                          <a:latin typeface="Cambria" panose="02040503050406030204" pitchFamily="18" charset="0"/>
                          <a:ea typeface="+mn-ea"/>
                          <a:cs typeface="+mn-cs"/>
                        </a:rPr>
                        <a:t>Công Trường Mê Linh</a:t>
                      </a:r>
                      <a:endParaRPr lang="en-US" dirty="0">
                        <a:latin typeface="Cambria" panose="02040503050406030204" pitchFamily="18" charset="0"/>
                      </a:endParaRPr>
                    </a:p>
                  </a:txBody>
                  <a:tcPr/>
                </a:tc>
                <a:extLst>
                  <a:ext uri="{0D108BD9-81ED-4DB2-BD59-A6C34878D82A}">
                    <a16:rowId xmlns:a16="http://schemas.microsoft.com/office/drawing/2014/main" xmlns="" val="10008"/>
                  </a:ext>
                </a:extLst>
              </a:tr>
              <a:tr h="365027">
                <a:tc>
                  <a:txBody>
                    <a:bodyPr/>
                    <a:lstStyle/>
                    <a:p>
                      <a:pPr algn="ctr"/>
                      <a:r>
                        <a:rPr lang="en-US" smtClean="0">
                          <a:latin typeface="Cambria" panose="02040503050406030204" pitchFamily="18" charset="0"/>
                        </a:rPr>
                        <a:t>8</a:t>
                      </a:r>
                      <a:endParaRPr lang="en-US" dirty="0">
                        <a:latin typeface="Cambria" panose="02040503050406030204" pitchFamily="18" charset="0"/>
                      </a:endParaRPr>
                    </a:p>
                  </a:txBody>
                  <a:tcPr/>
                </a:tc>
                <a:tc>
                  <a:txBody>
                    <a:bodyPr/>
                    <a:lstStyle/>
                    <a:p>
                      <a:pPr algn="ctr"/>
                      <a:r>
                        <a:rPr lang="en-US" sz="1800" b="0" i="0" kern="1200" dirty="0" smtClean="0">
                          <a:solidFill>
                            <a:schemeClr val="dk1"/>
                          </a:solidFill>
                          <a:effectLst/>
                          <a:latin typeface="Cambria" panose="02040503050406030204" pitchFamily="18" charset="0"/>
                          <a:ea typeface="+mn-ea"/>
                          <a:cs typeface="+mn-cs"/>
                        </a:rPr>
                        <a:t>106.705856990563</a:t>
                      </a:r>
                      <a:endParaRPr lang="en-US" dirty="0">
                        <a:latin typeface="Cambria" panose="02040503050406030204" pitchFamily="18" charset="0"/>
                      </a:endParaRPr>
                    </a:p>
                  </a:txBody>
                  <a:tcPr/>
                </a:tc>
                <a:extLst>
                  <a:ext uri="{0D108BD9-81ED-4DB2-BD59-A6C34878D82A}">
                    <a16:rowId xmlns:a16="http://schemas.microsoft.com/office/drawing/2014/main" xmlns="" val="10009"/>
                  </a:ext>
                </a:extLst>
              </a:tr>
              <a:tr h="365027">
                <a:tc>
                  <a:txBody>
                    <a:bodyPr/>
                    <a:lstStyle/>
                    <a:p>
                      <a:pPr algn="ctr"/>
                      <a:r>
                        <a:rPr lang="en-US" smtClean="0">
                          <a:latin typeface="Cambria" panose="02040503050406030204" pitchFamily="18" charset="0"/>
                        </a:rPr>
                        <a:t>9</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10.7767894851893</a:t>
                      </a:r>
                      <a:endParaRPr lang="en-US" dirty="0">
                        <a:latin typeface="Cambria" panose="02040503050406030204" pitchFamily="18" charset="0"/>
                      </a:endParaRPr>
                    </a:p>
                  </a:txBody>
                  <a:tcPr/>
                </a:tc>
                <a:extLst>
                  <a:ext uri="{0D108BD9-81ED-4DB2-BD59-A6C34878D82A}">
                    <a16:rowId xmlns:a16="http://schemas.microsoft.com/office/drawing/2014/main" xmlns="" val="10010"/>
                  </a:ext>
                </a:extLst>
              </a:tr>
              <a:tr h="365027">
                <a:tc>
                  <a:txBody>
                    <a:bodyPr/>
                    <a:lstStyle/>
                    <a:p>
                      <a:pPr algn="ctr"/>
                      <a:r>
                        <a:rPr lang="en-US" smtClean="0">
                          <a:latin typeface="Cambria" panose="02040503050406030204" pitchFamily="18" charset="0"/>
                        </a:rPr>
                        <a:t>10</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01</a:t>
                      </a:r>
                      <a:endParaRPr lang="en-US" dirty="0">
                        <a:latin typeface="Cambria" panose="02040503050406030204" pitchFamily="18" charset="0"/>
                      </a:endParaRPr>
                    </a:p>
                  </a:txBody>
                  <a:tcPr/>
                </a:tc>
                <a:extLst>
                  <a:ext uri="{0D108BD9-81ED-4DB2-BD59-A6C34878D82A}">
                    <a16:rowId xmlns:a16="http://schemas.microsoft.com/office/drawing/2014/main" xmlns="" val="10011"/>
                  </a:ext>
                </a:extLst>
              </a:tr>
              <a:tr h="365027">
                <a:tc>
                  <a:txBody>
                    <a:bodyPr/>
                    <a:lstStyle/>
                    <a:p>
                      <a:pPr algn="ctr"/>
                      <a:r>
                        <a:rPr lang="en-US" smtClean="0">
                          <a:latin typeface="Cambria" panose="02040503050406030204" pitchFamily="18" charset="0"/>
                        </a:rPr>
                        <a:t>11</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Bến Thành- BX Chợ Lớn</a:t>
                      </a:r>
                      <a:endParaRPr lang="en-US" dirty="0">
                        <a:latin typeface="Cambria" panose="02040503050406030204" pitchFamily="18" charset="0"/>
                      </a:endParaRPr>
                    </a:p>
                  </a:txBody>
                  <a:tcPr/>
                </a:tc>
                <a:extLst>
                  <a:ext uri="{0D108BD9-81ED-4DB2-BD59-A6C34878D82A}">
                    <a16:rowId xmlns:a16="http://schemas.microsoft.com/office/drawing/2014/main" xmlns="" val="10012"/>
                  </a:ext>
                </a:extLst>
              </a:tr>
              <a:tr h="365027">
                <a:tc>
                  <a:txBody>
                    <a:bodyPr/>
                    <a:lstStyle/>
                    <a:p>
                      <a:pPr algn="ctr"/>
                      <a:r>
                        <a:rPr lang="en-US" smtClean="0">
                          <a:latin typeface="Cambria" panose="02040503050406030204" pitchFamily="18" charset="0"/>
                        </a:rPr>
                        <a:t>12</a:t>
                      </a:r>
                      <a:endParaRPr lang="en-US" dirty="0">
                        <a:latin typeface="Cambria" panose="02040503050406030204" pitchFamily="18" charset="0"/>
                      </a:endParaRPr>
                    </a:p>
                  </a:txBody>
                  <a:tcPr/>
                </a:tc>
                <a:tc>
                  <a:txBody>
                    <a:bodyPr/>
                    <a:lstStyle/>
                    <a:p>
                      <a:pPr algn="ctr"/>
                      <a:r>
                        <a:rPr lang="vi-VN" sz="1800" b="0" i="0" kern="1200" dirty="0" smtClean="0">
                          <a:solidFill>
                            <a:schemeClr val="dk1"/>
                          </a:solidFill>
                          <a:effectLst/>
                          <a:latin typeface="Cambria" panose="02040503050406030204" pitchFamily="18" charset="0"/>
                          <a:ea typeface="+mn-ea"/>
                          <a:cs typeface="+mn-cs"/>
                        </a:rPr>
                        <a:t>Công trường Mê Linh, Thi Sách, Quận 1</a:t>
                      </a:r>
                      <a:endParaRPr lang="en-US" dirty="0">
                        <a:latin typeface="Cambria" panose="02040503050406030204" pitchFamily="18" charset="0"/>
                      </a:endParaRPr>
                    </a:p>
                  </a:txBody>
                  <a:tcPr/>
                </a:tc>
                <a:extLst>
                  <a:ext uri="{0D108BD9-81ED-4DB2-BD59-A6C34878D82A}">
                    <a16:rowId xmlns:a16="http://schemas.microsoft.com/office/drawing/2014/main" xmlns="" val="10013"/>
                  </a:ext>
                </a:extLst>
              </a:tr>
              <a:tr h="365027">
                <a:tc>
                  <a:txBody>
                    <a:bodyPr/>
                    <a:lstStyle/>
                    <a:p>
                      <a:pPr algn="ctr"/>
                      <a:r>
                        <a:rPr lang="en-US" smtClean="0">
                          <a:latin typeface="Cambria" panose="02040503050406030204" pitchFamily="18" charset="0"/>
                        </a:rPr>
                        <a:t>13</a:t>
                      </a:r>
                      <a:endParaRPr lang="en-US" dirty="0">
                        <a:latin typeface="Cambria" panose="02040503050406030204" pitchFamily="18" charset="0"/>
                      </a:endParaRPr>
                    </a:p>
                  </a:txBody>
                  <a:tcPr/>
                </a:tc>
                <a:tc>
                  <a:txBody>
                    <a:bodyPr/>
                    <a:lstStyle/>
                    <a:p>
                      <a:pPr algn="ctr"/>
                      <a:r>
                        <a:rPr lang="en-US" sz="1800" b="1" i="0" kern="1200" dirty="0" smtClean="0">
                          <a:solidFill>
                            <a:srgbClr val="FF0000"/>
                          </a:solidFill>
                          <a:effectLst/>
                          <a:latin typeface="Cambria" panose="02040503050406030204" pitchFamily="18" charset="0"/>
                          <a:ea typeface="+mn-ea"/>
                          <a:cs typeface="+mn-cs"/>
                        </a:rPr>
                        <a:t>BX06</a:t>
                      </a:r>
                      <a:endParaRPr lang="en-US" b="1" dirty="0">
                        <a:solidFill>
                          <a:srgbClr val="FF0000"/>
                        </a:solidFill>
                        <a:latin typeface="Cambria" panose="02040503050406030204" pitchFamily="18" charset="0"/>
                      </a:endParaRPr>
                    </a:p>
                  </a:txBody>
                  <a:tcPr/>
                </a:tc>
                <a:extLst>
                  <a:ext uri="{0D108BD9-81ED-4DB2-BD59-A6C34878D82A}">
                    <a16:rowId xmlns:a16="http://schemas.microsoft.com/office/drawing/2014/main" xmlns="" val="10014"/>
                  </a:ext>
                </a:extLst>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1968979164"/>
              </p:ext>
            </p:extLst>
          </p:nvPr>
        </p:nvGraphicFramePr>
        <p:xfrm>
          <a:off x="6335282" y="68365"/>
          <a:ext cx="1749039" cy="792480"/>
        </p:xfrm>
        <a:graphic>
          <a:graphicData uri="http://schemas.openxmlformats.org/drawingml/2006/table">
            <a:tbl>
              <a:tblPr firstRow="1" bandRow="1">
                <a:tableStyleId>{21E4AEA4-8DFA-4A89-87EB-49C32662AFE0}</a:tableStyleId>
              </a:tblPr>
              <a:tblGrid>
                <a:gridCol w="1749039">
                  <a:extLst>
                    <a:ext uri="{9D8B030D-6E8A-4147-A177-3AD203B41FA5}">
                      <a16:colId xmlns:a16="http://schemas.microsoft.com/office/drawing/2014/main" xmlns="" val="20000"/>
                    </a:ext>
                  </a:extLst>
                </a:gridCol>
              </a:tblGrid>
              <a:tr h="371849">
                <a:tc>
                  <a:txBody>
                    <a:bodyPr/>
                    <a:lstStyle/>
                    <a:p>
                      <a:pPr algn="ctr"/>
                      <a:r>
                        <a:rPr lang="en-US" sz="2000" dirty="0" smtClean="0">
                          <a:latin typeface="Cambria" panose="02040503050406030204" pitchFamily="18" charset="0"/>
                        </a:rPr>
                        <a:t>Station</a:t>
                      </a:r>
                      <a:endParaRPr lang="en-US" sz="2000" dirty="0">
                        <a:latin typeface="Cambria" panose="02040503050406030204" pitchFamily="18" charset="0"/>
                      </a:endParaRPr>
                    </a:p>
                  </a:txBody>
                  <a:tcPr/>
                </a:tc>
                <a:extLst>
                  <a:ext uri="{0D108BD9-81ED-4DB2-BD59-A6C34878D82A}">
                    <a16:rowId xmlns:a16="http://schemas.microsoft.com/office/drawing/2014/main" xmlns="" val="10000"/>
                  </a:ext>
                </a:extLst>
              </a:tr>
              <a:tr h="371849">
                <a:tc>
                  <a:txBody>
                    <a:bodyPr/>
                    <a:lstStyle/>
                    <a:p>
                      <a:r>
                        <a:rPr lang="en-US" sz="2000" dirty="0" err="1" smtClean="0">
                          <a:latin typeface="Cambria" panose="02040503050406030204" pitchFamily="18" charset="0"/>
                        </a:rPr>
                        <a:t>CodeID</a:t>
                      </a:r>
                      <a:endParaRPr lang="en-US" sz="2000" dirty="0">
                        <a:latin typeface="Cambria" panose="02040503050406030204" pitchFamily="18" charset="0"/>
                      </a:endParaRPr>
                    </a:p>
                  </a:txBody>
                  <a:tcPr/>
                </a:tc>
                <a:extLst>
                  <a:ext uri="{0D108BD9-81ED-4DB2-BD59-A6C34878D82A}">
                    <a16:rowId xmlns:a16="http://schemas.microsoft.com/office/drawing/2014/main" xmlns="" val="10001"/>
                  </a:ext>
                </a:extLst>
              </a:tr>
            </a:tbl>
          </a:graphicData>
        </a:graphic>
      </p:graphicFrame>
      <p:cxnSp>
        <p:nvCxnSpPr>
          <p:cNvPr id="11" name="Straight Arrow Connector 10"/>
          <p:cNvCxnSpPr/>
          <p:nvPr/>
        </p:nvCxnSpPr>
        <p:spPr>
          <a:xfrm flipV="1">
            <a:off x="3576320" y="632389"/>
            <a:ext cx="2807388" cy="5473771"/>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pic>
        <p:nvPicPr>
          <p:cNvPr id="13" name="Picture 12"/>
          <p:cNvPicPr>
            <a:picLocks noChangeAspect="1"/>
          </p:cNvPicPr>
          <p:nvPr/>
        </p:nvPicPr>
        <p:blipFill>
          <a:blip r:embed="rId3"/>
          <a:stretch>
            <a:fillRect/>
          </a:stretch>
        </p:blipFill>
        <p:spPr>
          <a:xfrm>
            <a:off x="5995673" y="2203747"/>
            <a:ext cx="3054323" cy="2386190"/>
          </a:xfrm>
          <a:prstGeom prst="rect">
            <a:avLst/>
          </a:prstGeom>
        </p:spPr>
      </p:pic>
      <p:cxnSp>
        <p:nvCxnSpPr>
          <p:cNvPr id="8" name="Straight Arrow Connector 7"/>
          <p:cNvCxnSpPr/>
          <p:nvPr/>
        </p:nvCxnSpPr>
        <p:spPr>
          <a:xfrm flipV="1">
            <a:off x="3576320" y="3076486"/>
            <a:ext cx="3576510" cy="3029674"/>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3" name="Slide Number Placeholder 2"/>
          <p:cNvSpPr>
            <a:spLocks noGrp="1"/>
          </p:cNvSpPr>
          <p:nvPr>
            <p:ph type="sldNum" sz="quarter" idx="12"/>
          </p:nvPr>
        </p:nvSpPr>
        <p:spPr/>
        <p:txBody>
          <a:bodyPr/>
          <a:lstStyle/>
          <a:p>
            <a:fld id="{0E8E0603-4C39-4EF1-A0FE-816FABFA11C3}" type="slidenum">
              <a:rPr lang="en-US" smtClean="0"/>
              <a:t>22</a:t>
            </a:fld>
            <a:endParaRPr lang="en-US"/>
          </a:p>
        </p:txBody>
      </p:sp>
      <p:sp>
        <p:nvSpPr>
          <p:cNvPr id="12" name="Rectangle 11"/>
          <p:cNvSpPr/>
          <p:nvPr/>
        </p:nvSpPr>
        <p:spPr>
          <a:xfrm>
            <a:off x="435426" y="6342018"/>
            <a:ext cx="7891055" cy="3693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smtClean="0">
                <a:ln>
                  <a:noFill/>
                </a:ln>
                <a:solidFill>
                  <a:sysClr val="windowText" lastClr="000000"/>
                </a:solidFill>
                <a:effectLst/>
                <a:uLnTx/>
                <a:uFillTx/>
                <a:latin typeface="Cambria" panose="02040503050406030204" pitchFamily="18" charset="0"/>
              </a:rPr>
              <a:t>http://mapbus.ebms.vn/ajax.aspx?action=listRouteStations&amp;</a:t>
            </a:r>
            <a:r>
              <a:rPr kumimoji="0" lang="en-US" b="0" i="0" u="none" strike="noStrike" kern="0" cap="none" spc="0" normalizeH="0" baseline="0" noProof="0" dirty="0" smtClean="0">
                <a:ln>
                  <a:noFill/>
                </a:ln>
                <a:solidFill>
                  <a:srgbClr val="FF0000"/>
                </a:solidFill>
                <a:effectLst/>
                <a:uLnTx/>
                <a:uFillTx/>
                <a:latin typeface="Cambria" panose="02040503050406030204" pitchFamily="18" charset="0"/>
              </a:rPr>
              <a:t>rid=1</a:t>
            </a:r>
            <a:r>
              <a:rPr kumimoji="0" lang="en-US" b="0" i="0" u="none" strike="noStrike" kern="0" cap="none" spc="0" normalizeH="0" baseline="0" noProof="0" dirty="0" smtClean="0">
                <a:ln>
                  <a:noFill/>
                </a:ln>
                <a:solidFill>
                  <a:sysClr val="windowText" lastClr="000000"/>
                </a:solidFill>
                <a:effectLst/>
                <a:uLnTx/>
                <a:uFillTx/>
                <a:latin typeface="Cambria" panose="02040503050406030204" pitchFamily="18" charset="0"/>
              </a:rPr>
              <a:t>&amp;</a:t>
            </a:r>
            <a:r>
              <a:rPr kumimoji="0" lang="en-US" b="0" i="0" u="none" strike="noStrike" kern="0" cap="none" spc="0" normalizeH="0" baseline="0" noProof="0" dirty="0" smtClean="0">
                <a:ln>
                  <a:noFill/>
                </a:ln>
                <a:solidFill>
                  <a:srgbClr val="FF0000"/>
                </a:solidFill>
                <a:effectLst/>
                <a:uLnTx/>
                <a:uFillTx/>
                <a:latin typeface="Cambria" panose="02040503050406030204" pitchFamily="18" charset="0"/>
              </a:rPr>
              <a:t>isgo=true</a:t>
            </a:r>
            <a:endParaRPr kumimoji="0" lang="en-US" b="0" i="0" u="none" strike="noStrike" kern="0" cap="none" spc="0" normalizeH="0" baseline="0" noProof="0" dirty="0">
              <a:ln>
                <a:noFill/>
              </a:ln>
              <a:solidFill>
                <a:srgbClr val="FF0000"/>
              </a:solidFill>
              <a:effectLst/>
              <a:uLnTx/>
              <a:uFillTx/>
              <a:latin typeface="Cambria" panose="02040503050406030204" pitchFamily="18" charset="0"/>
            </a:endParaRPr>
          </a:p>
        </p:txBody>
      </p:sp>
    </p:spTree>
    <p:extLst>
      <p:ext uri="{BB962C8B-B14F-4D97-AF65-F5344CB8AC3E}">
        <p14:creationId xmlns:p14="http://schemas.microsoft.com/office/powerpoint/2010/main" val="103505543"/>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676870"/>
            <a:ext cx="6896440" cy="1754326"/>
          </a:xfrm>
          <a:prstGeom prst="rect">
            <a:avLst/>
          </a:prstGeom>
          <a:noFill/>
        </p:spPr>
        <p:txBody>
          <a:bodyPr wrap="none" rtlCol="0">
            <a:spAutoFit/>
          </a:bodyPr>
          <a:lstStyle/>
          <a:p>
            <a:pPr>
              <a:defRPr/>
            </a:pPr>
            <a:r>
              <a:rPr lang="vi-VN" sz="5400" kern="0" dirty="0">
                <a:solidFill>
                  <a:schemeClr val="bg1"/>
                </a:solidFill>
                <a:latin typeface="Cambria" pitchFamily="18" charset="0"/>
              </a:rPr>
              <a:t>Overview Architecture</a:t>
            </a:r>
            <a:endParaRPr lang="en-US" sz="5400" kern="0" dirty="0">
              <a:solidFill>
                <a:schemeClr val="bg1"/>
              </a:solidFill>
              <a:latin typeface="Cambria" pitchFamily="18" charset="0"/>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5400" b="0" i="0" u="none" strike="noStrike" kern="0" cap="none" spc="0" normalizeH="0" baseline="0" noProof="0" dirty="0">
              <a:ln>
                <a:noFill/>
              </a:ln>
              <a:solidFill>
                <a:schemeClr val="bg1"/>
              </a:solidFill>
              <a:effectLst/>
              <a:uLnTx/>
              <a:uFillTx/>
              <a:latin typeface="Cambria" pitchFamily="18" charset="0"/>
            </a:endParaRPr>
          </a:p>
        </p:txBody>
      </p:sp>
      <p:pic>
        <p:nvPicPr>
          <p:cNvPr id="9" name="Picture 8" descr="http://imshopping.rediff.com/imgshop/800-1280/shopping/pixs/3777/g/greenberry_z8._greenberry-z8-mobile-quad-core-processor-dual-sim.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199" y="2244473"/>
            <a:ext cx="1727565" cy="1727565"/>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Arrow Connector 9"/>
          <p:cNvCxnSpPr/>
          <p:nvPr/>
        </p:nvCxnSpPr>
        <p:spPr>
          <a:xfrm flipH="1">
            <a:off x="2275942" y="3108256"/>
            <a:ext cx="2509999" cy="0"/>
          </a:xfrm>
          <a:prstGeom prst="straightConnector1">
            <a:avLst/>
          </a:prstGeom>
          <a:ln w="381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2396191" y="2590730"/>
            <a:ext cx="1840568"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latin typeface="Cambria" pitchFamily="18" charset="0"/>
              </a:rPr>
              <a:t>Message API</a:t>
            </a:r>
            <a:endParaRPr kumimoji="0" lang="en-US" sz="2400" b="0" i="0" u="none" strike="noStrike" kern="0" cap="none" spc="0" normalizeH="0" baseline="0" noProof="0" dirty="0">
              <a:ln>
                <a:noFill/>
              </a:ln>
              <a:solidFill>
                <a:sysClr val="windowText" lastClr="000000"/>
              </a:solidFill>
              <a:effectLst/>
              <a:uLnTx/>
              <a:uFillTx/>
              <a:latin typeface="Cambria" pitchFamily="18" charset="0"/>
            </a:endParaRPr>
          </a:p>
        </p:txBody>
      </p:sp>
      <p:sp>
        <p:nvSpPr>
          <p:cNvPr id="3" name="Rectangle 2"/>
          <p:cNvSpPr/>
          <p:nvPr/>
        </p:nvSpPr>
        <p:spPr>
          <a:xfrm>
            <a:off x="5107367" y="1822473"/>
            <a:ext cx="3505690" cy="287388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 name="Flowchart: Magnetic Disk 5"/>
          <p:cNvSpPr/>
          <p:nvPr/>
        </p:nvSpPr>
        <p:spPr>
          <a:xfrm>
            <a:off x="5338916" y="2244473"/>
            <a:ext cx="1150373" cy="2165295"/>
          </a:xfrm>
          <a:prstGeom prst="flowChartMagneticDisk">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FF0000"/>
                </a:solidFill>
                <a:effectLst/>
                <a:uLnTx/>
                <a:uFillTx/>
                <a:latin typeface="Cambria" pitchFamily="18" charset="0"/>
              </a:rPr>
              <a:t>Data layer service</a:t>
            </a:r>
            <a:endParaRPr kumimoji="0" lang="en-US" sz="1800" b="1" i="0" u="none" strike="noStrike" kern="0" cap="none" spc="0" normalizeH="0" baseline="0" noProof="0" dirty="0">
              <a:ln>
                <a:noFill/>
              </a:ln>
              <a:solidFill>
                <a:srgbClr val="FF0000"/>
              </a:solidFill>
              <a:effectLst/>
              <a:uLnTx/>
              <a:uFillTx/>
              <a:latin typeface="Cambria" pitchFamily="18" charset="0"/>
            </a:endParaRPr>
          </a:p>
        </p:txBody>
      </p:sp>
      <p:sp>
        <p:nvSpPr>
          <p:cNvPr id="7" name="Rectangle 6"/>
          <p:cNvSpPr/>
          <p:nvPr/>
        </p:nvSpPr>
        <p:spPr>
          <a:xfrm>
            <a:off x="7108722" y="2394519"/>
            <a:ext cx="1342103" cy="577088"/>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FF0000"/>
                </a:solidFill>
                <a:effectLst/>
                <a:uLnTx/>
                <a:uFillTx/>
                <a:latin typeface="Cambria" pitchFamily="18" charset="0"/>
              </a:rPr>
              <a:t>Activity</a:t>
            </a:r>
            <a:endParaRPr kumimoji="0" lang="en-US" sz="1800" b="1" i="0" u="none" strike="noStrike" kern="0" cap="none" spc="0" normalizeH="0" baseline="0" noProof="0" dirty="0">
              <a:ln>
                <a:noFill/>
              </a:ln>
              <a:solidFill>
                <a:srgbClr val="FF0000"/>
              </a:solidFill>
              <a:effectLst/>
              <a:uLnTx/>
              <a:uFillTx/>
              <a:latin typeface="Cambria" pitchFamily="18" charset="0"/>
            </a:endParaRPr>
          </a:p>
        </p:txBody>
      </p:sp>
      <p:sp>
        <p:nvSpPr>
          <p:cNvPr id="12" name="Oval 11"/>
          <p:cNvSpPr/>
          <p:nvPr/>
        </p:nvSpPr>
        <p:spPr>
          <a:xfrm>
            <a:off x="2751698" y="3196441"/>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latin typeface="Cambria" pitchFamily="18" charset="0"/>
              </a:rPr>
              <a:t>1</a:t>
            </a:r>
            <a:endParaRPr kumimoji="0" lang="en-US" sz="2400" b="1" i="0" u="none" strike="noStrike" kern="0" cap="none" spc="0" normalizeH="0" baseline="0" noProof="0" dirty="0">
              <a:ln>
                <a:noFill/>
              </a:ln>
              <a:solidFill>
                <a:sysClr val="windowText" lastClr="000000"/>
              </a:solidFill>
              <a:effectLst/>
              <a:uLnTx/>
              <a:uFillTx/>
              <a:latin typeface="Cambria" pitchFamily="18" charset="0"/>
            </a:endParaRPr>
          </a:p>
        </p:txBody>
      </p:sp>
      <p:sp>
        <p:nvSpPr>
          <p:cNvPr id="13" name="TextBox 12"/>
          <p:cNvSpPr txBox="1"/>
          <p:nvPr/>
        </p:nvSpPr>
        <p:spPr>
          <a:xfrm>
            <a:off x="2590859" y="2221398"/>
            <a:ext cx="1327608"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ysClr val="windowText" lastClr="000000"/>
                </a:solidFill>
                <a:effectLst/>
                <a:uLnTx/>
                <a:uFillTx/>
                <a:latin typeface="Cambria" pitchFamily="18" charset="0"/>
              </a:rPr>
              <a:t>Data API</a:t>
            </a:r>
          </a:p>
        </p:txBody>
      </p:sp>
      <p:sp>
        <p:nvSpPr>
          <p:cNvPr id="15" name="TextBox 14"/>
          <p:cNvSpPr txBox="1"/>
          <p:nvPr/>
        </p:nvSpPr>
        <p:spPr>
          <a:xfrm>
            <a:off x="6336881" y="5090299"/>
            <a:ext cx="171470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Android Wear</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pic>
        <p:nvPicPr>
          <p:cNvPr id="16" name="Picture 15"/>
          <p:cNvPicPr>
            <a:picLocks noChangeAspect="1"/>
          </p:cNvPicPr>
          <p:nvPr/>
        </p:nvPicPr>
        <p:blipFill rotWithShape="1">
          <a:blip r:embed="rId4" cstate="print">
            <a:extLst>
              <a:ext uri="{28A0092B-C50C-407E-A947-70E740481C1C}">
                <a14:useLocalDpi xmlns:a14="http://schemas.microsoft.com/office/drawing/2010/main" val="0"/>
              </a:ext>
            </a:extLst>
          </a:blip>
          <a:srcRect l="12442" t="83042" r="78378"/>
          <a:stretch/>
        </p:blipFill>
        <p:spPr>
          <a:xfrm>
            <a:off x="5837595" y="4831768"/>
            <a:ext cx="564414" cy="958249"/>
          </a:xfrm>
          <a:prstGeom prst="rect">
            <a:avLst/>
          </a:prstGeom>
        </p:spPr>
      </p:pic>
      <p:sp>
        <p:nvSpPr>
          <p:cNvPr id="14" name="Slide Number Placeholder 4"/>
          <p:cNvSpPr>
            <a:spLocks noGrp="1"/>
          </p:cNvSpPr>
          <p:nvPr>
            <p:ph type="sldNum" sz="quarter" idx="12"/>
          </p:nvPr>
        </p:nvSpPr>
        <p:spPr>
          <a:xfrm>
            <a:off x="6457950" y="6356351"/>
            <a:ext cx="2057400" cy="365125"/>
          </a:xfrm>
        </p:spPr>
        <p:txBody>
          <a:bodyPr/>
          <a:lstStyle/>
          <a:p>
            <a:pPr algn="r"/>
            <a:r>
              <a:rPr lang="en-US" sz="1200" dirty="0" smtClean="0">
                <a:solidFill>
                  <a:schemeClr val="bg1">
                    <a:lumMod val="65000"/>
                  </a:schemeClr>
                </a:solidFill>
              </a:rPr>
              <a:t>220</a:t>
            </a:r>
            <a:endParaRPr lang="en-US" sz="1200" dirty="0">
              <a:solidFill>
                <a:schemeClr val="bg1">
                  <a:lumMod val="65000"/>
                </a:schemeClr>
              </a:solidFill>
            </a:endParaRPr>
          </a:p>
        </p:txBody>
      </p:sp>
    </p:spTree>
    <p:extLst>
      <p:ext uri="{BB962C8B-B14F-4D97-AF65-F5344CB8AC3E}">
        <p14:creationId xmlns:p14="http://schemas.microsoft.com/office/powerpoint/2010/main" val="148415947"/>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676870"/>
            <a:ext cx="6896440" cy="1754326"/>
          </a:xfrm>
          <a:prstGeom prst="rect">
            <a:avLst/>
          </a:prstGeom>
          <a:noFill/>
        </p:spPr>
        <p:txBody>
          <a:bodyPr wrap="none" rtlCol="0">
            <a:spAutoFit/>
          </a:bodyPr>
          <a:lstStyle/>
          <a:p>
            <a:pPr>
              <a:defRPr/>
            </a:pPr>
            <a:r>
              <a:rPr lang="vi-VN" sz="5400" kern="0" dirty="0">
                <a:solidFill>
                  <a:schemeClr val="bg1"/>
                </a:solidFill>
                <a:latin typeface="Cambria" pitchFamily="18" charset="0"/>
              </a:rPr>
              <a:t>Overview Architecture</a:t>
            </a:r>
            <a:endParaRPr lang="en-US" sz="5400" kern="0" dirty="0">
              <a:solidFill>
                <a:schemeClr val="bg1"/>
              </a:solidFill>
              <a:latin typeface="Cambria" pitchFamily="18" charset="0"/>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5400" b="0" i="0" u="none" strike="noStrike" kern="0" cap="none" spc="0" normalizeH="0" baseline="0" noProof="0" dirty="0">
              <a:ln>
                <a:noFill/>
              </a:ln>
              <a:solidFill>
                <a:schemeClr val="bg1"/>
              </a:solidFill>
              <a:effectLst/>
              <a:uLnTx/>
              <a:uFillTx/>
              <a:latin typeface="Cambria" pitchFamily="18" charset="0"/>
            </a:endParaRPr>
          </a:p>
        </p:txBody>
      </p:sp>
      <p:pic>
        <p:nvPicPr>
          <p:cNvPr id="9" name="Picture 8" descr="http://imshopping.rediff.com/imgshop/800-1280/shopping/pixs/3777/g/greenberry_z8._greenberry-z8-mobile-quad-core-processor-dual-sim.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200" y="2244473"/>
            <a:ext cx="1727565" cy="1727565"/>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Arrow Connector 9"/>
          <p:cNvCxnSpPr/>
          <p:nvPr/>
        </p:nvCxnSpPr>
        <p:spPr>
          <a:xfrm flipH="1">
            <a:off x="2275942" y="3108256"/>
            <a:ext cx="2509999" cy="0"/>
          </a:xfrm>
          <a:prstGeom prst="straightConnector1">
            <a:avLst/>
          </a:prstGeom>
          <a:ln w="381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2396191" y="2590730"/>
            <a:ext cx="1840568"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latin typeface="Cambria" pitchFamily="18" charset="0"/>
              </a:rPr>
              <a:t>Message API</a:t>
            </a:r>
            <a:endParaRPr kumimoji="0" lang="en-US" sz="2400" b="0" i="0" u="none" strike="noStrike" kern="0" cap="none" spc="0" normalizeH="0" baseline="0" noProof="0" dirty="0">
              <a:ln>
                <a:noFill/>
              </a:ln>
              <a:solidFill>
                <a:sysClr val="windowText" lastClr="000000"/>
              </a:solidFill>
              <a:effectLst/>
              <a:uLnTx/>
              <a:uFillTx/>
              <a:latin typeface="Cambria" pitchFamily="18" charset="0"/>
            </a:endParaRPr>
          </a:p>
        </p:txBody>
      </p:sp>
      <p:sp>
        <p:nvSpPr>
          <p:cNvPr id="3" name="Rectangle 2"/>
          <p:cNvSpPr/>
          <p:nvPr/>
        </p:nvSpPr>
        <p:spPr>
          <a:xfrm>
            <a:off x="5107367" y="1822473"/>
            <a:ext cx="3505690" cy="287388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 name="Flowchart: Magnetic Disk 5"/>
          <p:cNvSpPr/>
          <p:nvPr/>
        </p:nvSpPr>
        <p:spPr>
          <a:xfrm>
            <a:off x="5338917" y="2244473"/>
            <a:ext cx="1150374" cy="2165295"/>
          </a:xfrm>
          <a:prstGeom prst="flowChartMagneticDisk">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FF0000"/>
                </a:solidFill>
                <a:effectLst/>
                <a:uLnTx/>
                <a:uFillTx/>
                <a:latin typeface="Cambria" pitchFamily="18" charset="0"/>
              </a:rPr>
              <a:t>Data layer service</a:t>
            </a:r>
            <a:endParaRPr kumimoji="0" lang="en-US" sz="1800" b="1" i="0" u="none" strike="noStrike" kern="0" cap="none" spc="0" normalizeH="0" baseline="0" noProof="0" dirty="0">
              <a:ln>
                <a:noFill/>
              </a:ln>
              <a:solidFill>
                <a:srgbClr val="FF0000"/>
              </a:solidFill>
              <a:effectLst/>
              <a:uLnTx/>
              <a:uFillTx/>
              <a:latin typeface="Cambria" pitchFamily="18" charset="0"/>
            </a:endParaRPr>
          </a:p>
        </p:txBody>
      </p:sp>
      <p:sp>
        <p:nvSpPr>
          <p:cNvPr id="7" name="Rectangle 6"/>
          <p:cNvSpPr/>
          <p:nvPr/>
        </p:nvSpPr>
        <p:spPr>
          <a:xfrm>
            <a:off x="7123470" y="2244474"/>
            <a:ext cx="1327355" cy="690456"/>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FF0000"/>
                </a:solidFill>
                <a:effectLst/>
                <a:uLnTx/>
                <a:uFillTx/>
                <a:latin typeface="Cambria" pitchFamily="18" charset="0"/>
              </a:rPr>
              <a:t>Activity</a:t>
            </a:r>
            <a:endParaRPr kumimoji="0" lang="en-US" sz="1800" b="1" i="0" u="none" strike="noStrike" kern="0" cap="none" spc="0" normalizeH="0" baseline="0" noProof="0" dirty="0">
              <a:ln>
                <a:noFill/>
              </a:ln>
              <a:solidFill>
                <a:srgbClr val="FF0000"/>
              </a:solidFill>
              <a:effectLst/>
              <a:uLnTx/>
              <a:uFillTx/>
              <a:latin typeface="Cambria" pitchFamily="18" charset="0"/>
            </a:endParaRPr>
          </a:p>
        </p:txBody>
      </p:sp>
      <p:sp>
        <p:nvSpPr>
          <p:cNvPr id="12" name="Oval 11"/>
          <p:cNvSpPr/>
          <p:nvPr/>
        </p:nvSpPr>
        <p:spPr>
          <a:xfrm>
            <a:off x="2751698" y="3196441"/>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latin typeface="Cambria" pitchFamily="18" charset="0"/>
              </a:rPr>
              <a:t>1</a:t>
            </a:r>
            <a:endParaRPr kumimoji="0" lang="en-US" sz="2400" b="1" i="0" u="none" strike="noStrike" kern="0" cap="none" spc="0" normalizeH="0" baseline="0" noProof="0" dirty="0">
              <a:ln>
                <a:noFill/>
              </a:ln>
              <a:solidFill>
                <a:sysClr val="windowText" lastClr="000000"/>
              </a:solidFill>
              <a:effectLst/>
              <a:uLnTx/>
              <a:uFillTx/>
              <a:latin typeface="Cambria" pitchFamily="18" charset="0"/>
            </a:endParaRPr>
          </a:p>
        </p:txBody>
      </p:sp>
      <p:sp>
        <p:nvSpPr>
          <p:cNvPr id="13" name="TextBox 12"/>
          <p:cNvSpPr txBox="1"/>
          <p:nvPr/>
        </p:nvSpPr>
        <p:spPr>
          <a:xfrm>
            <a:off x="2590859" y="2221398"/>
            <a:ext cx="1327608"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ysClr val="windowText" lastClr="000000"/>
                </a:solidFill>
                <a:effectLst/>
                <a:uLnTx/>
                <a:uFillTx/>
                <a:latin typeface="Cambria" pitchFamily="18" charset="0"/>
              </a:rPr>
              <a:t>Data API</a:t>
            </a:r>
          </a:p>
        </p:txBody>
      </p:sp>
      <p:cxnSp>
        <p:nvCxnSpPr>
          <p:cNvPr id="8" name="Straight Arrow Connector 7"/>
          <p:cNvCxnSpPr/>
          <p:nvPr/>
        </p:nvCxnSpPr>
        <p:spPr>
          <a:xfrm>
            <a:off x="6489291" y="2683063"/>
            <a:ext cx="634179" cy="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7" name="Oval 16"/>
          <p:cNvSpPr/>
          <p:nvPr/>
        </p:nvSpPr>
        <p:spPr>
          <a:xfrm>
            <a:off x="6489291" y="1962085"/>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ysClr val="windowText" lastClr="000000"/>
                </a:solidFill>
                <a:effectLst/>
                <a:uLnTx/>
                <a:uFillTx/>
                <a:latin typeface="Cambria" pitchFamily="18" charset="0"/>
              </a:rPr>
              <a:t>2</a:t>
            </a:r>
          </a:p>
        </p:txBody>
      </p:sp>
      <p:sp>
        <p:nvSpPr>
          <p:cNvPr id="14" name="TextBox 13"/>
          <p:cNvSpPr txBox="1"/>
          <p:nvPr/>
        </p:nvSpPr>
        <p:spPr>
          <a:xfrm>
            <a:off x="6336881" y="5090299"/>
            <a:ext cx="171470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Android Wear</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pic>
        <p:nvPicPr>
          <p:cNvPr id="15" name="Picture 14"/>
          <p:cNvPicPr>
            <a:picLocks noChangeAspect="1"/>
          </p:cNvPicPr>
          <p:nvPr/>
        </p:nvPicPr>
        <p:blipFill rotWithShape="1">
          <a:blip r:embed="rId4" cstate="print">
            <a:extLst>
              <a:ext uri="{28A0092B-C50C-407E-A947-70E740481C1C}">
                <a14:useLocalDpi xmlns:a14="http://schemas.microsoft.com/office/drawing/2010/main" val="0"/>
              </a:ext>
            </a:extLst>
          </a:blip>
          <a:srcRect l="12442" t="83042" r="78378"/>
          <a:stretch/>
        </p:blipFill>
        <p:spPr>
          <a:xfrm>
            <a:off x="5837595" y="4831768"/>
            <a:ext cx="564414" cy="958249"/>
          </a:xfrm>
          <a:prstGeom prst="rect">
            <a:avLst/>
          </a:prstGeom>
        </p:spPr>
      </p:pic>
      <p:sp>
        <p:nvSpPr>
          <p:cNvPr id="16" name="Slide Number Placeholder 4"/>
          <p:cNvSpPr>
            <a:spLocks noGrp="1"/>
          </p:cNvSpPr>
          <p:nvPr>
            <p:ph type="sldNum" sz="quarter" idx="12"/>
          </p:nvPr>
        </p:nvSpPr>
        <p:spPr>
          <a:xfrm>
            <a:off x="6457950" y="6356351"/>
            <a:ext cx="2057400" cy="365125"/>
          </a:xfrm>
        </p:spPr>
        <p:txBody>
          <a:bodyPr/>
          <a:lstStyle/>
          <a:p>
            <a:pPr algn="r"/>
            <a:r>
              <a:rPr lang="en-US" sz="1200" dirty="0" smtClean="0">
                <a:solidFill>
                  <a:schemeClr val="bg1">
                    <a:lumMod val="65000"/>
                  </a:schemeClr>
                </a:solidFill>
              </a:rPr>
              <a:t>221</a:t>
            </a:r>
            <a:endParaRPr lang="en-US" sz="1200" dirty="0">
              <a:solidFill>
                <a:schemeClr val="bg1">
                  <a:lumMod val="65000"/>
                </a:schemeClr>
              </a:solidFill>
            </a:endParaRPr>
          </a:p>
        </p:txBody>
      </p:sp>
    </p:spTree>
    <p:extLst>
      <p:ext uri="{BB962C8B-B14F-4D97-AF65-F5344CB8AC3E}">
        <p14:creationId xmlns:p14="http://schemas.microsoft.com/office/powerpoint/2010/main" val="1833784765"/>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676870"/>
            <a:ext cx="6896440" cy="1754326"/>
          </a:xfrm>
          <a:prstGeom prst="rect">
            <a:avLst/>
          </a:prstGeom>
          <a:noFill/>
        </p:spPr>
        <p:txBody>
          <a:bodyPr wrap="none" rtlCol="0">
            <a:spAutoFit/>
          </a:bodyPr>
          <a:lstStyle/>
          <a:p>
            <a:pPr>
              <a:defRPr/>
            </a:pPr>
            <a:r>
              <a:rPr lang="vi-VN" sz="5400" kern="0" dirty="0">
                <a:solidFill>
                  <a:schemeClr val="bg1"/>
                </a:solidFill>
                <a:latin typeface="Cambria" pitchFamily="18" charset="0"/>
              </a:rPr>
              <a:t>Overview Architecture</a:t>
            </a:r>
            <a:endParaRPr lang="en-US" sz="5400" kern="0" dirty="0">
              <a:solidFill>
                <a:schemeClr val="bg1"/>
              </a:solidFill>
              <a:latin typeface="Cambria" pitchFamily="18" charset="0"/>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5400" b="0" i="0" u="none" strike="noStrike" kern="0" cap="none" spc="0" normalizeH="0" baseline="0" noProof="0" dirty="0">
              <a:ln>
                <a:noFill/>
              </a:ln>
              <a:solidFill>
                <a:schemeClr val="bg1"/>
              </a:solidFill>
              <a:effectLst/>
              <a:uLnTx/>
              <a:uFillTx/>
              <a:latin typeface="Cambria" pitchFamily="18" charset="0"/>
            </a:endParaRPr>
          </a:p>
        </p:txBody>
      </p:sp>
      <p:pic>
        <p:nvPicPr>
          <p:cNvPr id="9" name="Picture 8" descr="http://imshopping.rediff.com/imgshop/800-1280/shopping/pixs/3777/g/greenberry_z8._greenberry-z8-mobile-quad-core-processor-dual-sim.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199" y="2244473"/>
            <a:ext cx="1727565" cy="1727565"/>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Arrow Connector 9"/>
          <p:cNvCxnSpPr/>
          <p:nvPr/>
        </p:nvCxnSpPr>
        <p:spPr>
          <a:xfrm flipH="1">
            <a:off x="2275942" y="3108256"/>
            <a:ext cx="2509999" cy="0"/>
          </a:xfrm>
          <a:prstGeom prst="straightConnector1">
            <a:avLst/>
          </a:prstGeom>
          <a:ln w="381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2396191" y="2590730"/>
            <a:ext cx="1840568"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latin typeface="Cambria" pitchFamily="18" charset="0"/>
              </a:rPr>
              <a:t>Message API</a:t>
            </a:r>
            <a:endParaRPr kumimoji="0" lang="en-US" sz="2400" b="0" i="0" u="none" strike="noStrike" kern="0" cap="none" spc="0" normalizeH="0" baseline="0" noProof="0" dirty="0">
              <a:ln>
                <a:noFill/>
              </a:ln>
              <a:solidFill>
                <a:sysClr val="windowText" lastClr="000000"/>
              </a:solidFill>
              <a:effectLst/>
              <a:uLnTx/>
              <a:uFillTx/>
              <a:latin typeface="Cambria" pitchFamily="18" charset="0"/>
            </a:endParaRPr>
          </a:p>
        </p:txBody>
      </p:sp>
      <p:sp>
        <p:nvSpPr>
          <p:cNvPr id="3" name="Rectangle 2"/>
          <p:cNvSpPr/>
          <p:nvPr/>
        </p:nvSpPr>
        <p:spPr>
          <a:xfrm>
            <a:off x="5107367" y="1822473"/>
            <a:ext cx="3505690" cy="287388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 name="Flowchart: Magnetic Disk 5"/>
          <p:cNvSpPr/>
          <p:nvPr/>
        </p:nvSpPr>
        <p:spPr>
          <a:xfrm>
            <a:off x="5338917" y="2244473"/>
            <a:ext cx="1150374" cy="2165295"/>
          </a:xfrm>
          <a:prstGeom prst="flowChartMagneticDisk">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FF0000"/>
                </a:solidFill>
                <a:effectLst/>
                <a:uLnTx/>
                <a:uFillTx/>
                <a:latin typeface="Cambria" pitchFamily="18" charset="0"/>
              </a:rPr>
              <a:t>Data layer service</a:t>
            </a:r>
            <a:endParaRPr kumimoji="0" lang="en-US" sz="1800" b="1" i="0" u="none" strike="noStrike" kern="0" cap="none" spc="0" normalizeH="0" baseline="0" noProof="0" dirty="0">
              <a:ln>
                <a:noFill/>
              </a:ln>
              <a:solidFill>
                <a:srgbClr val="FF0000"/>
              </a:solidFill>
              <a:effectLst/>
              <a:uLnTx/>
              <a:uFillTx/>
              <a:latin typeface="Cambria" pitchFamily="18" charset="0"/>
            </a:endParaRPr>
          </a:p>
        </p:txBody>
      </p:sp>
      <p:sp>
        <p:nvSpPr>
          <p:cNvPr id="7" name="Rectangle 6"/>
          <p:cNvSpPr/>
          <p:nvPr/>
        </p:nvSpPr>
        <p:spPr>
          <a:xfrm>
            <a:off x="7123470" y="2244474"/>
            <a:ext cx="1327355" cy="690456"/>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FF0000"/>
                </a:solidFill>
                <a:effectLst/>
                <a:uLnTx/>
                <a:uFillTx/>
                <a:latin typeface="Cambria" pitchFamily="18" charset="0"/>
              </a:rPr>
              <a:t>Activity</a:t>
            </a:r>
            <a:endParaRPr kumimoji="0" lang="en-US" sz="1800" b="1" i="0" u="none" strike="noStrike" kern="0" cap="none" spc="0" normalizeH="0" baseline="0" noProof="0" dirty="0">
              <a:ln>
                <a:noFill/>
              </a:ln>
              <a:solidFill>
                <a:srgbClr val="FF0000"/>
              </a:solidFill>
              <a:effectLst/>
              <a:uLnTx/>
              <a:uFillTx/>
              <a:latin typeface="Cambria" pitchFamily="18" charset="0"/>
            </a:endParaRPr>
          </a:p>
        </p:txBody>
      </p:sp>
      <p:sp>
        <p:nvSpPr>
          <p:cNvPr id="12" name="Oval 11"/>
          <p:cNvSpPr/>
          <p:nvPr/>
        </p:nvSpPr>
        <p:spPr>
          <a:xfrm>
            <a:off x="2751698" y="3196441"/>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latin typeface="Cambria" pitchFamily="18" charset="0"/>
              </a:rPr>
              <a:t>1</a:t>
            </a:r>
            <a:endParaRPr kumimoji="0" lang="en-US" sz="2400" b="1" i="0" u="none" strike="noStrike" kern="0" cap="none" spc="0" normalizeH="0" baseline="0" noProof="0" dirty="0">
              <a:ln>
                <a:noFill/>
              </a:ln>
              <a:solidFill>
                <a:sysClr val="windowText" lastClr="000000"/>
              </a:solidFill>
              <a:effectLst/>
              <a:uLnTx/>
              <a:uFillTx/>
              <a:latin typeface="Cambria" pitchFamily="18" charset="0"/>
            </a:endParaRPr>
          </a:p>
        </p:txBody>
      </p:sp>
      <p:sp>
        <p:nvSpPr>
          <p:cNvPr id="13" name="TextBox 12"/>
          <p:cNvSpPr txBox="1"/>
          <p:nvPr/>
        </p:nvSpPr>
        <p:spPr>
          <a:xfrm>
            <a:off x="2590859" y="2221398"/>
            <a:ext cx="1327608"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ysClr val="windowText" lastClr="000000"/>
                </a:solidFill>
                <a:effectLst/>
                <a:uLnTx/>
                <a:uFillTx/>
                <a:latin typeface="Cambria" pitchFamily="18" charset="0"/>
              </a:rPr>
              <a:t>Data API</a:t>
            </a:r>
          </a:p>
        </p:txBody>
      </p:sp>
      <p:cxnSp>
        <p:nvCxnSpPr>
          <p:cNvPr id="8" name="Straight Arrow Connector 7"/>
          <p:cNvCxnSpPr/>
          <p:nvPr/>
        </p:nvCxnSpPr>
        <p:spPr>
          <a:xfrm>
            <a:off x="6489291" y="2683063"/>
            <a:ext cx="634179" cy="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7" name="Oval 16"/>
          <p:cNvSpPr/>
          <p:nvPr/>
        </p:nvSpPr>
        <p:spPr>
          <a:xfrm>
            <a:off x="6489291" y="1962085"/>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ysClr val="windowText" lastClr="000000"/>
                </a:solidFill>
                <a:effectLst/>
                <a:uLnTx/>
                <a:uFillTx/>
                <a:latin typeface="Cambria" pitchFamily="18" charset="0"/>
              </a:rPr>
              <a:t>2</a:t>
            </a:r>
          </a:p>
        </p:txBody>
      </p:sp>
      <p:sp>
        <p:nvSpPr>
          <p:cNvPr id="14" name="Rectangle 13"/>
          <p:cNvSpPr/>
          <p:nvPr/>
        </p:nvSpPr>
        <p:spPr>
          <a:xfrm>
            <a:off x="6720842" y="3697451"/>
            <a:ext cx="1729984" cy="690456"/>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FF0000"/>
                </a:solidFill>
                <a:effectLst/>
                <a:uLnTx/>
                <a:uFillTx/>
                <a:latin typeface="Cambria" pitchFamily="18" charset="0"/>
              </a:rPr>
              <a:t>GPS/</a:t>
            </a:r>
            <a:r>
              <a:rPr kumimoji="0" lang="vi-VN" sz="1800" b="1" i="0" u="none" strike="noStrike" kern="0" cap="none" spc="0" normalizeH="0" baseline="0" noProof="0" dirty="0" smtClean="0">
                <a:ln>
                  <a:noFill/>
                </a:ln>
                <a:solidFill>
                  <a:srgbClr val="FF0000"/>
                </a:solidFill>
                <a:effectLst/>
                <a:uLnTx/>
                <a:uFillTx/>
                <a:latin typeface="Cambria" pitchFamily="18" charset="0"/>
              </a:rPr>
              <a:t>Network</a:t>
            </a:r>
            <a:endParaRPr kumimoji="0" lang="en-US" sz="1800" b="1" i="0" u="none" strike="noStrike" kern="0" cap="none" spc="0" normalizeH="0" baseline="0" noProof="0" dirty="0">
              <a:ln>
                <a:noFill/>
              </a:ln>
              <a:solidFill>
                <a:srgbClr val="FF0000"/>
              </a:solidFill>
              <a:effectLst/>
              <a:uLnTx/>
              <a:uFillTx/>
              <a:latin typeface="Cambria" pitchFamily="18" charset="0"/>
            </a:endParaRPr>
          </a:p>
        </p:txBody>
      </p:sp>
      <p:cxnSp>
        <p:nvCxnSpPr>
          <p:cNvPr id="15" name="Elbow Connector 14"/>
          <p:cNvCxnSpPr>
            <a:stCxn id="14" idx="2"/>
            <a:endCxn id="9" idx="2"/>
          </p:cNvCxnSpPr>
          <p:nvPr/>
        </p:nvCxnSpPr>
        <p:spPr>
          <a:xfrm rot="5400000" flipH="1">
            <a:off x="4245473" y="1047547"/>
            <a:ext cx="415869" cy="6264852"/>
          </a:xfrm>
          <a:prstGeom prst="bentConnector3">
            <a:avLst>
              <a:gd name="adj1" fmla="val -54969"/>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1751038" y="4585364"/>
            <a:ext cx="412003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latin typeface="Cambria" pitchFamily="18" charset="0"/>
              </a:rPr>
              <a:t>Get GPS/</a:t>
            </a:r>
            <a:r>
              <a:rPr kumimoji="0" lang="vi-VN" sz="2400" b="0" i="0" u="none" strike="noStrike" kern="0" cap="none" spc="0" normalizeH="0" baseline="0" noProof="0" dirty="0" smtClean="0">
                <a:ln>
                  <a:noFill/>
                </a:ln>
                <a:solidFill>
                  <a:sysClr val="windowText" lastClr="000000"/>
                </a:solidFill>
                <a:effectLst/>
                <a:uLnTx/>
                <a:uFillTx/>
                <a:latin typeface="Cambria" pitchFamily="18" charset="0"/>
              </a:rPr>
              <a:t>Network</a:t>
            </a:r>
            <a:r>
              <a:rPr kumimoji="0" lang="en-US" sz="2400" b="0" i="0" u="none" strike="noStrike" kern="0" cap="none" spc="0" normalizeH="0" baseline="0" noProof="0" dirty="0" smtClean="0">
                <a:ln>
                  <a:noFill/>
                </a:ln>
                <a:solidFill>
                  <a:sysClr val="windowText" lastClr="000000"/>
                </a:solidFill>
                <a:effectLst/>
                <a:uLnTx/>
                <a:uFillTx/>
                <a:latin typeface="Cambria" pitchFamily="18" charset="0"/>
              </a:rPr>
              <a:t> from Phone</a:t>
            </a:r>
            <a:endParaRPr kumimoji="0" lang="en-US" sz="2400" b="0" i="0" u="none" strike="noStrike" kern="0" cap="none" spc="0" normalizeH="0" baseline="0" noProof="0" dirty="0">
              <a:ln>
                <a:noFill/>
              </a:ln>
              <a:solidFill>
                <a:sysClr val="windowText" lastClr="000000"/>
              </a:solidFill>
              <a:effectLst/>
              <a:uLnTx/>
              <a:uFillTx/>
              <a:latin typeface="Cambria" pitchFamily="18" charset="0"/>
            </a:endParaRPr>
          </a:p>
        </p:txBody>
      </p:sp>
      <p:sp>
        <p:nvSpPr>
          <p:cNvPr id="19" name="Oval 18"/>
          <p:cNvSpPr/>
          <p:nvPr/>
        </p:nvSpPr>
        <p:spPr>
          <a:xfrm>
            <a:off x="4348021" y="5251383"/>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ysClr val="windowText" lastClr="000000"/>
                </a:solidFill>
                <a:effectLst/>
                <a:uLnTx/>
                <a:uFillTx/>
                <a:latin typeface="Cambria" pitchFamily="18" charset="0"/>
              </a:rPr>
              <a:t>3</a:t>
            </a:r>
          </a:p>
        </p:txBody>
      </p:sp>
      <p:sp>
        <p:nvSpPr>
          <p:cNvPr id="20" name="TextBox 19"/>
          <p:cNvSpPr txBox="1"/>
          <p:nvPr/>
        </p:nvSpPr>
        <p:spPr>
          <a:xfrm>
            <a:off x="6386260" y="5654889"/>
            <a:ext cx="171470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Android Wear</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pic>
        <p:nvPicPr>
          <p:cNvPr id="21" name="Picture 20"/>
          <p:cNvPicPr>
            <a:picLocks noChangeAspect="1"/>
          </p:cNvPicPr>
          <p:nvPr/>
        </p:nvPicPr>
        <p:blipFill rotWithShape="1">
          <a:blip r:embed="rId4" cstate="print">
            <a:extLst>
              <a:ext uri="{28A0092B-C50C-407E-A947-70E740481C1C}">
                <a14:useLocalDpi xmlns:a14="http://schemas.microsoft.com/office/drawing/2010/main" val="0"/>
              </a:ext>
            </a:extLst>
          </a:blip>
          <a:srcRect l="12442" t="83042" r="78378"/>
          <a:stretch/>
        </p:blipFill>
        <p:spPr>
          <a:xfrm>
            <a:off x="5924877" y="5219617"/>
            <a:ext cx="564414" cy="958249"/>
          </a:xfrm>
          <a:prstGeom prst="rect">
            <a:avLst/>
          </a:prstGeom>
        </p:spPr>
      </p:pic>
      <p:sp>
        <p:nvSpPr>
          <p:cNvPr id="22" name="Slide Number Placeholder 4"/>
          <p:cNvSpPr>
            <a:spLocks noGrp="1"/>
          </p:cNvSpPr>
          <p:nvPr>
            <p:ph type="sldNum" sz="quarter" idx="12"/>
          </p:nvPr>
        </p:nvSpPr>
        <p:spPr>
          <a:xfrm>
            <a:off x="6457950" y="6356351"/>
            <a:ext cx="2057400" cy="365125"/>
          </a:xfrm>
        </p:spPr>
        <p:txBody>
          <a:bodyPr/>
          <a:lstStyle/>
          <a:p>
            <a:pPr algn="r"/>
            <a:r>
              <a:rPr lang="en-US" sz="1200" dirty="0" smtClean="0">
                <a:solidFill>
                  <a:schemeClr val="bg1">
                    <a:lumMod val="65000"/>
                  </a:schemeClr>
                </a:solidFill>
              </a:rPr>
              <a:t>222</a:t>
            </a:r>
            <a:endParaRPr lang="en-US" sz="1200" dirty="0">
              <a:solidFill>
                <a:schemeClr val="bg1">
                  <a:lumMod val="65000"/>
                </a:schemeClr>
              </a:solidFill>
            </a:endParaRPr>
          </a:p>
        </p:txBody>
      </p:sp>
    </p:spTree>
    <p:extLst>
      <p:ext uri="{BB962C8B-B14F-4D97-AF65-F5344CB8AC3E}">
        <p14:creationId xmlns:p14="http://schemas.microsoft.com/office/powerpoint/2010/main" val="2858268576"/>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81025"/>
            <a:ext cx="7886700" cy="587828"/>
          </a:xfrm>
        </p:spPr>
        <p:txBody>
          <a:bodyPr>
            <a:noAutofit/>
          </a:bodyPr>
          <a:lstStyle/>
          <a:p>
            <a:r>
              <a:rPr lang="en-US" sz="5400" dirty="0" smtClean="0">
                <a:latin typeface="Cambria" charset="0"/>
                <a:ea typeface="Cambria" charset="0"/>
                <a:cs typeface="Cambria" charset="0"/>
              </a:rPr>
              <a:t>Transfer </a:t>
            </a:r>
            <a:r>
              <a:rPr lang="vi-VN" sz="5400" dirty="0" smtClean="0">
                <a:latin typeface="Cambria" charset="0"/>
                <a:ea typeface="Cambria" charset="0"/>
                <a:cs typeface="Cambria" charset="0"/>
              </a:rPr>
              <a:t>Data Process</a:t>
            </a:r>
            <a:endParaRPr lang="en-US" sz="5400" b="1" dirty="0">
              <a:latin typeface="Cambria" charset="0"/>
              <a:ea typeface="Cambria" charset="0"/>
              <a:cs typeface="Cambria" charset="0"/>
            </a:endParaRPr>
          </a:p>
        </p:txBody>
      </p:sp>
      <p:cxnSp>
        <p:nvCxnSpPr>
          <p:cNvPr id="6" name="Straight Connector 5"/>
          <p:cNvCxnSpPr/>
          <p:nvPr/>
        </p:nvCxnSpPr>
        <p:spPr>
          <a:xfrm flipV="1">
            <a:off x="215206" y="670161"/>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2270018" y="1512748"/>
            <a:ext cx="6099747" cy="523220"/>
          </a:xfrm>
          <a:prstGeom prst="rect">
            <a:avLst/>
          </a:prstGeom>
          <a:noFill/>
        </p:spPr>
        <p:txBody>
          <a:bodyPr wrap="none" rtlCol="0">
            <a:spAutoFit/>
          </a:bodyPr>
          <a:lstStyle/>
          <a:p>
            <a:pPr lvl="0">
              <a:defRPr/>
            </a:pPr>
            <a:r>
              <a:rPr lang="vi-VN" sz="2800" kern="0" dirty="0">
                <a:solidFill>
                  <a:sysClr val="windowText" lastClr="000000"/>
                </a:solidFill>
                <a:latin typeface="Cambria" charset="0"/>
                <a:ea typeface="Cambria" charset="0"/>
                <a:cs typeface="Cambria" charset="0"/>
              </a:rPr>
              <a:t>1. Mobile Activity creates Notify Model</a:t>
            </a:r>
          </a:p>
        </p:txBody>
      </p:sp>
      <p:pic>
        <p:nvPicPr>
          <p:cNvPr id="43" name="Picture 42" descr="http://imshopping.rediff.com/imgshop/800-1280/shopping/pixs/3777/g/greenberry_z8._greenberry-z8-mobile-quad-core-processor-dual-sim.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5626" y="1015625"/>
            <a:ext cx="1600253" cy="1600253"/>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2"/>
          </p:nvPr>
        </p:nvSpPr>
        <p:spPr/>
        <p:txBody>
          <a:bodyPr/>
          <a:lstStyle/>
          <a:p>
            <a:fld id="{4A2F9A4F-C4F0-482F-9519-68597CE94F5B}" type="slidenum">
              <a:rPr lang="en-US" smtClean="0"/>
              <a:t>223</a:t>
            </a:fld>
            <a:endParaRPr lang="en-US" dirty="0"/>
          </a:p>
        </p:txBody>
      </p:sp>
    </p:spTree>
    <p:extLst>
      <p:ext uri="{BB962C8B-B14F-4D97-AF65-F5344CB8AC3E}">
        <p14:creationId xmlns:p14="http://schemas.microsoft.com/office/powerpoint/2010/main" val="513344954"/>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Group 36"/>
          <p:cNvGrpSpPr/>
          <p:nvPr/>
        </p:nvGrpSpPr>
        <p:grpSpPr>
          <a:xfrm>
            <a:off x="2372810" y="2549822"/>
            <a:ext cx="2134066" cy="1802259"/>
            <a:chOff x="6520756" y="2416406"/>
            <a:chExt cx="1808322" cy="1047690"/>
          </a:xfrm>
        </p:grpSpPr>
        <p:sp>
          <p:nvSpPr>
            <p:cNvPr id="38"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Title</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SmallMessage</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LongMessage</a:t>
              </a:r>
            </a:p>
          </p:txBody>
        </p:sp>
        <p:sp>
          <p:nvSpPr>
            <p:cNvPr id="39"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20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2000" b="1" i="0" u="none" strike="noStrike" kern="0" cap="none" spc="0" normalizeH="0" baseline="0" noProof="0" dirty="0">
                <a:ln>
                  <a:noFill/>
                </a:ln>
                <a:solidFill>
                  <a:srgbClr val="000000"/>
                </a:solidFill>
                <a:effectLst/>
                <a:uLnTx/>
                <a:uFillTx/>
                <a:latin typeface="Arial"/>
                <a:cs typeface="Arial"/>
                <a:sym typeface="Arial"/>
                <a:rtl val="0"/>
              </a:endParaRPr>
            </a:p>
          </p:txBody>
        </p:sp>
      </p:grpSp>
      <p:sp>
        <p:nvSpPr>
          <p:cNvPr id="8" name="TextBox 7"/>
          <p:cNvSpPr txBox="1"/>
          <p:nvPr/>
        </p:nvSpPr>
        <p:spPr>
          <a:xfrm>
            <a:off x="2249170" y="1475969"/>
            <a:ext cx="6099747"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1. Mobile Activity creates Notify Model</a:t>
            </a:r>
          </a:p>
        </p:txBody>
      </p:sp>
      <p:grpSp>
        <p:nvGrpSpPr>
          <p:cNvPr id="40" name="Group 39"/>
          <p:cNvGrpSpPr/>
          <p:nvPr/>
        </p:nvGrpSpPr>
        <p:grpSpPr>
          <a:xfrm>
            <a:off x="5664492" y="2549822"/>
            <a:ext cx="2354216" cy="1802259"/>
            <a:chOff x="6520756" y="2416406"/>
            <a:chExt cx="1808322" cy="1047690"/>
          </a:xfrm>
        </p:grpSpPr>
        <p:sp>
          <p:nvSpPr>
            <p:cNvPr id="41"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 tại A</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Băng qua đường ...</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42"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20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200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10" name="Straight Arrow Connector 9"/>
          <p:cNvCxnSpPr/>
          <p:nvPr/>
        </p:nvCxnSpPr>
        <p:spPr>
          <a:xfrm flipV="1">
            <a:off x="4506876" y="3358160"/>
            <a:ext cx="1157616" cy="8558"/>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Slide Number Placeholder 2"/>
          <p:cNvSpPr>
            <a:spLocks noGrp="1"/>
          </p:cNvSpPr>
          <p:nvPr>
            <p:ph type="sldNum" sz="quarter" idx="12"/>
          </p:nvPr>
        </p:nvSpPr>
        <p:spPr/>
        <p:txBody>
          <a:bodyPr/>
          <a:lstStyle/>
          <a:p>
            <a:fld id="{4A2F9A4F-C4F0-482F-9519-68597CE94F5B}" type="slidenum">
              <a:rPr lang="en-US" smtClean="0"/>
              <a:t>224</a:t>
            </a:fld>
            <a:endParaRPr lang="en-US"/>
          </a:p>
        </p:txBody>
      </p:sp>
      <p:sp>
        <p:nvSpPr>
          <p:cNvPr id="20" name="Title 1"/>
          <p:cNvSpPr txBox="1">
            <a:spLocks/>
          </p:cNvSpPr>
          <p:nvPr/>
        </p:nvSpPr>
        <p:spPr>
          <a:xfrm>
            <a:off x="132008" y="81025"/>
            <a:ext cx="7886700" cy="587828"/>
          </a:xfrm>
          <a:prstGeom prst="rect">
            <a:avLst/>
          </a:prstGeom>
        </p:spPr>
        <p:txBody>
          <a:bodyPr vert="horz" lIns="91440" tIns="45720" rIns="91440" bIns="45720" rtlCol="0" anchor="ctr">
            <a:no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smtClean="0">
                <a:latin typeface="Cambria" charset="0"/>
                <a:ea typeface="Cambria" charset="0"/>
                <a:cs typeface="Cambria" charset="0"/>
              </a:rPr>
              <a:t>Transfer </a:t>
            </a:r>
            <a:r>
              <a:rPr lang="vi-VN" sz="5400" smtClean="0">
                <a:latin typeface="Cambria" charset="0"/>
                <a:ea typeface="Cambria" charset="0"/>
                <a:cs typeface="Cambria" charset="0"/>
              </a:rPr>
              <a:t>Data Process</a:t>
            </a:r>
            <a:endParaRPr lang="en-US" sz="5400" b="1" dirty="0">
              <a:latin typeface="Cambria" charset="0"/>
              <a:ea typeface="Cambria" charset="0"/>
              <a:cs typeface="Cambria" charset="0"/>
            </a:endParaRPr>
          </a:p>
        </p:txBody>
      </p:sp>
      <p:cxnSp>
        <p:nvCxnSpPr>
          <p:cNvPr id="21" name="Straight Connector 20"/>
          <p:cNvCxnSpPr/>
          <p:nvPr/>
        </p:nvCxnSpPr>
        <p:spPr>
          <a:xfrm flipV="1">
            <a:off x="215206" y="670161"/>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22" name="Picture 21" descr="http://imshopping.rediff.com/imgshop/800-1280/shopping/pixs/3777/g/greenberry_z8._greenberry-z8-mobile-quad-core-processor-dual-sim.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5626" y="1015625"/>
            <a:ext cx="1600253" cy="16002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4903420"/>
      </p:ext>
    </p:extLst>
  </p:cSld>
  <p:clrMapOvr>
    <a:masterClrMapping/>
  </p:clrMapOvr>
  <p:timing>
    <p:tnLst>
      <p:par>
        <p:cT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Group 36"/>
          <p:cNvGrpSpPr/>
          <p:nvPr/>
        </p:nvGrpSpPr>
        <p:grpSpPr>
          <a:xfrm>
            <a:off x="2280213" y="2121565"/>
            <a:ext cx="2226663" cy="1698087"/>
            <a:chOff x="6520756" y="2416406"/>
            <a:chExt cx="1808322" cy="1047690"/>
          </a:xfrm>
        </p:grpSpPr>
        <p:sp>
          <p:nvSpPr>
            <p:cNvPr id="38"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Title</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SmallMessage</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LongMessage</a:t>
              </a:r>
            </a:p>
          </p:txBody>
        </p:sp>
        <p:sp>
          <p:nvSpPr>
            <p:cNvPr id="39"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20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2000" b="1" i="0" u="none" strike="noStrike" kern="0" cap="none" spc="0" normalizeH="0" baseline="0" noProof="0" dirty="0">
                <a:ln>
                  <a:noFill/>
                </a:ln>
                <a:solidFill>
                  <a:srgbClr val="000000"/>
                </a:solidFill>
                <a:effectLst/>
                <a:uLnTx/>
                <a:uFillTx/>
                <a:latin typeface="Arial"/>
                <a:cs typeface="Arial"/>
                <a:sym typeface="Arial"/>
                <a:rtl val="0"/>
              </a:endParaRPr>
            </a:p>
          </p:txBody>
        </p:sp>
      </p:grpSp>
      <p:sp>
        <p:nvSpPr>
          <p:cNvPr id="8" name="TextBox 7"/>
          <p:cNvSpPr txBox="1"/>
          <p:nvPr/>
        </p:nvSpPr>
        <p:spPr>
          <a:xfrm>
            <a:off x="1916948" y="1244514"/>
            <a:ext cx="6099747"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1. Mobile Activity creates Notify Model</a:t>
            </a:r>
          </a:p>
        </p:txBody>
      </p:sp>
      <p:grpSp>
        <p:nvGrpSpPr>
          <p:cNvPr id="40" name="Group 39"/>
          <p:cNvGrpSpPr/>
          <p:nvPr/>
        </p:nvGrpSpPr>
        <p:grpSpPr>
          <a:xfrm>
            <a:off x="5664492" y="2121565"/>
            <a:ext cx="2354216" cy="1698087"/>
            <a:chOff x="6520756" y="2416406"/>
            <a:chExt cx="1808322" cy="1047690"/>
          </a:xfrm>
        </p:grpSpPr>
        <p:sp>
          <p:nvSpPr>
            <p:cNvPr id="41"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 tại A</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Băng qua đường ...</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42"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20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200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10" name="Straight Arrow Connector 9"/>
          <p:cNvCxnSpPr/>
          <p:nvPr/>
        </p:nvCxnSpPr>
        <p:spPr>
          <a:xfrm>
            <a:off x="4506876" y="2873661"/>
            <a:ext cx="1157616" cy="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3" name="Group 12"/>
          <p:cNvGrpSpPr/>
          <p:nvPr/>
        </p:nvGrpSpPr>
        <p:grpSpPr>
          <a:xfrm>
            <a:off x="215206" y="4496362"/>
            <a:ext cx="3403485" cy="1689068"/>
            <a:chOff x="6520756" y="2416406"/>
            <a:chExt cx="1808322" cy="1047690"/>
          </a:xfrm>
        </p:grpSpPr>
        <p:sp>
          <p:nvSpPr>
            <p:cNvPr id="14"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Station Location</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“Xuống trạm</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“Xuống trạm” + tên trạm </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“Xuống trạm” + tên trạm</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15"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000000"/>
                  </a:solidFill>
                  <a:effectLst/>
                  <a:uLnTx/>
                  <a:uFillTx/>
                  <a:latin typeface="Arial"/>
                  <a:cs typeface="Arial"/>
                  <a:sym typeface="Arial"/>
                  <a:rtl val="0"/>
                </a:rPr>
                <a:t>Bus</a:t>
              </a:r>
              <a:endParaRPr kumimoji="0" lang="en" sz="200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4" name="Elbow Connector 3"/>
          <p:cNvCxnSpPr>
            <a:stCxn id="38" idx="2"/>
            <a:endCxn id="15" idx="0"/>
          </p:cNvCxnSpPr>
          <p:nvPr/>
        </p:nvCxnSpPr>
        <p:spPr>
          <a:xfrm rot="5400000">
            <a:off x="2316892" y="3419709"/>
            <a:ext cx="676710" cy="1476596"/>
          </a:xfrm>
          <a:prstGeom prst="bentConnector3">
            <a:avLst>
              <a:gd name="adj1" fmla="val 50000"/>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Slide Number Placeholder 2"/>
          <p:cNvSpPr>
            <a:spLocks noGrp="1"/>
          </p:cNvSpPr>
          <p:nvPr>
            <p:ph type="sldNum" sz="quarter" idx="12"/>
          </p:nvPr>
        </p:nvSpPr>
        <p:spPr/>
        <p:txBody>
          <a:bodyPr/>
          <a:lstStyle/>
          <a:p>
            <a:fld id="{4A2F9A4F-C4F0-482F-9519-68597CE94F5B}" type="slidenum">
              <a:rPr lang="en-US" smtClean="0"/>
              <a:t>225</a:t>
            </a:fld>
            <a:endParaRPr lang="en-US"/>
          </a:p>
        </p:txBody>
      </p:sp>
      <p:sp>
        <p:nvSpPr>
          <p:cNvPr id="19" name="Title 1"/>
          <p:cNvSpPr txBox="1">
            <a:spLocks/>
          </p:cNvSpPr>
          <p:nvPr/>
        </p:nvSpPr>
        <p:spPr>
          <a:xfrm>
            <a:off x="132008" y="81025"/>
            <a:ext cx="7886700" cy="587828"/>
          </a:xfrm>
          <a:prstGeom prst="rect">
            <a:avLst/>
          </a:prstGeom>
        </p:spPr>
        <p:txBody>
          <a:bodyPr vert="horz" lIns="91440" tIns="45720" rIns="91440" bIns="45720" rtlCol="0" anchor="ctr">
            <a:no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smtClean="0">
                <a:latin typeface="Cambria" charset="0"/>
                <a:ea typeface="Cambria" charset="0"/>
                <a:cs typeface="Cambria" charset="0"/>
              </a:rPr>
              <a:t>Transfer </a:t>
            </a:r>
            <a:r>
              <a:rPr lang="vi-VN" sz="5400" smtClean="0">
                <a:latin typeface="Cambria" charset="0"/>
                <a:ea typeface="Cambria" charset="0"/>
                <a:cs typeface="Cambria" charset="0"/>
              </a:rPr>
              <a:t>Data Process</a:t>
            </a:r>
            <a:endParaRPr lang="en-US" sz="5400" b="1" dirty="0">
              <a:latin typeface="Cambria" charset="0"/>
              <a:ea typeface="Cambria" charset="0"/>
              <a:cs typeface="Cambria" charset="0"/>
            </a:endParaRPr>
          </a:p>
        </p:txBody>
      </p:sp>
      <p:cxnSp>
        <p:nvCxnSpPr>
          <p:cNvPr id="20" name="Straight Connector 19"/>
          <p:cNvCxnSpPr/>
          <p:nvPr/>
        </p:nvCxnSpPr>
        <p:spPr>
          <a:xfrm flipV="1">
            <a:off x="215206" y="670161"/>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24" name="Picture 23" descr="http://imshopping.rediff.com/imgshop/800-1280/shopping/pixs/3777/g/greenberry_z8._greenberry-z8-mobile-quad-core-processor-dual-sim.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2470" y="855084"/>
            <a:ext cx="1600253" cy="16002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3246208"/>
      </p:ext>
    </p:extLst>
  </p:cSld>
  <p:clrMapOvr>
    <a:masterClrMapping/>
  </p:clrMapOvr>
  <p:timing>
    <p:tnLst>
      <p:par>
        <p:cTn id="1" dur="indefinite" restart="never" nodeType="tmRoot"/>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Elbow Connector 3"/>
          <p:cNvCxnSpPr>
            <a:endCxn id="15" idx="0"/>
          </p:cNvCxnSpPr>
          <p:nvPr/>
        </p:nvCxnSpPr>
        <p:spPr>
          <a:xfrm rot="5400000">
            <a:off x="1869891" y="3319412"/>
            <a:ext cx="1264180" cy="1130620"/>
          </a:xfrm>
          <a:prstGeom prst="bentConnector3">
            <a:avLst>
              <a:gd name="adj1" fmla="val 50000"/>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7" name="Group 36"/>
          <p:cNvGrpSpPr/>
          <p:nvPr/>
        </p:nvGrpSpPr>
        <p:grpSpPr>
          <a:xfrm>
            <a:off x="2361235" y="1646997"/>
            <a:ext cx="2145641" cy="1755960"/>
            <a:chOff x="6520756" y="2416406"/>
            <a:chExt cx="1808322" cy="1047690"/>
          </a:xfrm>
        </p:grpSpPr>
        <p:sp>
          <p:nvSpPr>
            <p:cNvPr id="38"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Title</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SmallMessage</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LongMessage</a:t>
              </a:r>
            </a:p>
          </p:txBody>
        </p:sp>
        <p:sp>
          <p:nvSpPr>
            <p:cNvPr id="39"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20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2000" b="1" i="0" u="none" strike="noStrike" kern="0" cap="none" spc="0" normalizeH="0" baseline="0" noProof="0" dirty="0">
                <a:ln>
                  <a:noFill/>
                </a:ln>
                <a:solidFill>
                  <a:srgbClr val="000000"/>
                </a:solidFill>
                <a:effectLst/>
                <a:uLnTx/>
                <a:uFillTx/>
                <a:latin typeface="Arial"/>
                <a:cs typeface="Arial"/>
                <a:sym typeface="Arial"/>
                <a:rtl val="0"/>
              </a:endParaRPr>
            </a:p>
          </p:txBody>
        </p:sp>
      </p:grpSp>
      <p:sp>
        <p:nvSpPr>
          <p:cNvPr id="8" name="TextBox 7"/>
          <p:cNvSpPr txBox="1"/>
          <p:nvPr/>
        </p:nvSpPr>
        <p:spPr>
          <a:xfrm>
            <a:off x="2055279" y="955757"/>
            <a:ext cx="6099747"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1. Mobile Activity creates Notify Model</a:t>
            </a:r>
          </a:p>
        </p:txBody>
      </p:sp>
      <p:grpSp>
        <p:nvGrpSpPr>
          <p:cNvPr id="40" name="Group 39"/>
          <p:cNvGrpSpPr/>
          <p:nvPr/>
        </p:nvGrpSpPr>
        <p:grpSpPr>
          <a:xfrm>
            <a:off x="5664492" y="1646997"/>
            <a:ext cx="2578102" cy="1755958"/>
            <a:chOff x="6520756" y="2416406"/>
            <a:chExt cx="1808322" cy="1047690"/>
          </a:xfrm>
        </p:grpSpPr>
        <p:sp>
          <p:nvSpPr>
            <p:cNvPr id="41"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 tại A</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Băng qua đường ...</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42"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20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200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10" name="Straight Arrow Connector 9"/>
          <p:cNvCxnSpPr/>
          <p:nvPr/>
        </p:nvCxnSpPr>
        <p:spPr>
          <a:xfrm flipV="1">
            <a:off x="4506876" y="2366845"/>
            <a:ext cx="1157616" cy="8558"/>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3" name="Group 12"/>
          <p:cNvGrpSpPr/>
          <p:nvPr/>
        </p:nvGrpSpPr>
        <p:grpSpPr>
          <a:xfrm>
            <a:off x="127325" y="4516812"/>
            <a:ext cx="3618691" cy="1689068"/>
            <a:chOff x="6520756" y="2416406"/>
            <a:chExt cx="1808322" cy="1047690"/>
          </a:xfrm>
        </p:grpSpPr>
        <p:sp>
          <p:nvSpPr>
            <p:cNvPr id="14"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Station Location</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Xuống trạm</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“Xuống trạm” + tên trạm </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“Xuống trạm” + tên trạm</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15"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000000"/>
                  </a:solidFill>
                  <a:effectLst/>
                  <a:uLnTx/>
                  <a:uFillTx/>
                  <a:latin typeface="Arial"/>
                  <a:cs typeface="Arial"/>
                  <a:sym typeface="Arial"/>
                  <a:rtl val="0"/>
                </a:rPr>
                <a:t>Bus</a:t>
              </a:r>
              <a:endParaRPr kumimoji="0" lang="en" sz="2000" b="1" i="0" u="none" strike="noStrike" kern="0" cap="none" spc="0" normalizeH="0" baseline="0" noProof="0" dirty="0">
                <a:ln>
                  <a:noFill/>
                </a:ln>
                <a:solidFill>
                  <a:srgbClr val="000000"/>
                </a:solidFill>
                <a:effectLst/>
                <a:uLnTx/>
                <a:uFillTx/>
                <a:latin typeface="Arial"/>
                <a:cs typeface="Arial"/>
                <a:sym typeface="Arial"/>
                <a:rtl val="0"/>
              </a:endParaRPr>
            </a:p>
          </p:txBody>
        </p:sp>
      </p:grpSp>
      <p:grpSp>
        <p:nvGrpSpPr>
          <p:cNvPr id="17" name="Group 16"/>
          <p:cNvGrpSpPr/>
          <p:nvPr/>
        </p:nvGrpSpPr>
        <p:grpSpPr>
          <a:xfrm>
            <a:off x="4909824" y="4516812"/>
            <a:ext cx="3732851" cy="1689068"/>
            <a:chOff x="6520756" y="2416406"/>
            <a:chExt cx="1808322" cy="1047690"/>
          </a:xfrm>
        </p:grpSpPr>
        <p:sp>
          <p:nvSpPr>
            <p:cNvPr id="18"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Turn </a:t>
              </a:r>
              <a:r>
                <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Maneuver</a:t>
              </a: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Instruction</a:t>
              </a: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Instruction</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19"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vi-VN" sz="2000" b="1" i="0" u="none" strike="noStrike" kern="0" cap="none" spc="0" normalizeH="0" baseline="0" noProof="0" dirty="0" smtClean="0">
                  <a:ln>
                    <a:noFill/>
                  </a:ln>
                  <a:solidFill>
                    <a:srgbClr val="000000"/>
                  </a:solidFill>
                  <a:effectLst/>
                  <a:uLnTx/>
                  <a:uFillTx/>
                  <a:latin typeface="Arial"/>
                  <a:cs typeface="Arial"/>
                  <a:sym typeface="Arial"/>
                  <a:rtl val="0"/>
                </a:rPr>
                <a:t>Motorbike</a:t>
              </a:r>
              <a:endParaRPr kumimoji="0" lang="en" sz="200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5" name="Elbow Connector 4"/>
          <p:cNvCxnSpPr>
            <a:stCxn id="38" idx="2"/>
            <a:endCxn id="19" idx="0"/>
          </p:cNvCxnSpPr>
          <p:nvPr/>
        </p:nvCxnSpPr>
        <p:spPr>
          <a:xfrm rot="16200000" flipH="1">
            <a:off x="4548226" y="2288787"/>
            <a:ext cx="1113855" cy="3342194"/>
          </a:xfrm>
          <a:prstGeom prst="bentConnector3">
            <a:avLst>
              <a:gd name="adj1" fmla="val 44804"/>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Slide Number Placeholder 2"/>
          <p:cNvSpPr>
            <a:spLocks noGrp="1"/>
          </p:cNvSpPr>
          <p:nvPr>
            <p:ph type="sldNum" sz="quarter" idx="12"/>
          </p:nvPr>
        </p:nvSpPr>
        <p:spPr/>
        <p:txBody>
          <a:bodyPr/>
          <a:lstStyle/>
          <a:p>
            <a:fld id="{4A2F9A4F-C4F0-482F-9519-68597CE94F5B}" type="slidenum">
              <a:rPr lang="en-US" smtClean="0"/>
              <a:t>226</a:t>
            </a:fld>
            <a:endParaRPr lang="en-US"/>
          </a:p>
        </p:txBody>
      </p:sp>
      <p:sp>
        <p:nvSpPr>
          <p:cNvPr id="23" name="Title 1"/>
          <p:cNvSpPr txBox="1">
            <a:spLocks/>
          </p:cNvSpPr>
          <p:nvPr/>
        </p:nvSpPr>
        <p:spPr>
          <a:xfrm>
            <a:off x="132008" y="81025"/>
            <a:ext cx="7886700" cy="587828"/>
          </a:xfrm>
          <a:prstGeom prst="rect">
            <a:avLst/>
          </a:prstGeom>
        </p:spPr>
        <p:txBody>
          <a:bodyPr vert="horz" lIns="91440" tIns="45720" rIns="91440" bIns="45720" rtlCol="0" anchor="ctr">
            <a:no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smtClean="0">
                <a:latin typeface="Cambria" charset="0"/>
                <a:ea typeface="Cambria" charset="0"/>
                <a:cs typeface="Cambria" charset="0"/>
              </a:rPr>
              <a:t>Transfer </a:t>
            </a:r>
            <a:r>
              <a:rPr lang="vi-VN" sz="5400" smtClean="0">
                <a:latin typeface="Cambria" charset="0"/>
                <a:ea typeface="Cambria" charset="0"/>
                <a:cs typeface="Cambria" charset="0"/>
              </a:rPr>
              <a:t>Data Process</a:t>
            </a:r>
            <a:endParaRPr lang="en-US" sz="5400" b="1" dirty="0">
              <a:latin typeface="Cambria" charset="0"/>
              <a:ea typeface="Cambria" charset="0"/>
              <a:cs typeface="Cambria" charset="0"/>
            </a:endParaRPr>
          </a:p>
        </p:txBody>
      </p:sp>
      <p:cxnSp>
        <p:nvCxnSpPr>
          <p:cNvPr id="24" name="Straight Connector 23"/>
          <p:cNvCxnSpPr/>
          <p:nvPr/>
        </p:nvCxnSpPr>
        <p:spPr>
          <a:xfrm flipV="1">
            <a:off x="215206" y="670161"/>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29" name="Picture 28" descr="http://imshopping.rediff.com/imgshop/800-1280/shopping/pixs/3777/g/greenberry_z8._greenberry-z8-mobile-quad-core-processor-dual-sim.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8288" y="765551"/>
            <a:ext cx="1600253" cy="16002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5909139"/>
      </p:ext>
    </p:extLst>
  </p:cSld>
  <p:clrMapOvr>
    <a:masterClrMapping/>
  </p:clrMapOvr>
  <p:timing>
    <p:tnLst>
      <p:par>
        <p:cT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Group 36"/>
          <p:cNvGrpSpPr/>
          <p:nvPr/>
        </p:nvGrpSpPr>
        <p:grpSpPr>
          <a:xfrm>
            <a:off x="2574913" y="1646997"/>
            <a:ext cx="1931963" cy="1698087"/>
            <a:chOff x="6520756" y="2416406"/>
            <a:chExt cx="1808322" cy="1047690"/>
          </a:xfrm>
        </p:grpSpPr>
        <p:sp>
          <p:nvSpPr>
            <p:cNvPr id="38"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Title</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SmallMessage</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LongMessage</a:t>
              </a:r>
            </a:p>
          </p:txBody>
        </p:sp>
        <p:sp>
          <p:nvSpPr>
            <p:cNvPr id="39"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20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2000" b="1" i="0" u="none" strike="noStrike" kern="0" cap="none" spc="0" normalizeH="0" baseline="0" noProof="0" dirty="0">
                <a:ln>
                  <a:noFill/>
                </a:ln>
                <a:solidFill>
                  <a:srgbClr val="000000"/>
                </a:solidFill>
                <a:effectLst/>
                <a:uLnTx/>
                <a:uFillTx/>
                <a:latin typeface="Arial"/>
                <a:cs typeface="Arial"/>
                <a:sym typeface="Arial"/>
                <a:rtl val="0"/>
              </a:endParaRPr>
            </a:p>
          </p:txBody>
        </p:sp>
      </p:grpSp>
      <p:sp>
        <p:nvSpPr>
          <p:cNvPr id="8" name="TextBox 7"/>
          <p:cNvSpPr txBox="1"/>
          <p:nvPr/>
        </p:nvSpPr>
        <p:spPr>
          <a:xfrm>
            <a:off x="2415603" y="945580"/>
            <a:ext cx="6099747"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1. Mobile Activity creates Notify Model</a:t>
            </a:r>
          </a:p>
        </p:txBody>
      </p:sp>
      <p:grpSp>
        <p:nvGrpSpPr>
          <p:cNvPr id="40" name="Group 39"/>
          <p:cNvGrpSpPr/>
          <p:nvPr/>
        </p:nvGrpSpPr>
        <p:grpSpPr>
          <a:xfrm>
            <a:off x="5664492" y="1646997"/>
            <a:ext cx="2354216" cy="1698087"/>
            <a:chOff x="6520756" y="2416406"/>
            <a:chExt cx="1808322" cy="1047690"/>
          </a:xfrm>
        </p:grpSpPr>
        <p:sp>
          <p:nvSpPr>
            <p:cNvPr id="41"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 tại A</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Băng qua đường ...</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42"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20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200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10" name="Straight Arrow Connector 9"/>
          <p:cNvCxnSpPr/>
          <p:nvPr/>
        </p:nvCxnSpPr>
        <p:spPr>
          <a:xfrm flipV="1">
            <a:off x="4506876" y="2366845"/>
            <a:ext cx="1157616" cy="8558"/>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754660" y="3441127"/>
            <a:ext cx="4006225"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2. Create DataMap object</a:t>
            </a:r>
          </a:p>
        </p:txBody>
      </p:sp>
      <p:grpSp>
        <p:nvGrpSpPr>
          <p:cNvPr id="21" name="Group 20"/>
          <p:cNvGrpSpPr/>
          <p:nvPr/>
        </p:nvGrpSpPr>
        <p:grpSpPr>
          <a:xfrm>
            <a:off x="5275385" y="4471157"/>
            <a:ext cx="3720511" cy="1367077"/>
            <a:chOff x="6520756" y="2416406"/>
            <a:chExt cx="1808322" cy="1047690"/>
          </a:xfrm>
        </p:grpSpPr>
        <p:sp>
          <p:nvSpPr>
            <p:cNvPr id="22"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23"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vi-VN" sz="2000" b="1" i="0" u="none" strike="noStrike" kern="0" cap="none" spc="0" normalizeH="0" baseline="0" noProof="0" dirty="0" smtClean="0">
                  <a:ln>
                    <a:noFill/>
                  </a:ln>
                  <a:solidFill>
                    <a:srgbClr val="000000"/>
                  </a:solidFill>
                  <a:effectLst/>
                  <a:uLnTx/>
                  <a:uFillTx/>
                  <a:latin typeface="Arial"/>
                  <a:cs typeface="Arial"/>
                  <a:sym typeface="Arial"/>
                  <a:rtl val="0"/>
                </a:rPr>
                <a:t>DataMap</a:t>
              </a:r>
              <a:endParaRPr kumimoji="0" lang="en" sz="2000" b="1" i="0" u="none" strike="noStrike" kern="0" cap="none" spc="0" normalizeH="0" baseline="0" noProof="0" dirty="0">
                <a:ln>
                  <a:noFill/>
                </a:ln>
                <a:solidFill>
                  <a:srgbClr val="000000"/>
                </a:solidFill>
                <a:effectLst/>
                <a:uLnTx/>
                <a:uFillTx/>
                <a:latin typeface="Arial"/>
                <a:cs typeface="Arial"/>
                <a:sym typeface="Arial"/>
                <a:rtl val="0"/>
              </a:endParaRPr>
            </a:p>
          </p:txBody>
        </p:sp>
      </p:grpSp>
      <p:sp>
        <p:nvSpPr>
          <p:cNvPr id="3" name="Slide Number Placeholder 2"/>
          <p:cNvSpPr>
            <a:spLocks noGrp="1"/>
          </p:cNvSpPr>
          <p:nvPr>
            <p:ph type="sldNum" sz="quarter" idx="12"/>
          </p:nvPr>
        </p:nvSpPr>
        <p:spPr/>
        <p:txBody>
          <a:bodyPr/>
          <a:lstStyle/>
          <a:p>
            <a:fld id="{4A2F9A4F-C4F0-482F-9519-68597CE94F5B}" type="slidenum">
              <a:rPr lang="en-US" smtClean="0"/>
              <a:t>227</a:t>
            </a:fld>
            <a:endParaRPr lang="en-US"/>
          </a:p>
        </p:txBody>
      </p:sp>
      <p:sp>
        <p:nvSpPr>
          <p:cNvPr id="24" name="Title 1"/>
          <p:cNvSpPr txBox="1">
            <a:spLocks/>
          </p:cNvSpPr>
          <p:nvPr/>
        </p:nvSpPr>
        <p:spPr>
          <a:xfrm>
            <a:off x="132008" y="81025"/>
            <a:ext cx="7886700" cy="587828"/>
          </a:xfrm>
          <a:prstGeom prst="rect">
            <a:avLst/>
          </a:prstGeom>
        </p:spPr>
        <p:txBody>
          <a:bodyPr vert="horz" lIns="91440" tIns="45720" rIns="91440" bIns="45720" rtlCol="0" anchor="ctr">
            <a:no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smtClean="0">
                <a:latin typeface="Cambria" charset="0"/>
                <a:ea typeface="Cambria" charset="0"/>
                <a:cs typeface="Cambria" charset="0"/>
              </a:rPr>
              <a:t>Transfer </a:t>
            </a:r>
            <a:r>
              <a:rPr lang="vi-VN" sz="5400" smtClean="0">
                <a:latin typeface="Cambria" charset="0"/>
                <a:ea typeface="Cambria" charset="0"/>
                <a:cs typeface="Cambria" charset="0"/>
              </a:rPr>
              <a:t>Data Process</a:t>
            </a:r>
            <a:endParaRPr lang="en-US" sz="5400" b="1" dirty="0">
              <a:latin typeface="Cambria" charset="0"/>
              <a:ea typeface="Cambria" charset="0"/>
              <a:cs typeface="Cambria" charset="0"/>
            </a:endParaRPr>
          </a:p>
        </p:txBody>
      </p:sp>
      <p:cxnSp>
        <p:nvCxnSpPr>
          <p:cNvPr id="25" name="Straight Connector 24"/>
          <p:cNvCxnSpPr/>
          <p:nvPr/>
        </p:nvCxnSpPr>
        <p:spPr>
          <a:xfrm flipV="1">
            <a:off x="215206" y="670161"/>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26" name="Picture 25" descr="http://imshopping.rediff.com/imgshop/800-1280/shopping/pixs/3777/g/greenberry_z8._greenberry-z8-mobile-quad-core-processor-dual-sim.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7170" y="846870"/>
            <a:ext cx="1600253" cy="16002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7501745"/>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Group 36"/>
          <p:cNvGrpSpPr/>
          <p:nvPr/>
        </p:nvGrpSpPr>
        <p:grpSpPr>
          <a:xfrm>
            <a:off x="2352915" y="1646997"/>
            <a:ext cx="2153961" cy="1679862"/>
            <a:chOff x="6520756" y="2416406"/>
            <a:chExt cx="1808322" cy="1047690"/>
          </a:xfrm>
        </p:grpSpPr>
        <p:sp>
          <p:nvSpPr>
            <p:cNvPr id="38"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Title</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SmallMessage</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LongMessage</a:t>
              </a:r>
            </a:p>
          </p:txBody>
        </p:sp>
        <p:sp>
          <p:nvSpPr>
            <p:cNvPr id="39"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20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2000" b="1" i="0" u="none" strike="noStrike" kern="0" cap="none" spc="0" normalizeH="0" baseline="0" noProof="0" dirty="0">
                <a:ln>
                  <a:noFill/>
                </a:ln>
                <a:solidFill>
                  <a:srgbClr val="000000"/>
                </a:solidFill>
                <a:effectLst/>
                <a:uLnTx/>
                <a:uFillTx/>
                <a:latin typeface="Arial"/>
                <a:cs typeface="Arial"/>
                <a:sym typeface="Arial"/>
                <a:rtl val="0"/>
              </a:endParaRPr>
            </a:p>
          </p:txBody>
        </p:sp>
      </p:grpSp>
      <p:sp>
        <p:nvSpPr>
          <p:cNvPr id="8" name="TextBox 7"/>
          <p:cNvSpPr txBox="1"/>
          <p:nvPr/>
        </p:nvSpPr>
        <p:spPr>
          <a:xfrm>
            <a:off x="2132914" y="1046248"/>
            <a:ext cx="6099747"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1. Mobile Activity creates Notify Model</a:t>
            </a:r>
          </a:p>
        </p:txBody>
      </p:sp>
      <p:grpSp>
        <p:nvGrpSpPr>
          <p:cNvPr id="40" name="Group 39"/>
          <p:cNvGrpSpPr/>
          <p:nvPr/>
        </p:nvGrpSpPr>
        <p:grpSpPr>
          <a:xfrm>
            <a:off x="5664492" y="1646997"/>
            <a:ext cx="2153961" cy="1679862"/>
            <a:chOff x="6520756" y="2416406"/>
            <a:chExt cx="1808322" cy="1047690"/>
          </a:xfrm>
        </p:grpSpPr>
        <p:sp>
          <p:nvSpPr>
            <p:cNvPr id="41"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 tại A</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Băng qua đường ...</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42"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20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200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10" name="Straight Arrow Connector 9"/>
          <p:cNvCxnSpPr/>
          <p:nvPr/>
        </p:nvCxnSpPr>
        <p:spPr>
          <a:xfrm flipV="1">
            <a:off x="4506876" y="2366845"/>
            <a:ext cx="1157616" cy="8558"/>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64407" y="3637398"/>
            <a:ext cx="8579593"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3. Convert Each attribute to Key-Value pair in DataMap</a:t>
            </a:r>
          </a:p>
        </p:txBody>
      </p:sp>
      <p:grpSp>
        <p:nvGrpSpPr>
          <p:cNvPr id="14" name="Group 13"/>
          <p:cNvGrpSpPr/>
          <p:nvPr/>
        </p:nvGrpSpPr>
        <p:grpSpPr>
          <a:xfrm>
            <a:off x="1388962" y="4471157"/>
            <a:ext cx="2153961" cy="1679862"/>
            <a:chOff x="6520756" y="2416406"/>
            <a:chExt cx="1808322" cy="1047690"/>
          </a:xfrm>
        </p:grpSpPr>
        <p:sp>
          <p:nvSpPr>
            <p:cNvPr id="15"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C00000"/>
                  </a:solidFill>
                  <a:effectLst/>
                  <a:uLnTx/>
                  <a:uFillTx/>
                  <a:latin typeface="Cambria" pitchFamily="18" charset="0"/>
                  <a:cs typeface="Arial"/>
                  <a:sym typeface="Arial"/>
                  <a:rtl val="0"/>
                </a:rPr>
                <a:t>(10, 10)</a:t>
              </a:r>
              <a:endParaRPr kumimoji="0" lang="en" sz="2000" b="1" i="0" u="none" strike="noStrike" kern="0" cap="none" spc="0" normalizeH="0" baseline="0" noProof="0" dirty="0" smtClean="0">
                <a:ln>
                  <a:noFill/>
                </a:ln>
                <a:solidFill>
                  <a:srgbClr val="C00000"/>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 tại A</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Băng qua đường ...</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16"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20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2000" b="1" i="0" u="none" strike="noStrike" kern="0" cap="none" spc="0" normalizeH="0" baseline="0" noProof="0" dirty="0">
                <a:ln>
                  <a:noFill/>
                </a:ln>
                <a:solidFill>
                  <a:srgbClr val="000000"/>
                </a:solidFill>
                <a:effectLst/>
                <a:uLnTx/>
                <a:uFillTx/>
                <a:latin typeface="Arial"/>
                <a:cs typeface="Arial"/>
                <a:sym typeface="Arial"/>
                <a:rtl val="0"/>
              </a:endParaRPr>
            </a:p>
          </p:txBody>
        </p:sp>
      </p:grpSp>
      <p:grpSp>
        <p:nvGrpSpPr>
          <p:cNvPr id="17" name="Group 16"/>
          <p:cNvGrpSpPr/>
          <p:nvPr/>
        </p:nvGrpSpPr>
        <p:grpSpPr>
          <a:xfrm>
            <a:off x="4564255" y="4471157"/>
            <a:ext cx="4431642" cy="1679862"/>
            <a:chOff x="6520756" y="2416406"/>
            <a:chExt cx="1808322" cy="1047690"/>
          </a:xfrm>
        </p:grpSpPr>
        <p:sp>
          <p:nvSpPr>
            <p:cNvPr id="18"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C00000"/>
                  </a:solidFill>
                  <a:effectLst/>
                  <a:uLnTx/>
                  <a:uFillTx/>
                  <a:latin typeface="Cambria" pitchFamily="18" charset="0"/>
                  <a:cs typeface="Arial"/>
                  <a:sym typeface="Arial"/>
                  <a:rtl val="0"/>
                </a:rPr>
                <a:t>“</a:t>
              </a:r>
              <a:r>
                <a:rPr kumimoji="0" lang="vi-VN" sz="2000" b="1" i="0" u="none" strike="noStrike" kern="0" cap="none" spc="0" normalizeH="0" baseline="0" noProof="0" dirty="0" smtClean="0">
                  <a:ln>
                    <a:noFill/>
                  </a:ln>
                  <a:solidFill>
                    <a:srgbClr val="C00000"/>
                  </a:solidFill>
                  <a:effectLst/>
                  <a:uLnTx/>
                  <a:uFillTx/>
                  <a:latin typeface="Cambria" pitchFamily="18" charset="0"/>
                  <a:cs typeface="Arial"/>
                  <a:sym typeface="Arial"/>
                  <a:rtl val="0"/>
                </a:rPr>
                <a:t>location” =&gt; </a:t>
              </a:r>
              <a:r>
                <a:rPr kumimoji="0" lang="en-US" sz="2000" b="1" i="0" u="none" strike="noStrike" kern="0" cap="none" spc="0" normalizeH="0" baseline="0" noProof="0" dirty="0" smtClean="0">
                  <a:ln>
                    <a:noFill/>
                  </a:ln>
                  <a:solidFill>
                    <a:srgbClr val="C00000"/>
                  </a:solidFill>
                  <a:effectLst/>
                  <a:uLnTx/>
                  <a:uFillTx/>
                  <a:latin typeface="Cambria" pitchFamily="18" charset="0"/>
                  <a:cs typeface="Arial"/>
                  <a:sym typeface="Arial"/>
                  <a:rtl val="0"/>
                </a:rPr>
                <a:t>(10, 10)</a:t>
              </a:r>
              <a:endParaRPr kumimoji="0" lang="en" sz="2000" b="1" i="0" u="none" strike="noStrike" kern="0" cap="none" spc="0" normalizeH="0" baseline="0" noProof="0" dirty="0" smtClean="0">
                <a:ln>
                  <a:noFill/>
                </a:ln>
                <a:solidFill>
                  <a:srgbClr val="C00000"/>
                </a:solidFill>
                <a:effectLst/>
                <a:uLnTx/>
                <a:uFillTx/>
                <a:latin typeface="Cambria" pitchFamily="18" charset="0"/>
                <a:cs typeface="Arial"/>
                <a:sym typeface="Arial"/>
                <a:rtl val="0"/>
              </a:endParaRPr>
            </a:p>
          </p:txBody>
        </p:sp>
        <p:sp>
          <p:nvSpPr>
            <p:cNvPr id="19"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vi-VN" sz="2000" b="1" i="0" u="none" strike="noStrike" kern="0" cap="none" spc="0" normalizeH="0" baseline="0" noProof="0" dirty="0" smtClean="0">
                  <a:ln>
                    <a:noFill/>
                  </a:ln>
                  <a:solidFill>
                    <a:srgbClr val="000000"/>
                  </a:solidFill>
                  <a:effectLst/>
                  <a:uLnTx/>
                  <a:uFillTx/>
                  <a:latin typeface="Arial"/>
                  <a:cs typeface="Arial"/>
                  <a:sym typeface="Arial"/>
                  <a:rtl val="0"/>
                </a:rPr>
                <a:t>DataMap</a:t>
              </a:r>
              <a:endParaRPr kumimoji="0" lang="en" sz="200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20" name="Straight Arrow Connector 19"/>
          <p:cNvCxnSpPr/>
          <p:nvPr/>
        </p:nvCxnSpPr>
        <p:spPr>
          <a:xfrm>
            <a:off x="3542923" y="5081382"/>
            <a:ext cx="1021332" cy="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1" name="Picture 20" descr="http://imshopping.rediff.com/imgshop/800-1280/shopping/pixs/3777/g/greenberry_z8._greenberry-z8-mobile-quad-core-processor-dual-sim.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55365" y="896794"/>
            <a:ext cx="1371146" cy="1371146"/>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2"/>
          </p:nvPr>
        </p:nvSpPr>
        <p:spPr/>
        <p:txBody>
          <a:bodyPr/>
          <a:lstStyle/>
          <a:p>
            <a:fld id="{4A2F9A4F-C4F0-482F-9519-68597CE94F5B}" type="slidenum">
              <a:rPr lang="en-US" smtClean="0"/>
              <a:t>228</a:t>
            </a:fld>
            <a:endParaRPr lang="en-US"/>
          </a:p>
        </p:txBody>
      </p:sp>
      <p:sp>
        <p:nvSpPr>
          <p:cNvPr id="23" name="Title 1"/>
          <p:cNvSpPr txBox="1">
            <a:spLocks/>
          </p:cNvSpPr>
          <p:nvPr/>
        </p:nvSpPr>
        <p:spPr>
          <a:xfrm>
            <a:off x="132008" y="81025"/>
            <a:ext cx="7886700" cy="587828"/>
          </a:xfrm>
          <a:prstGeom prst="rect">
            <a:avLst/>
          </a:prstGeom>
        </p:spPr>
        <p:txBody>
          <a:bodyPr vert="horz" lIns="91440" tIns="45720" rIns="91440" bIns="45720" rtlCol="0" anchor="ctr">
            <a:no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smtClean="0">
                <a:latin typeface="Cambria" charset="0"/>
                <a:ea typeface="Cambria" charset="0"/>
                <a:cs typeface="Cambria" charset="0"/>
              </a:rPr>
              <a:t>Transfer </a:t>
            </a:r>
            <a:r>
              <a:rPr lang="vi-VN" sz="5400" smtClean="0">
                <a:latin typeface="Cambria" charset="0"/>
                <a:ea typeface="Cambria" charset="0"/>
                <a:cs typeface="Cambria" charset="0"/>
              </a:rPr>
              <a:t>Data Process</a:t>
            </a:r>
            <a:endParaRPr lang="en-US" sz="5400" b="1" dirty="0">
              <a:latin typeface="Cambria" charset="0"/>
              <a:ea typeface="Cambria" charset="0"/>
              <a:cs typeface="Cambria" charset="0"/>
            </a:endParaRPr>
          </a:p>
        </p:txBody>
      </p:sp>
      <p:cxnSp>
        <p:nvCxnSpPr>
          <p:cNvPr id="24" name="Straight Connector 23"/>
          <p:cNvCxnSpPr/>
          <p:nvPr/>
        </p:nvCxnSpPr>
        <p:spPr>
          <a:xfrm flipV="1">
            <a:off x="215206" y="670161"/>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9151817"/>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Group 36"/>
          <p:cNvGrpSpPr/>
          <p:nvPr/>
        </p:nvGrpSpPr>
        <p:grpSpPr>
          <a:xfrm>
            <a:off x="2232474" y="1872161"/>
            <a:ext cx="2157215" cy="1780575"/>
            <a:chOff x="6520756" y="2416406"/>
            <a:chExt cx="1808322" cy="1047690"/>
          </a:xfrm>
        </p:grpSpPr>
        <p:sp>
          <p:nvSpPr>
            <p:cNvPr id="38"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Title</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SmallMessage</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LongMessage</a:t>
              </a:r>
            </a:p>
          </p:txBody>
        </p:sp>
        <p:sp>
          <p:nvSpPr>
            <p:cNvPr id="39"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20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2000" b="1" i="0" u="none" strike="noStrike" kern="0" cap="none" spc="0" normalizeH="0" baseline="0" noProof="0" dirty="0">
                <a:ln>
                  <a:noFill/>
                </a:ln>
                <a:solidFill>
                  <a:srgbClr val="000000"/>
                </a:solidFill>
                <a:effectLst/>
                <a:uLnTx/>
                <a:uFillTx/>
                <a:latin typeface="Arial"/>
                <a:cs typeface="Arial"/>
                <a:sym typeface="Arial"/>
                <a:rtl val="0"/>
              </a:endParaRPr>
            </a:p>
          </p:txBody>
        </p:sp>
      </p:grpSp>
      <p:sp>
        <p:nvSpPr>
          <p:cNvPr id="8" name="TextBox 7"/>
          <p:cNvSpPr txBox="1"/>
          <p:nvPr/>
        </p:nvSpPr>
        <p:spPr>
          <a:xfrm>
            <a:off x="2007755" y="1059284"/>
            <a:ext cx="6099747"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1. Mobile Activity creates Notify Model</a:t>
            </a:r>
          </a:p>
        </p:txBody>
      </p:sp>
      <p:grpSp>
        <p:nvGrpSpPr>
          <p:cNvPr id="40" name="Group 39"/>
          <p:cNvGrpSpPr/>
          <p:nvPr/>
        </p:nvGrpSpPr>
        <p:grpSpPr>
          <a:xfrm>
            <a:off x="5547304" y="1872161"/>
            <a:ext cx="2471403" cy="1766905"/>
            <a:chOff x="6520756" y="2416406"/>
            <a:chExt cx="1808322" cy="1047690"/>
          </a:xfrm>
        </p:grpSpPr>
        <p:sp>
          <p:nvSpPr>
            <p:cNvPr id="41"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 tại A</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Băng qua đường ...</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42"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20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200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10" name="Straight Arrow Connector 9"/>
          <p:cNvCxnSpPr/>
          <p:nvPr/>
        </p:nvCxnSpPr>
        <p:spPr>
          <a:xfrm flipV="1">
            <a:off x="4389689" y="2592009"/>
            <a:ext cx="1157616" cy="8558"/>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64407" y="3875469"/>
            <a:ext cx="8579593"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3. Convert Each attribute to Key-Value pair in DataMap</a:t>
            </a:r>
          </a:p>
        </p:txBody>
      </p:sp>
      <p:grpSp>
        <p:nvGrpSpPr>
          <p:cNvPr id="14" name="Group 13"/>
          <p:cNvGrpSpPr/>
          <p:nvPr/>
        </p:nvGrpSpPr>
        <p:grpSpPr>
          <a:xfrm>
            <a:off x="1746337" y="4621422"/>
            <a:ext cx="2211834" cy="1737736"/>
            <a:chOff x="6520756" y="2416406"/>
            <a:chExt cx="1808322" cy="1047690"/>
          </a:xfrm>
        </p:grpSpPr>
        <p:sp>
          <p:nvSpPr>
            <p:cNvPr id="15"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1" i="0" u="none" strike="noStrike" kern="0" cap="none" spc="0" normalizeH="0" baseline="0" noProof="0" dirty="0" smtClean="0">
                  <a:ln>
                    <a:noFill/>
                  </a:ln>
                  <a:solidFill>
                    <a:srgbClr val="C00000"/>
                  </a:solidFill>
                  <a:effectLst/>
                  <a:uLnTx/>
                  <a:uFillTx/>
                  <a:latin typeface="Cambria" pitchFamily="18" charset="0"/>
                  <a:cs typeface="Arial"/>
                  <a:sym typeface="Arial"/>
                  <a:rtl val="0"/>
                </a:rPr>
                <a:t>Quẹo Trái</a:t>
              </a:r>
              <a:endParaRPr kumimoji="0" lang="en" sz="2000" b="1" i="0" u="none" strike="noStrike" kern="0" cap="none" spc="0" normalizeH="0" baseline="0" noProof="0" dirty="0" smtClean="0">
                <a:ln>
                  <a:noFill/>
                </a:ln>
                <a:solidFill>
                  <a:srgbClr val="C00000"/>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 tại A</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Băng qua đường ...</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16"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20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2000" b="1" i="0" u="none" strike="noStrike" kern="0" cap="none" spc="0" normalizeH="0" baseline="0" noProof="0" dirty="0">
                <a:ln>
                  <a:noFill/>
                </a:ln>
                <a:solidFill>
                  <a:srgbClr val="000000"/>
                </a:solidFill>
                <a:effectLst/>
                <a:uLnTx/>
                <a:uFillTx/>
                <a:latin typeface="Arial"/>
                <a:cs typeface="Arial"/>
                <a:sym typeface="Arial"/>
                <a:rtl val="0"/>
              </a:endParaRPr>
            </a:p>
          </p:txBody>
        </p:sp>
      </p:grpSp>
      <p:grpSp>
        <p:nvGrpSpPr>
          <p:cNvPr id="17" name="Group 16"/>
          <p:cNvGrpSpPr/>
          <p:nvPr/>
        </p:nvGrpSpPr>
        <p:grpSpPr>
          <a:xfrm>
            <a:off x="5158198" y="4696321"/>
            <a:ext cx="3720511" cy="1367077"/>
            <a:chOff x="6520756" y="2416406"/>
            <a:chExt cx="1808322" cy="1047690"/>
          </a:xfrm>
        </p:grpSpPr>
        <p:sp>
          <p:nvSpPr>
            <p:cNvPr id="18"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a:t>
              </a: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 =&gt; </a:t>
              </a:r>
              <a:r>
                <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C00000"/>
                  </a:solidFill>
                  <a:effectLst/>
                  <a:uLnTx/>
                  <a:uFillTx/>
                  <a:latin typeface="Cambria" pitchFamily="18" charset="0"/>
                  <a:cs typeface="Arial"/>
                  <a:sym typeface="Arial"/>
                  <a:rtl val="0"/>
                </a:rPr>
                <a:t>“</a:t>
              </a:r>
              <a:r>
                <a:rPr kumimoji="0" lang="vi-VN" sz="2000" b="1" i="0" u="none" strike="noStrike" kern="0" cap="none" spc="0" normalizeH="0" baseline="0" noProof="0" dirty="0" smtClean="0">
                  <a:ln>
                    <a:noFill/>
                  </a:ln>
                  <a:solidFill>
                    <a:srgbClr val="C00000"/>
                  </a:solidFill>
                  <a:effectLst/>
                  <a:uLnTx/>
                  <a:uFillTx/>
                  <a:latin typeface="Cambria" pitchFamily="18" charset="0"/>
                  <a:cs typeface="Arial"/>
                  <a:sym typeface="Arial"/>
                  <a:rtl val="0"/>
                </a:rPr>
                <a:t>title” =&gt; “Quẹo trái"</a:t>
              </a:r>
              <a:endParaRPr kumimoji="0" lang="en" sz="2000" b="1" i="0" u="none" strike="noStrike" kern="0" cap="none" spc="0" normalizeH="0" baseline="0" noProof="0" dirty="0" smtClean="0">
                <a:ln>
                  <a:noFill/>
                </a:ln>
                <a:solidFill>
                  <a:srgbClr val="C00000"/>
                </a:solidFill>
                <a:effectLst/>
                <a:uLnTx/>
                <a:uFillTx/>
                <a:latin typeface="Cambria" pitchFamily="18" charset="0"/>
                <a:cs typeface="Arial"/>
                <a:sym typeface="Arial"/>
                <a:rtl val="0"/>
              </a:endParaRPr>
            </a:p>
          </p:txBody>
        </p:sp>
        <p:sp>
          <p:nvSpPr>
            <p:cNvPr id="19"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vi-VN" sz="2000" b="1" i="0" u="none" strike="noStrike" kern="0" cap="none" spc="0" normalizeH="0" baseline="0" noProof="0" dirty="0" smtClean="0">
                  <a:ln>
                    <a:noFill/>
                  </a:ln>
                  <a:solidFill>
                    <a:srgbClr val="000000"/>
                  </a:solidFill>
                  <a:effectLst/>
                  <a:uLnTx/>
                  <a:uFillTx/>
                  <a:latin typeface="Arial"/>
                  <a:cs typeface="Arial"/>
                  <a:sym typeface="Arial"/>
                  <a:rtl val="0"/>
                </a:rPr>
                <a:t>DataMap</a:t>
              </a:r>
              <a:endParaRPr kumimoji="0" lang="en" sz="200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20" name="Straight Arrow Connector 19"/>
          <p:cNvCxnSpPr/>
          <p:nvPr/>
        </p:nvCxnSpPr>
        <p:spPr>
          <a:xfrm flipV="1">
            <a:off x="3991722" y="5530491"/>
            <a:ext cx="1157616" cy="8558"/>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1" name="Picture 20" descr="http://imshopping.rediff.com/imgshop/800-1280/shopping/pixs/3777/g/greenberry_z8._greenberry-z8-mobile-quad-core-processor-dual-sim.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6609" y="931789"/>
            <a:ext cx="1371146" cy="1371146"/>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2"/>
          </p:nvPr>
        </p:nvSpPr>
        <p:spPr/>
        <p:txBody>
          <a:bodyPr/>
          <a:lstStyle/>
          <a:p>
            <a:fld id="{4A2F9A4F-C4F0-482F-9519-68597CE94F5B}" type="slidenum">
              <a:rPr lang="en-US" smtClean="0"/>
              <a:t>229</a:t>
            </a:fld>
            <a:endParaRPr lang="en-US"/>
          </a:p>
        </p:txBody>
      </p:sp>
      <p:sp>
        <p:nvSpPr>
          <p:cNvPr id="23" name="Title 1"/>
          <p:cNvSpPr txBox="1">
            <a:spLocks/>
          </p:cNvSpPr>
          <p:nvPr/>
        </p:nvSpPr>
        <p:spPr>
          <a:xfrm>
            <a:off x="132008" y="81025"/>
            <a:ext cx="7886700" cy="587828"/>
          </a:xfrm>
          <a:prstGeom prst="rect">
            <a:avLst/>
          </a:prstGeom>
        </p:spPr>
        <p:txBody>
          <a:bodyPr vert="horz" lIns="91440" tIns="45720" rIns="91440" bIns="45720" rtlCol="0" anchor="ctr">
            <a:no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smtClean="0">
                <a:latin typeface="Cambria" charset="0"/>
                <a:ea typeface="Cambria" charset="0"/>
                <a:cs typeface="Cambria" charset="0"/>
              </a:rPr>
              <a:t>Transfer </a:t>
            </a:r>
            <a:r>
              <a:rPr lang="vi-VN" sz="5400" smtClean="0">
                <a:latin typeface="Cambria" charset="0"/>
                <a:ea typeface="Cambria" charset="0"/>
                <a:cs typeface="Cambria" charset="0"/>
              </a:rPr>
              <a:t>Data Process</a:t>
            </a:r>
            <a:endParaRPr lang="en-US" sz="5400" b="1" dirty="0">
              <a:latin typeface="Cambria" charset="0"/>
              <a:ea typeface="Cambria" charset="0"/>
              <a:cs typeface="Cambria" charset="0"/>
            </a:endParaRPr>
          </a:p>
        </p:txBody>
      </p:sp>
      <p:cxnSp>
        <p:nvCxnSpPr>
          <p:cNvPr id="24" name="Straight Connector 23"/>
          <p:cNvCxnSpPr/>
          <p:nvPr/>
        </p:nvCxnSpPr>
        <p:spPr>
          <a:xfrm flipV="1">
            <a:off x="215206" y="670161"/>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370367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Table 12"/>
          <p:cNvGraphicFramePr>
            <a:graphicFrameLocks noGrp="1"/>
          </p:cNvGraphicFramePr>
          <p:nvPr>
            <p:extLst/>
          </p:nvPr>
        </p:nvGraphicFramePr>
        <p:xfrm>
          <a:off x="106679" y="81588"/>
          <a:ext cx="5552441" cy="6193561"/>
        </p:xfrm>
        <a:graphic>
          <a:graphicData uri="http://schemas.openxmlformats.org/drawingml/2006/table">
            <a:tbl>
              <a:tblPr firstRow="1" bandRow="1">
                <a:tableStyleId>{5C22544A-7EE6-4342-B048-85BDC9FD1C3A}</a:tableStyleId>
              </a:tblPr>
              <a:tblGrid>
                <a:gridCol w="729701">
                  <a:extLst>
                    <a:ext uri="{9D8B030D-6E8A-4147-A177-3AD203B41FA5}">
                      <a16:colId xmlns:a16="http://schemas.microsoft.com/office/drawing/2014/main" xmlns="" val="20000"/>
                    </a:ext>
                  </a:extLst>
                </a:gridCol>
                <a:gridCol w="4822740">
                  <a:extLst>
                    <a:ext uri="{9D8B030D-6E8A-4147-A177-3AD203B41FA5}">
                      <a16:colId xmlns:a16="http://schemas.microsoft.com/office/drawing/2014/main" xmlns="" val="20001"/>
                    </a:ext>
                  </a:extLst>
                </a:gridCol>
              </a:tblGrid>
              <a:tr h="371881">
                <a:tc>
                  <a:txBody>
                    <a:bodyPr/>
                    <a:lstStyle/>
                    <a:p>
                      <a:pPr algn="ctr"/>
                      <a:r>
                        <a:rPr lang="en-US" sz="1600" dirty="0" smtClean="0">
                          <a:latin typeface="Cambria" panose="02040503050406030204" pitchFamily="18" charset="0"/>
                        </a:rPr>
                        <a:t>Index</a:t>
                      </a:r>
                      <a:endParaRPr lang="en-US" sz="1600" dirty="0">
                        <a:latin typeface="Cambria" panose="02040503050406030204" pitchFamily="18" charset="0"/>
                      </a:endParaRPr>
                    </a:p>
                  </a:txBody>
                  <a:tcPr/>
                </a:tc>
                <a:tc>
                  <a:txBody>
                    <a:bodyPr/>
                    <a:lstStyle/>
                    <a:p>
                      <a:pPr algn="ctr"/>
                      <a:r>
                        <a:rPr lang="en-US" dirty="0" smtClean="0">
                          <a:latin typeface="Cambria" panose="02040503050406030204" pitchFamily="18" charset="0"/>
                        </a:rPr>
                        <a:t>Sample value</a:t>
                      </a:r>
                      <a:endParaRPr lang="en-US" dirty="0">
                        <a:latin typeface="Cambria" panose="02040503050406030204" pitchFamily="18" charset="0"/>
                      </a:endParaRPr>
                    </a:p>
                  </a:txBody>
                  <a:tcPr/>
                </a:tc>
                <a:extLst>
                  <a:ext uri="{0D108BD9-81ED-4DB2-BD59-A6C34878D82A}">
                    <a16:rowId xmlns:a16="http://schemas.microsoft.com/office/drawing/2014/main" xmlns="" val="10000"/>
                  </a:ext>
                </a:extLst>
              </a:tr>
              <a:tr h="352590">
                <a:tc>
                  <a:txBody>
                    <a:bodyPr/>
                    <a:lstStyle/>
                    <a:p>
                      <a:pPr algn="ctr"/>
                      <a:r>
                        <a:rPr lang="en-US" smtClean="0">
                          <a:latin typeface="Cambria" panose="02040503050406030204" pitchFamily="18" charset="0"/>
                        </a:rPr>
                        <a:t>0</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1</a:t>
                      </a:r>
                      <a:endParaRPr lang="en-US" dirty="0">
                        <a:latin typeface="Cambria" panose="02040503050406030204" pitchFamily="18" charset="0"/>
                      </a:endParaRPr>
                    </a:p>
                  </a:txBody>
                  <a:tcPr/>
                </a:tc>
                <a:extLst>
                  <a:ext uri="{0D108BD9-81ED-4DB2-BD59-A6C34878D82A}">
                    <a16:rowId xmlns:a16="http://schemas.microsoft.com/office/drawing/2014/main" xmlns="" val="10001"/>
                  </a:ext>
                </a:extLst>
              </a:tr>
              <a:tr h="352590">
                <a:tc>
                  <a:txBody>
                    <a:bodyPr/>
                    <a:lstStyle/>
                    <a:p>
                      <a:pPr algn="ctr"/>
                      <a:r>
                        <a:rPr lang="en-US" smtClean="0">
                          <a:latin typeface="Cambria" panose="02040503050406030204" pitchFamily="18" charset="0"/>
                        </a:rPr>
                        <a:t>1</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8999</a:t>
                      </a:r>
                      <a:endParaRPr lang="en-US" dirty="0">
                        <a:latin typeface="Cambria" panose="02040503050406030204" pitchFamily="18" charset="0"/>
                      </a:endParaRPr>
                    </a:p>
                  </a:txBody>
                  <a:tcPr/>
                </a:tc>
                <a:extLst>
                  <a:ext uri="{0D108BD9-81ED-4DB2-BD59-A6C34878D82A}">
                    <a16:rowId xmlns:a16="http://schemas.microsoft.com/office/drawing/2014/main" xmlns="" val="10002"/>
                  </a:ext>
                </a:extLst>
              </a:tr>
              <a:tr h="352590">
                <a:tc>
                  <a:txBody>
                    <a:bodyPr/>
                    <a:lstStyle/>
                    <a:p>
                      <a:pPr algn="ctr"/>
                      <a:r>
                        <a:rPr lang="en-US" smtClean="0">
                          <a:latin typeface="Cambria" panose="02040503050406030204" pitchFamily="18" charset="0"/>
                        </a:rPr>
                        <a:t>2</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8994</a:t>
                      </a:r>
                      <a:endParaRPr lang="en-US" dirty="0">
                        <a:latin typeface="Cambria" panose="02040503050406030204" pitchFamily="18" charset="0"/>
                      </a:endParaRPr>
                    </a:p>
                  </a:txBody>
                  <a:tcPr/>
                </a:tc>
                <a:extLst>
                  <a:ext uri="{0D108BD9-81ED-4DB2-BD59-A6C34878D82A}">
                    <a16:rowId xmlns:a16="http://schemas.microsoft.com/office/drawing/2014/main" xmlns="" val="10003"/>
                  </a:ext>
                </a:extLst>
              </a:tr>
              <a:tr h="1028386">
                <a:tc>
                  <a:txBody>
                    <a:bodyPr/>
                    <a:lstStyle/>
                    <a:p>
                      <a:pPr algn="ctr"/>
                      <a:r>
                        <a:rPr lang="en-US" smtClean="0">
                          <a:latin typeface="Cambria" panose="02040503050406030204" pitchFamily="18" charset="0"/>
                        </a:rPr>
                        <a:t>3</a:t>
                      </a:r>
                      <a:endParaRPr lang="en-US" dirty="0">
                        <a:latin typeface="Cambria" panose="02040503050406030204" pitchFamily="18"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b="0" i="0" kern="1200" dirty="0" smtClean="0">
                          <a:solidFill>
                            <a:schemeClr val="dk1"/>
                          </a:solidFill>
                          <a:effectLst/>
                          <a:latin typeface="Cambria" panose="02040503050406030204" pitchFamily="18" charset="0"/>
                          <a:ea typeface="+mn-ea"/>
                          <a:cs typeface="+mn-cs"/>
                        </a:rPr>
                        <a:t>106.70589000000001,10.776800000000001 106.70627,10.775810000000002 106.70623,10.77579 106.70617000000001,10.77576 ...</a:t>
                      </a:r>
                      <a:endParaRPr lang="en-US" sz="1600" dirty="0" smtClean="0">
                        <a:latin typeface="Cambria" panose="02040503050406030204" pitchFamily="18" charset="0"/>
                      </a:endParaRPr>
                    </a:p>
                  </a:txBody>
                  <a:tcPr/>
                </a:tc>
                <a:extLst>
                  <a:ext uri="{0D108BD9-81ED-4DB2-BD59-A6C34878D82A}">
                    <a16:rowId xmlns:a16="http://schemas.microsoft.com/office/drawing/2014/main" xmlns="" val="10004"/>
                  </a:ext>
                </a:extLst>
              </a:tr>
              <a:tr h="352590">
                <a:tc>
                  <a:txBody>
                    <a:bodyPr/>
                    <a:lstStyle/>
                    <a:p>
                      <a:pPr algn="ctr"/>
                      <a:r>
                        <a:rPr lang="en-US" smtClean="0">
                          <a:latin typeface="Cambria" panose="02040503050406030204" pitchFamily="18" charset="0"/>
                        </a:rPr>
                        <a:t>4</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True</a:t>
                      </a:r>
                      <a:endParaRPr lang="en-US" dirty="0">
                        <a:latin typeface="Cambria" panose="02040503050406030204" pitchFamily="18" charset="0"/>
                      </a:endParaRPr>
                    </a:p>
                  </a:txBody>
                  <a:tcPr/>
                </a:tc>
                <a:extLst>
                  <a:ext uri="{0D108BD9-81ED-4DB2-BD59-A6C34878D82A}">
                    <a16:rowId xmlns:a16="http://schemas.microsoft.com/office/drawing/2014/main" xmlns="" val="10005"/>
                  </a:ext>
                </a:extLst>
              </a:tr>
              <a:tr h="352590">
                <a:tc>
                  <a:txBody>
                    <a:bodyPr/>
                    <a:lstStyle/>
                    <a:p>
                      <a:pPr algn="ctr"/>
                      <a:r>
                        <a:rPr lang="en-US" smtClean="0">
                          <a:latin typeface="Cambria" panose="02040503050406030204" pitchFamily="18" charset="0"/>
                        </a:rPr>
                        <a:t>5</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1</a:t>
                      </a:r>
                      <a:endParaRPr lang="en-US" dirty="0">
                        <a:latin typeface="Cambria" panose="02040503050406030204" pitchFamily="18" charset="0"/>
                      </a:endParaRPr>
                    </a:p>
                  </a:txBody>
                  <a:tcPr/>
                </a:tc>
                <a:extLst>
                  <a:ext uri="{0D108BD9-81ED-4DB2-BD59-A6C34878D82A}">
                    <a16:rowId xmlns:a16="http://schemas.microsoft.com/office/drawing/2014/main" xmlns="" val="10006"/>
                  </a:ext>
                </a:extLst>
              </a:tr>
              <a:tr h="352590">
                <a:tc>
                  <a:txBody>
                    <a:bodyPr/>
                    <a:lstStyle/>
                    <a:p>
                      <a:pPr algn="ctr"/>
                      <a:r>
                        <a:rPr lang="en-US" smtClean="0">
                          <a:latin typeface="Cambria" panose="02040503050406030204" pitchFamily="18" charset="0"/>
                        </a:rPr>
                        <a:t>6</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468.747807122203</a:t>
                      </a:r>
                      <a:endParaRPr lang="en-US" dirty="0">
                        <a:latin typeface="Cambria" panose="02040503050406030204" pitchFamily="18" charset="0"/>
                      </a:endParaRPr>
                    </a:p>
                  </a:txBody>
                  <a:tcPr/>
                </a:tc>
                <a:extLst>
                  <a:ext uri="{0D108BD9-81ED-4DB2-BD59-A6C34878D82A}">
                    <a16:rowId xmlns:a16="http://schemas.microsoft.com/office/drawing/2014/main" xmlns="" val="10007"/>
                  </a:ext>
                </a:extLst>
              </a:tr>
              <a:tr h="352590">
                <a:tc>
                  <a:txBody>
                    <a:bodyPr/>
                    <a:lstStyle/>
                    <a:p>
                      <a:pPr algn="ctr"/>
                      <a:r>
                        <a:rPr lang="en-US" smtClean="0">
                          <a:latin typeface="Cambria" panose="02040503050406030204" pitchFamily="18" charset="0"/>
                        </a:rPr>
                        <a:t>7</a:t>
                      </a:r>
                      <a:endParaRPr lang="en-US" dirty="0">
                        <a:latin typeface="Cambria" panose="02040503050406030204" pitchFamily="18" charset="0"/>
                      </a:endParaRPr>
                    </a:p>
                  </a:txBody>
                  <a:tcPr/>
                </a:tc>
                <a:tc>
                  <a:txBody>
                    <a:bodyPr/>
                    <a:lstStyle/>
                    <a:p>
                      <a:pPr algn="ctr"/>
                      <a:r>
                        <a:rPr lang="vi-VN" sz="1800" b="0" i="0" kern="1200" smtClean="0">
                          <a:solidFill>
                            <a:schemeClr val="dk1"/>
                          </a:solidFill>
                          <a:effectLst/>
                          <a:latin typeface="Cambria" panose="02040503050406030204" pitchFamily="18" charset="0"/>
                          <a:ea typeface="+mn-ea"/>
                          <a:cs typeface="+mn-cs"/>
                        </a:rPr>
                        <a:t>Công Trường Mê Linh</a:t>
                      </a:r>
                      <a:endParaRPr lang="en-US" dirty="0">
                        <a:latin typeface="Cambria" panose="02040503050406030204" pitchFamily="18" charset="0"/>
                      </a:endParaRPr>
                    </a:p>
                  </a:txBody>
                  <a:tcPr/>
                </a:tc>
                <a:extLst>
                  <a:ext uri="{0D108BD9-81ED-4DB2-BD59-A6C34878D82A}">
                    <a16:rowId xmlns:a16="http://schemas.microsoft.com/office/drawing/2014/main" xmlns="" val="10008"/>
                  </a:ext>
                </a:extLst>
              </a:tr>
              <a:tr h="352590">
                <a:tc>
                  <a:txBody>
                    <a:bodyPr/>
                    <a:lstStyle/>
                    <a:p>
                      <a:pPr algn="ctr"/>
                      <a:r>
                        <a:rPr lang="en-US" smtClean="0">
                          <a:latin typeface="Cambria" panose="02040503050406030204" pitchFamily="18" charset="0"/>
                        </a:rPr>
                        <a:t>8</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106.705856990563</a:t>
                      </a:r>
                      <a:endParaRPr lang="en-US" dirty="0">
                        <a:latin typeface="Cambria" panose="02040503050406030204" pitchFamily="18" charset="0"/>
                      </a:endParaRPr>
                    </a:p>
                  </a:txBody>
                  <a:tcPr/>
                </a:tc>
                <a:extLst>
                  <a:ext uri="{0D108BD9-81ED-4DB2-BD59-A6C34878D82A}">
                    <a16:rowId xmlns:a16="http://schemas.microsoft.com/office/drawing/2014/main" xmlns="" val="10009"/>
                  </a:ext>
                </a:extLst>
              </a:tr>
              <a:tr h="352590">
                <a:tc>
                  <a:txBody>
                    <a:bodyPr/>
                    <a:lstStyle/>
                    <a:p>
                      <a:pPr algn="ctr"/>
                      <a:r>
                        <a:rPr lang="en-US" smtClean="0">
                          <a:latin typeface="Cambria" panose="02040503050406030204" pitchFamily="18" charset="0"/>
                        </a:rPr>
                        <a:t>9</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10.7767894851893</a:t>
                      </a:r>
                      <a:endParaRPr lang="en-US" dirty="0">
                        <a:latin typeface="Cambria" panose="02040503050406030204" pitchFamily="18" charset="0"/>
                      </a:endParaRPr>
                    </a:p>
                  </a:txBody>
                  <a:tcPr/>
                </a:tc>
                <a:extLst>
                  <a:ext uri="{0D108BD9-81ED-4DB2-BD59-A6C34878D82A}">
                    <a16:rowId xmlns:a16="http://schemas.microsoft.com/office/drawing/2014/main" xmlns="" val="10010"/>
                  </a:ext>
                </a:extLst>
              </a:tr>
              <a:tr h="352590">
                <a:tc>
                  <a:txBody>
                    <a:bodyPr/>
                    <a:lstStyle/>
                    <a:p>
                      <a:pPr algn="ctr"/>
                      <a:r>
                        <a:rPr lang="en-US" smtClean="0">
                          <a:latin typeface="Cambria" panose="02040503050406030204" pitchFamily="18" charset="0"/>
                        </a:rPr>
                        <a:t>10</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01</a:t>
                      </a:r>
                      <a:endParaRPr lang="en-US" dirty="0">
                        <a:latin typeface="Cambria" panose="02040503050406030204" pitchFamily="18" charset="0"/>
                      </a:endParaRPr>
                    </a:p>
                  </a:txBody>
                  <a:tcPr/>
                </a:tc>
                <a:extLst>
                  <a:ext uri="{0D108BD9-81ED-4DB2-BD59-A6C34878D82A}">
                    <a16:rowId xmlns:a16="http://schemas.microsoft.com/office/drawing/2014/main" xmlns="" val="10011"/>
                  </a:ext>
                </a:extLst>
              </a:tr>
              <a:tr h="352590">
                <a:tc>
                  <a:txBody>
                    <a:bodyPr/>
                    <a:lstStyle/>
                    <a:p>
                      <a:pPr algn="ctr"/>
                      <a:r>
                        <a:rPr lang="en-US" smtClean="0">
                          <a:latin typeface="Cambria" panose="02040503050406030204" pitchFamily="18" charset="0"/>
                        </a:rPr>
                        <a:t>11</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Bến Thành- BX Chợ Lớn</a:t>
                      </a:r>
                      <a:endParaRPr lang="en-US" dirty="0">
                        <a:latin typeface="Cambria" panose="02040503050406030204" pitchFamily="18" charset="0"/>
                      </a:endParaRPr>
                    </a:p>
                  </a:txBody>
                  <a:tcPr/>
                </a:tc>
                <a:extLst>
                  <a:ext uri="{0D108BD9-81ED-4DB2-BD59-A6C34878D82A}">
                    <a16:rowId xmlns:a16="http://schemas.microsoft.com/office/drawing/2014/main" xmlns="" val="10012"/>
                  </a:ext>
                </a:extLst>
              </a:tr>
              <a:tr h="352590">
                <a:tc>
                  <a:txBody>
                    <a:bodyPr/>
                    <a:lstStyle/>
                    <a:p>
                      <a:pPr algn="ctr"/>
                      <a:r>
                        <a:rPr lang="en-US" smtClean="0">
                          <a:latin typeface="Cambria" panose="02040503050406030204" pitchFamily="18" charset="0"/>
                        </a:rPr>
                        <a:t>12</a:t>
                      </a:r>
                      <a:endParaRPr lang="en-US" dirty="0">
                        <a:latin typeface="Cambria" panose="02040503050406030204" pitchFamily="18" charset="0"/>
                      </a:endParaRPr>
                    </a:p>
                  </a:txBody>
                  <a:tcPr/>
                </a:tc>
                <a:tc>
                  <a:txBody>
                    <a:bodyPr/>
                    <a:lstStyle/>
                    <a:p>
                      <a:pPr algn="ctr"/>
                      <a:r>
                        <a:rPr lang="vi-VN" sz="1800" b="1" i="0" kern="1200" dirty="0" smtClean="0">
                          <a:solidFill>
                            <a:srgbClr val="FF0000"/>
                          </a:solidFill>
                          <a:effectLst/>
                          <a:latin typeface="Cambria" panose="02040503050406030204" pitchFamily="18" charset="0"/>
                          <a:ea typeface="+mn-ea"/>
                          <a:cs typeface="+mn-cs"/>
                        </a:rPr>
                        <a:t>Công trường Mê Linh, Thi Sách, Quận 1</a:t>
                      </a:r>
                      <a:endParaRPr lang="en-US" b="1" dirty="0">
                        <a:solidFill>
                          <a:srgbClr val="FF0000"/>
                        </a:solidFill>
                        <a:latin typeface="Cambria" panose="02040503050406030204" pitchFamily="18" charset="0"/>
                      </a:endParaRPr>
                    </a:p>
                  </a:txBody>
                  <a:tcPr/>
                </a:tc>
                <a:extLst>
                  <a:ext uri="{0D108BD9-81ED-4DB2-BD59-A6C34878D82A}">
                    <a16:rowId xmlns:a16="http://schemas.microsoft.com/office/drawing/2014/main" xmlns="" val="10013"/>
                  </a:ext>
                </a:extLst>
              </a:tr>
              <a:tr h="352590">
                <a:tc>
                  <a:txBody>
                    <a:bodyPr/>
                    <a:lstStyle/>
                    <a:p>
                      <a:pPr algn="ctr"/>
                      <a:r>
                        <a:rPr lang="en-US" smtClean="0">
                          <a:latin typeface="Cambria" panose="02040503050406030204" pitchFamily="18" charset="0"/>
                        </a:rPr>
                        <a:t>13</a:t>
                      </a:r>
                      <a:endParaRPr lang="en-US" dirty="0">
                        <a:latin typeface="Cambria" panose="02040503050406030204" pitchFamily="18" charset="0"/>
                      </a:endParaRPr>
                    </a:p>
                  </a:txBody>
                  <a:tcPr/>
                </a:tc>
                <a:tc>
                  <a:txBody>
                    <a:bodyPr/>
                    <a:lstStyle/>
                    <a:p>
                      <a:pPr algn="ctr"/>
                      <a:r>
                        <a:rPr lang="en-US" sz="1800" b="0" i="0" kern="1200" dirty="0" smtClean="0">
                          <a:solidFill>
                            <a:schemeClr val="dk1"/>
                          </a:solidFill>
                          <a:effectLst/>
                          <a:latin typeface="Cambria" panose="02040503050406030204" pitchFamily="18" charset="0"/>
                          <a:ea typeface="+mn-ea"/>
                          <a:cs typeface="+mn-cs"/>
                        </a:rPr>
                        <a:t>BX06</a:t>
                      </a:r>
                      <a:endParaRPr lang="en-US" dirty="0">
                        <a:latin typeface="Cambria" panose="02040503050406030204" pitchFamily="18" charset="0"/>
                      </a:endParaRPr>
                    </a:p>
                  </a:txBody>
                  <a:tcPr/>
                </a:tc>
                <a:extLst>
                  <a:ext uri="{0D108BD9-81ED-4DB2-BD59-A6C34878D82A}">
                    <a16:rowId xmlns:a16="http://schemas.microsoft.com/office/drawing/2014/main" xmlns="" val="10014"/>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370196182"/>
              </p:ext>
            </p:extLst>
          </p:nvPr>
        </p:nvGraphicFramePr>
        <p:xfrm>
          <a:off x="6338321" y="106645"/>
          <a:ext cx="1749039" cy="1188720"/>
        </p:xfrm>
        <a:graphic>
          <a:graphicData uri="http://schemas.openxmlformats.org/drawingml/2006/table">
            <a:tbl>
              <a:tblPr firstRow="1" bandRow="1">
                <a:tableStyleId>{21E4AEA4-8DFA-4A89-87EB-49C32662AFE0}</a:tableStyleId>
              </a:tblPr>
              <a:tblGrid>
                <a:gridCol w="1749039">
                  <a:extLst>
                    <a:ext uri="{9D8B030D-6E8A-4147-A177-3AD203B41FA5}">
                      <a16:colId xmlns:a16="http://schemas.microsoft.com/office/drawing/2014/main" xmlns="" val="20000"/>
                    </a:ext>
                  </a:extLst>
                </a:gridCol>
              </a:tblGrid>
              <a:tr h="371849">
                <a:tc>
                  <a:txBody>
                    <a:bodyPr/>
                    <a:lstStyle/>
                    <a:p>
                      <a:pPr algn="ctr"/>
                      <a:r>
                        <a:rPr lang="en-US" sz="2000" dirty="0" smtClean="0">
                          <a:latin typeface="Cambria" panose="02040503050406030204" pitchFamily="18" charset="0"/>
                        </a:rPr>
                        <a:t>Station</a:t>
                      </a:r>
                      <a:endParaRPr lang="en-US" sz="2000" dirty="0">
                        <a:latin typeface="Cambria" panose="02040503050406030204" pitchFamily="18" charset="0"/>
                      </a:endParaRPr>
                    </a:p>
                  </a:txBody>
                  <a:tcPr/>
                </a:tc>
                <a:extLst>
                  <a:ext uri="{0D108BD9-81ED-4DB2-BD59-A6C34878D82A}">
                    <a16:rowId xmlns:a16="http://schemas.microsoft.com/office/drawing/2014/main" xmlns="" val="10000"/>
                  </a:ext>
                </a:extLst>
              </a:tr>
              <a:tr h="371849">
                <a:tc>
                  <a:txBody>
                    <a:bodyPr/>
                    <a:lstStyle/>
                    <a:p>
                      <a:r>
                        <a:rPr lang="en-US" sz="2000" dirty="0" err="1" smtClean="0">
                          <a:latin typeface="Cambria" panose="02040503050406030204" pitchFamily="18" charset="0"/>
                        </a:rPr>
                        <a:t>CodeID</a:t>
                      </a:r>
                      <a:endParaRPr lang="en-US" sz="2000" dirty="0">
                        <a:latin typeface="Cambria" panose="02040503050406030204" pitchFamily="18" charset="0"/>
                      </a:endParaRPr>
                    </a:p>
                  </a:txBody>
                  <a:tcPr/>
                </a:tc>
                <a:extLst>
                  <a:ext uri="{0D108BD9-81ED-4DB2-BD59-A6C34878D82A}">
                    <a16:rowId xmlns:a16="http://schemas.microsoft.com/office/drawing/2014/main" xmlns="" val="10001"/>
                  </a:ext>
                </a:extLst>
              </a:tr>
              <a:tr h="371849">
                <a:tc>
                  <a:txBody>
                    <a:bodyPr/>
                    <a:lstStyle/>
                    <a:p>
                      <a:r>
                        <a:rPr lang="en-US" sz="2000" dirty="0" smtClean="0">
                          <a:latin typeface="Cambria" panose="02040503050406030204" pitchFamily="18" charset="0"/>
                        </a:rPr>
                        <a:t>Street</a:t>
                      </a:r>
                      <a:endParaRPr lang="en-US" sz="2000" dirty="0">
                        <a:latin typeface="Cambria" panose="02040503050406030204" pitchFamily="18" charset="0"/>
                      </a:endParaRPr>
                    </a:p>
                  </a:txBody>
                  <a:tcPr/>
                </a:tc>
                <a:extLst>
                  <a:ext uri="{0D108BD9-81ED-4DB2-BD59-A6C34878D82A}">
                    <a16:rowId xmlns:a16="http://schemas.microsoft.com/office/drawing/2014/main" xmlns="" val="10002"/>
                  </a:ext>
                </a:extLst>
              </a:tr>
            </a:tbl>
          </a:graphicData>
        </a:graphic>
      </p:graphicFrame>
      <p:pic>
        <p:nvPicPr>
          <p:cNvPr id="16" name="Picture 15"/>
          <p:cNvPicPr>
            <a:picLocks noChangeAspect="1"/>
          </p:cNvPicPr>
          <p:nvPr/>
        </p:nvPicPr>
        <p:blipFill>
          <a:blip r:embed="rId3"/>
          <a:stretch>
            <a:fillRect/>
          </a:stretch>
        </p:blipFill>
        <p:spPr>
          <a:xfrm>
            <a:off x="5987127" y="2537572"/>
            <a:ext cx="3054323" cy="2386190"/>
          </a:xfrm>
          <a:prstGeom prst="rect">
            <a:avLst/>
          </a:prstGeom>
        </p:spPr>
      </p:pic>
      <p:cxnSp>
        <p:nvCxnSpPr>
          <p:cNvPr id="10" name="Straight Arrow Connector 9"/>
          <p:cNvCxnSpPr/>
          <p:nvPr/>
        </p:nvCxnSpPr>
        <p:spPr>
          <a:xfrm flipV="1">
            <a:off x="5293360" y="3452929"/>
            <a:ext cx="1979111" cy="2307792"/>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7" name="Straight Arrow Connector 6"/>
          <p:cNvCxnSpPr/>
          <p:nvPr/>
        </p:nvCxnSpPr>
        <p:spPr>
          <a:xfrm flipV="1">
            <a:off x="5293360" y="1145136"/>
            <a:ext cx="1175806" cy="4615586"/>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3" name="Slide Number Placeholder 2"/>
          <p:cNvSpPr>
            <a:spLocks noGrp="1"/>
          </p:cNvSpPr>
          <p:nvPr>
            <p:ph type="sldNum" sz="quarter" idx="12"/>
          </p:nvPr>
        </p:nvSpPr>
        <p:spPr/>
        <p:txBody>
          <a:bodyPr/>
          <a:lstStyle/>
          <a:p>
            <a:fld id="{0E8E0603-4C39-4EF1-A0FE-816FABFA11C3}" type="slidenum">
              <a:rPr lang="en-US" smtClean="0"/>
              <a:t>23</a:t>
            </a:fld>
            <a:endParaRPr lang="en-US"/>
          </a:p>
        </p:txBody>
      </p:sp>
      <p:sp>
        <p:nvSpPr>
          <p:cNvPr id="11" name="Rectangle 10"/>
          <p:cNvSpPr/>
          <p:nvPr/>
        </p:nvSpPr>
        <p:spPr>
          <a:xfrm>
            <a:off x="435426" y="6342018"/>
            <a:ext cx="7891055" cy="3693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smtClean="0">
                <a:ln>
                  <a:noFill/>
                </a:ln>
                <a:solidFill>
                  <a:sysClr val="windowText" lastClr="000000"/>
                </a:solidFill>
                <a:effectLst/>
                <a:uLnTx/>
                <a:uFillTx/>
                <a:latin typeface="Cambria" panose="02040503050406030204" pitchFamily="18" charset="0"/>
              </a:rPr>
              <a:t>http://mapbus.ebms.vn/ajax.aspx?action=listRouteStations&amp;</a:t>
            </a:r>
            <a:r>
              <a:rPr kumimoji="0" lang="en-US" b="0" i="0" u="none" strike="noStrike" kern="0" cap="none" spc="0" normalizeH="0" baseline="0" noProof="0" dirty="0" smtClean="0">
                <a:ln>
                  <a:noFill/>
                </a:ln>
                <a:solidFill>
                  <a:srgbClr val="FF0000"/>
                </a:solidFill>
                <a:effectLst/>
                <a:uLnTx/>
                <a:uFillTx/>
                <a:latin typeface="Cambria" panose="02040503050406030204" pitchFamily="18" charset="0"/>
              </a:rPr>
              <a:t>rid=1</a:t>
            </a:r>
            <a:r>
              <a:rPr kumimoji="0" lang="en-US" b="0" i="0" u="none" strike="noStrike" kern="0" cap="none" spc="0" normalizeH="0" baseline="0" noProof="0" dirty="0" smtClean="0">
                <a:ln>
                  <a:noFill/>
                </a:ln>
                <a:solidFill>
                  <a:sysClr val="windowText" lastClr="000000"/>
                </a:solidFill>
                <a:effectLst/>
                <a:uLnTx/>
                <a:uFillTx/>
                <a:latin typeface="Cambria" panose="02040503050406030204" pitchFamily="18" charset="0"/>
              </a:rPr>
              <a:t>&amp;</a:t>
            </a:r>
            <a:r>
              <a:rPr kumimoji="0" lang="en-US" b="0" i="0" u="none" strike="noStrike" kern="0" cap="none" spc="0" normalizeH="0" baseline="0" noProof="0" dirty="0" smtClean="0">
                <a:ln>
                  <a:noFill/>
                </a:ln>
                <a:solidFill>
                  <a:srgbClr val="FF0000"/>
                </a:solidFill>
                <a:effectLst/>
                <a:uLnTx/>
                <a:uFillTx/>
                <a:latin typeface="Cambria" panose="02040503050406030204" pitchFamily="18" charset="0"/>
              </a:rPr>
              <a:t>isgo=true</a:t>
            </a:r>
            <a:endParaRPr kumimoji="0" lang="en-US" b="0" i="0" u="none" strike="noStrike" kern="0" cap="none" spc="0" normalizeH="0" baseline="0" noProof="0" dirty="0">
              <a:ln>
                <a:noFill/>
              </a:ln>
              <a:solidFill>
                <a:srgbClr val="FF0000"/>
              </a:solidFill>
              <a:effectLst/>
              <a:uLnTx/>
              <a:uFillTx/>
              <a:latin typeface="Cambria" panose="02040503050406030204" pitchFamily="18" charset="0"/>
            </a:endParaRPr>
          </a:p>
        </p:txBody>
      </p:sp>
    </p:spTree>
    <p:extLst>
      <p:ext uri="{BB962C8B-B14F-4D97-AF65-F5344CB8AC3E}">
        <p14:creationId xmlns:p14="http://schemas.microsoft.com/office/powerpoint/2010/main" val="1174554265"/>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Group 36"/>
          <p:cNvGrpSpPr/>
          <p:nvPr/>
        </p:nvGrpSpPr>
        <p:grpSpPr>
          <a:xfrm>
            <a:off x="2209395" y="1771430"/>
            <a:ext cx="2304431" cy="1679862"/>
            <a:chOff x="6520756" y="2416406"/>
            <a:chExt cx="1808322" cy="1047690"/>
          </a:xfrm>
        </p:grpSpPr>
        <p:sp>
          <p:nvSpPr>
            <p:cNvPr id="38"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Title</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SmallMessage</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LongMessage</a:t>
              </a:r>
            </a:p>
          </p:txBody>
        </p:sp>
        <p:sp>
          <p:nvSpPr>
            <p:cNvPr id="39"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20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2000" b="1" i="0" u="none" strike="noStrike" kern="0" cap="none" spc="0" normalizeH="0" baseline="0" noProof="0" dirty="0">
                <a:ln>
                  <a:noFill/>
                </a:ln>
                <a:solidFill>
                  <a:srgbClr val="000000"/>
                </a:solidFill>
                <a:effectLst/>
                <a:uLnTx/>
                <a:uFillTx/>
                <a:latin typeface="Arial"/>
                <a:cs typeface="Arial"/>
                <a:sym typeface="Arial"/>
                <a:rtl val="0"/>
              </a:endParaRPr>
            </a:p>
          </p:txBody>
        </p:sp>
      </p:grpSp>
      <p:sp>
        <p:nvSpPr>
          <p:cNvPr id="8" name="TextBox 7"/>
          <p:cNvSpPr txBox="1"/>
          <p:nvPr/>
        </p:nvSpPr>
        <p:spPr>
          <a:xfrm>
            <a:off x="1940993" y="1095541"/>
            <a:ext cx="6099747"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1. Mobile Activity creates Notify Model</a:t>
            </a:r>
          </a:p>
        </p:txBody>
      </p:sp>
      <p:grpSp>
        <p:nvGrpSpPr>
          <p:cNvPr id="40" name="Group 39"/>
          <p:cNvGrpSpPr/>
          <p:nvPr/>
        </p:nvGrpSpPr>
        <p:grpSpPr>
          <a:xfrm>
            <a:off x="5659091" y="1809115"/>
            <a:ext cx="2304431" cy="1679862"/>
            <a:chOff x="6520756" y="2416406"/>
            <a:chExt cx="1808322" cy="1047690"/>
          </a:xfrm>
        </p:grpSpPr>
        <p:sp>
          <p:nvSpPr>
            <p:cNvPr id="41"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 tại A</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Băng qua đường ...</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42"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20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200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10" name="Straight Arrow Connector 9"/>
          <p:cNvCxnSpPr/>
          <p:nvPr/>
        </p:nvCxnSpPr>
        <p:spPr>
          <a:xfrm flipV="1">
            <a:off x="4513826" y="2482209"/>
            <a:ext cx="1157616" cy="8558"/>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496992" y="3682747"/>
            <a:ext cx="8579593"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3. Convert Each attribute to Key-Value pair in DataMap</a:t>
            </a:r>
          </a:p>
        </p:txBody>
      </p:sp>
      <p:grpSp>
        <p:nvGrpSpPr>
          <p:cNvPr id="14" name="Group 13"/>
          <p:cNvGrpSpPr/>
          <p:nvPr/>
        </p:nvGrpSpPr>
        <p:grpSpPr>
          <a:xfrm>
            <a:off x="1050229" y="4405716"/>
            <a:ext cx="2304431" cy="1679862"/>
            <a:chOff x="6520756" y="2416406"/>
            <a:chExt cx="1808322" cy="1047690"/>
          </a:xfrm>
        </p:grpSpPr>
        <p:sp>
          <p:nvSpPr>
            <p:cNvPr id="15"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1" i="0" u="none" strike="noStrike" kern="0" cap="none" spc="0" normalizeH="0" baseline="0" noProof="0" dirty="0" smtClean="0">
                  <a:ln>
                    <a:noFill/>
                  </a:ln>
                  <a:solidFill>
                    <a:srgbClr val="C00000"/>
                  </a:solidFill>
                  <a:effectLst/>
                  <a:uLnTx/>
                  <a:uFillTx/>
                  <a:latin typeface="Cambria" pitchFamily="18" charset="0"/>
                  <a:cs typeface="Arial"/>
                  <a:sym typeface="Arial"/>
                  <a:rtl val="0"/>
                </a:rPr>
                <a:t>Quẹo Trái tại A</a:t>
              </a:r>
              <a:endParaRPr kumimoji="0" lang="en" sz="2000" b="1" i="0" u="none" strike="noStrike" kern="0" cap="none" spc="0" normalizeH="0" baseline="0" noProof="0" dirty="0" smtClean="0">
                <a:ln>
                  <a:noFill/>
                </a:ln>
                <a:solidFill>
                  <a:srgbClr val="C00000"/>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Băng qua đường ...</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16"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20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2000" b="1" i="0" u="none" strike="noStrike" kern="0" cap="none" spc="0" normalizeH="0" baseline="0" noProof="0" dirty="0">
                <a:ln>
                  <a:noFill/>
                </a:ln>
                <a:solidFill>
                  <a:srgbClr val="000000"/>
                </a:solidFill>
                <a:effectLst/>
                <a:uLnTx/>
                <a:uFillTx/>
                <a:latin typeface="Arial"/>
                <a:cs typeface="Arial"/>
                <a:sym typeface="Arial"/>
                <a:rtl val="0"/>
              </a:endParaRPr>
            </a:p>
          </p:txBody>
        </p:sp>
      </p:grpSp>
      <p:grpSp>
        <p:nvGrpSpPr>
          <p:cNvPr id="17" name="Group 16"/>
          <p:cNvGrpSpPr/>
          <p:nvPr/>
        </p:nvGrpSpPr>
        <p:grpSpPr>
          <a:xfrm>
            <a:off x="4254671" y="4391097"/>
            <a:ext cx="4741225" cy="1679862"/>
            <a:chOff x="6520756" y="2416406"/>
            <a:chExt cx="1808322" cy="1047690"/>
          </a:xfrm>
        </p:grpSpPr>
        <p:sp>
          <p:nvSpPr>
            <p:cNvPr id="18"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a:t>
              </a: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 =&gt; </a:t>
              </a:r>
              <a:r>
                <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a:t>
              </a: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title” =&gt; “Quẹo trái”</a:t>
              </a: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1" i="0" u="none" strike="noStrike" kern="0" cap="none" spc="0" normalizeH="0" baseline="0" noProof="0" dirty="0" smtClean="0">
                  <a:ln>
                    <a:noFill/>
                  </a:ln>
                  <a:solidFill>
                    <a:srgbClr val="C00000"/>
                  </a:solidFill>
                  <a:effectLst/>
                  <a:uLnTx/>
                  <a:uFillTx/>
                  <a:latin typeface="Cambria" pitchFamily="18" charset="0"/>
                  <a:cs typeface="Arial"/>
                  <a:sym typeface="Arial"/>
                  <a:rtl val="0"/>
                </a:rPr>
                <a:t>“small_message” =&gt; “Quẹo trái tại A"</a:t>
              </a:r>
              <a:endParaRPr kumimoji="0" lang="en" sz="2000" b="1" i="0" u="none" strike="noStrike" kern="0" cap="none" spc="0" normalizeH="0" baseline="0" noProof="0" dirty="0" smtClean="0">
                <a:ln>
                  <a:noFill/>
                </a:ln>
                <a:solidFill>
                  <a:srgbClr val="C00000"/>
                </a:solidFill>
                <a:effectLst/>
                <a:uLnTx/>
                <a:uFillTx/>
                <a:latin typeface="Cambria" pitchFamily="18" charset="0"/>
                <a:cs typeface="Arial"/>
                <a:sym typeface="Arial"/>
                <a:rtl val="0"/>
              </a:endParaRPr>
            </a:p>
          </p:txBody>
        </p:sp>
        <p:sp>
          <p:nvSpPr>
            <p:cNvPr id="19"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vi-VN" sz="2000" b="1" i="0" u="none" strike="noStrike" kern="0" cap="none" spc="0" normalizeH="0" baseline="0" noProof="0" dirty="0" smtClean="0">
                  <a:ln>
                    <a:noFill/>
                  </a:ln>
                  <a:solidFill>
                    <a:srgbClr val="000000"/>
                  </a:solidFill>
                  <a:effectLst/>
                  <a:uLnTx/>
                  <a:uFillTx/>
                  <a:latin typeface="Arial"/>
                  <a:cs typeface="Arial"/>
                  <a:sym typeface="Arial"/>
                  <a:rtl val="0"/>
                </a:rPr>
                <a:t>DataMap</a:t>
              </a:r>
              <a:endParaRPr kumimoji="0" lang="en" sz="200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20" name="Straight Arrow Connector 19"/>
          <p:cNvCxnSpPr/>
          <p:nvPr/>
        </p:nvCxnSpPr>
        <p:spPr>
          <a:xfrm>
            <a:off x="3354660" y="5679906"/>
            <a:ext cx="900011" cy="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1" name="Picture 20" descr="http://imshopping.rediff.com/imgshop/800-1280/shopping/pixs/3777/g/greenberry_z8._greenberry-z8-mobile-quad-core-processor-dual-sim.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6992" y="979640"/>
            <a:ext cx="1444001" cy="1444001"/>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2"/>
          </p:nvPr>
        </p:nvSpPr>
        <p:spPr/>
        <p:txBody>
          <a:bodyPr/>
          <a:lstStyle/>
          <a:p>
            <a:fld id="{4A2F9A4F-C4F0-482F-9519-68597CE94F5B}" type="slidenum">
              <a:rPr lang="en-US" smtClean="0"/>
              <a:t>230</a:t>
            </a:fld>
            <a:endParaRPr lang="en-US"/>
          </a:p>
        </p:txBody>
      </p:sp>
      <p:sp>
        <p:nvSpPr>
          <p:cNvPr id="23" name="Title 1"/>
          <p:cNvSpPr txBox="1">
            <a:spLocks/>
          </p:cNvSpPr>
          <p:nvPr/>
        </p:nvSpPr>
        <p:spPr>
          <a:xfrm>
            <a:off x="132008" y="81025"/>
            <a:ext cx="7886700" cy="587828"/>
          </a:xfrm>
          <a:prstGeom prst="rect">
            <a:avLst/>
          </a:prstGeom>
        </p:spPr>
        <p:txBody>
          <a:bodyPr vert="horz" lIns="91440" tIns="45720" rIns="91440" bIns="45720" rtlCol="0" anchor="ctr">
            <a:no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smtClean="0">
                <a:latin typeface="Cambria" charset="0"/>
                <a:ea typeface="Cambria" charset="0"/>
                <a:cs typeface="Cambria" charset="0"/>
              </a:rPr>
              <a:t>Transfer </a:t>
            </a:r>
            <a:r>
              <a:rPr lang="vi-VN" sz="5400" smtClean="0">
                <a:latin typeface="Cambria" charset="0"/>
                <a:ea typeface="Cambria" charset="0"/>
                <a:cs typeface="Cambria" charset="0"/>
              </a:rPr>
              <a:t>Data Process</a:t>
            </a:r>
            <a:endParaRPr lang="en-US" sz="5400" b="1" dirty="0">
              <a:latin typeface="Cambria" charset="0"/>
              <a:ea typeface="Cambria" charset="0"/>
              <a:cs typeface="Cambria" charset="0"/>
            </a:endParaRPr>
          </a:p>
        </p:txBody>
      </p:sp>
      <p:cxnSp>
        <p:nvCxnSpPr>
          <p:cNvPr id="24" name="Straight Connector 23"/>
          <p:cNvCxnSpPr/>
          <p:nvPr/>
        </p:nvCxnSpPr>
        <p:spPr>
          <a:xfrm flipV="1">
            <a:off x="215206" y="670161"/>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47944090"/>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Group 36"/>
          <p:cNvGrpSpPr/>
          <p:nvPr/>
        </p:nvGrpSpPr>
        <p:grpSpPr>
          <a:xfrm>
            <a:off x="1794076" y="1753434"/>
            <a:ext cx="2547977" cy="1792071"/>
            <a:chOff x="6520756" y="2416406"/>
            <a:chExt cx="1808322" cy="1047690"/>
          </a:xfrm>
        </p:grpSpPr>
        <p:sp>
          <p:nvSpPr>
            <p:cNvPr id="38"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Title</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SmallMessage</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LongMessage</a:t>
              </a:r>
            </a:p>
          </p:txBody>
        </p:sp>
        <p:sp>
          <p:nvSpPr>
            <p:cNvPr id="39"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20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2000" b="1" i="0" u="none" strike="noStrike" kern="0" cap="none" spc="0" normalizeH="0" baseline="0" noProof="0" dirty="0">
                <a:ln>
                  <a:noFill/>
                </a:ln>
                <a:solidFill>
                  <a:srgbClr val="000000"/>
                </a:solidFill>
                <a:effectLst/>
                <a:uLnTx/>
                <a:uFillTx/>
                <a:latin typeface="Arial"/>
                <a:cs typeface="Arial"/>
                <a:sym typeface="Arial"/>
                <a:rtl val="0"/>
              </a:endParaRPr>
            </a:p>
          </p:txBody>
        </p:sp>
      </p:grpSp>
      <p:sp>
        <p:nvSpPr>
          <p:cNvPr id="8" name="TextBox 7"/>
          <p:cNvSpPr txBox="1"/>
          <p:nvPr/>
        </p:nvSpPr>
        <p:spPr>
          <a:xfrm>
            <a:off x="1698236" y="1010235"/>
            <a:ext cx="6099747"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1. Mobile Activity creates Notify Model</a:t>
            </a:r>
          </a:p>
        </p:txBody>
      </p:sp>
      <p:grpSp>
        <p:nvGrpSpPr>
          <p:cNvPr id="40" name="Group 39"/>
          <p:cNvGrpSpPr/>
          <p:nvPr/>
        </p:nvGrpSpPr>
        <p:grpSpPr>
          <a:xfrm>
            <a:off x="5649837" y="1701572"/>
            <a:ext cx="2443329" cy="1901635"/>
            <a:chOff x="6520756" y="2416406"/>
            <a:chExt cx="1808323" cy="1047690"/>
          </a:xfrm>
        </p:grpSpPr>
        <p:sp>
          <p:nvSpPr>
            <p:cNvPr id="41"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 tại A</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Băng qua đường ...</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42" name="Shape 690"/>
            <p:cNvSpPr/>
            <p:nvPr/>
          </p:nvSpPr>
          <p:spPr>
            <a:xfrm>
              <a:off x="6520757"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20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200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10" name="Straight Arrow Connector 9"/>
          <p:cNvCxnSpPr/>
          <p:nvPr/>
        </p:nvCxnSpPr>
        <p:spPr>
          <a:xfrm flipV="1">
            <a:off x="4375867" y="2575728"/>
            <a:ext cx="1288625" cy="9365"/>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476572" y="3787839"/>
            <a:ext cx="9512380" cy="52322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3. </a:t>
            </a:r>
            <a:r>
              <a:rPr kumimoji="0" lang="vi-VN" sz="2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rPr>
              <a:t>Convert Each attribute to Key-Value pair in DataMap</a:t>
            </a:r>
            <a:endParaRPr kumimoji="0" lang="vi-VN" sz="2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endParaRPr>
          </a:p>
        </p:txBody>
      </p:sp>
      <p:grpSp>
        <p:nvGrpSpPr>
          <p:cNvPr id="14" name="Group 13"/>
          <p:cNvGrpSpPr/>
          <p:nvPr/>
        </p:nvGrpSpPr>
        <p:grpSpPr>
          <a:xfrm>
            <a:off x="476572" y="4480768"/>
            <a:ext cx="2443328" cy="1901635"/>
            <a:chOff x="6520756" y="2416406"/>
            <a:chExt cx="1808322" cy="1047690"/>
          </a:xfrm>
        </p:grpSpPr>
        <p:sp>
          <p:nvSpPr>
            <p:cNvPr id="15"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 tại A</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1" i="0" u="none" strike="noStrike" kern="0" cap="none" spc="0" normalizeH="0" baseline="0" noProof="0" dirty="0" smtClean="0">
                  <a:ln>
                    <a:noFill/>
                  </a:ln>
                  <a:solidFill>
                    <a:srgbClr val="C00000"/>
                  </a:solidFill>
                  <a:effectLst/>
                  <a:uLnTx/>
                  <a:uFillTx/>
                  <a:latin typeface="Cambria" pitchFamily="18" charset="0"/>
                  <a:cs typeface="Arial"/>
                  <a:sym typeface="Arial"/>
                  <a:rtl val="0"/>
                </a:rPr>
                <a:t>Băng qua đường ...</a:t>
              </a:r>
              <a:endParaRPr kumimoji="0" lang="en" sz="2000" b="1" i="0" u="none" strike="noStrike" kern="0" cap="none" spc="0" normalizeH="0" baseline="0" noProof="0" dirty="0" smtClean="0">
                <a:ln>
                  <a:noFill/>
                </a:ln>
                <a:solidFill>
                  <a:srgbClr val="C00000"/>
                </a:solidFill>
                <a:effectLst/>
                <a:uLnTx/>
                <a:uFillTx/>
                <a:latin typeface="Cambria" pitchFamily="18" charset="0"/>
                <a:cs typeface="Arial"/>
                <a:sym typeface="Arial"/>
                <a:rtl val="0"/>
              </a:endParaRPr>
            </a:p>
          </p:txBody>
        </p:sp>
        <p:sp>
          <p:nvSpPr>
            <p:cNvPr id="16"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20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2000" b="1" i="0" u="none" strike="noStrike" kern="0" cap="none" spc="0" normalizeH="0" baseline="0" noProof="0" dirty="0">
                <a:ln>
                  <a:noFill/>
                </a:ln>
                <a:solidFill>
                  <a:srgbClr val="000000"/>
                </a:solidFill>
                <a:effectLst/>
                <a:uLnTx/>
                <a:uFillTx/>
                <a:latin typeface="Arial"/>
                <a:cs typeface="Arial"/>
                <a:sym typeface="Arial"/>
                <a:rtl val="0"/>
              </a:endParaRPr>
            </a:p>
          </p:txBody>
        </p:sp>
      </p:grpSp>
      <p:grpSp>
        <p:nvGrpSpPr>
          <p:cNvPr id="17" name="Group 16"/>
          <p:cNvGrpSpPr/>
          <p:nvPr/>
        </p:nvGrpSpPr>
        <p:grpSpPr>
          <a:xfrm>
            <a:off x="3968899" y="4471156"/>
            <a:ext cx="5026997" cy="1901635"/>
            <a:chOff x="6520756" y="2416406"/>
            <a:chExt cx="1808322" cy="1047690"/>
          </a:xfrm>
        </p:grpSpPr>
        <p:sp>
          <p:nvSpPr>
            <p:cNvPr id="18"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a:t>
              </a: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 =&gt; </a:t>
              </a:r>
              <a:r>
                <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“title” =&gt; “Quẹo Trái”</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“small_message” =&gt; “Quẹo Trái tại A”</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1" i="0" u="none" strike="noStrike" kern="0" cap="none" spc="0" normalizeH="0" baseline="0" noProof="0" dirty="0" smtClean="0">
                  <a:ln>
                    <a:noFill/>
                  </a:ln>
                  <a:solidFill>
                    <a:srgbClr val="C00000"/>
                  </a:solidFill>
                  <a:effectLst/>
                  <a:uLnTx/>
                  <a:uFillTx/>
                  <a:latin typeface="Cambria" pitchFamily="18" charset="0"/>
                  <a:cs typeface="Arial"/>
                  <a:sym typeface="Arial"/>
                  <a:rtl val="0"/>
                </a:rPr>
                <a:t>“long_message” =&gt; “Băng qua đường ...”</a:t>
              </a:r>
              <a:endParaRPr kumimoji="0" lang="en" sz="2000" b="1" i="0" u="none" strike="noStrike" kern="0" cap="none" spc="0" normalizeH="0" baseline="0" noProof="0" dirty="0" smtClean="0">
                <a:ln>
                  <a:noFill/>
                </a:ln>
                <a:solidFill>
                  <a:srgbClr val="C00000"/>
                </a:solidFill>
                <a:effectLst/>
                <a:uLnTx/>
                <a:uFillTx/>
                <a:latin typeface="Cambria" pitchFamily="18" charset="0"/>
                <a:cs typeface="Arial"/>
                <a:sym typeface="Arial"/>
                <a:rtl val="0"/>
              </a:endParaRPr>
            </a:p>
          </p:txBody>
        </p:sp>
        <p:sp>
          <p:nvSpPr>
            <p:cNvPr id="19"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vi-VN" sz="2000" b="1" i="0" u="none" strike="noStrike" kern="0" cap="none" spc="0" normalizeH="0" baseline="0" noProof="0" dirty="0" smtClean="0">
                  <a:ln>
                    <a:noFill/>
                  </a:ln>
                  <a:solidFill>
                    <a:srgbClr val="000000"/>
                  </a:solidFill>
                  <a:effectLst/>
                  <a:uLnTx/>
                  <a:uFillTx/>
                  <a:latin typeface="Arial"/>
                  <a:cs typeface="Arial"/>
                  <a:sym typeface="Arial"/>
                  <a:rtl val="0"/>
                </a:rPr>
                <a:t>DataMap</a:t>
              </a:r>
              <a:endParaRPr kumimoji="0" lang="en" sz="200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20" name="Straight Arrow Connector 19"/>
          <p:cNvCxnSpPr/>
          <p:nvPr/>
        </p:nvCxnSpPr>
        <p:spPr>
          <a:xfrm>
            <a:off x="2919900" y="6072581"/>
            <a:ext cx="1048999" cy="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Slide Number Placeholder 2"/>
          <p:cNvSpPr>
            <a:spLocks noGrp="1"/>
          </p:cNvSpPr>
          <p:nvPr>
            <p:ph type="sldNum" sz="quarter" idx="12"/>
          </p:nvPr>
        </p:nvSpPr>
        <p:spPr/>
        <p:txBody>
          <a:bodyPr/>
          <a:lstStyle/>
          <a:p>
            <a:fld id="{4A2F9A4F-C4F0-482F-9519-68597CE94F5B}" type="slidenum">
              <a:rPr lang="en-US" smtClean="0"/>
              <a:t>231</a:t>
            </a:fld>
            <a:endParaRPr lang="en-US"/>
          </a:p>
        </p:txBody>
      </p:sp>
      <p:sp>
        <p:nvSpPr>
          <p:cNvPr id="23" name="Title 1"/>
          <p:cNvSpPr txBox="1">
            <a:spLocks/>
          </p:cNvSpPr>
          <p:nvPr/>
        </p:nvSpPr>
        <p:spPr>
          <a:xfrm>
            <a:off x="132008" y="81025"/>
            <a:ext cx="7886700" cy="587828"/>
          </a:xfrm>
          <a:prstGeom prst="rect">
            <a:avLst/>
          </a:prstGeom>
        </p:spPr>
        <p:txBody>
          <a:bodyPr vert="horz" lIns="91440" tIns="45720" rIns="91440" bIns="45720" rtlCol="0" anchor="ctr">
            <a:no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smtClean="0">
                <a:latin typeface="Cambria" charset="0"/>
                <a:ea typeface="Cambria" charset="0"/>
                <a:cs typeface="Cambria" charset="0"/>
              </a:rPr>
              <a:t>Transfer </a:t>
            </a:r>
            <a:r>
              <a:rPr lang="vi-VN" sz="5400" smtClean="0">
                <a:latin typeface="Cambria" charset="0"/>
                <a:ea typeface="Cambria" charset="0"/>
                <a:cs typeface="Cambria" charset="0"/>
              </a:rPr>
              <a:t>Data Process</a:t>
            </a:r>
            <a:endParaRPr lang="en-US" sz="5400" b="1" dirty="0">
              <a:latin typeface="Cambria" charset="0"/>
              <a:ea typeface="Cambria" charset="0"/>
              <a:cs typeface="Cambria" charset="0"/>
            </a:endParaRPr>
          </a:p>
        </p:txBody>
      </p:sp>
      <p:cxnSp>
        <p:nvCxnSpPr>
          <p:cNvPr id="24" name="Straight Connector 23"/>
          <p:cNvCxnSpPr/>
          <p:nvPr/>
        </p:nvCxnSpPr>
        <p:spPr>
          <a:xfrm flipV="1">
            <a:off x="215206" y="670161"/>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29" name="Picture 28" descr="http://imshopping.rediff.com/imgshop/800-1280/shopping/pixs/3777/g/greenberry_z8._greenberry-z8-mobile-quad-core-processor-dual-sim.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4235" y="816132"/>
            <a:ext cx="1444001" cy="1444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1152954"/>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Group 36"/>
          <p:cNvGrpSpPr/>
          <p:nvPr/>
        </p:nvGrpSpPr>
        <p:grpSpPr>
          <a:xfrm>
            <a:off x="2430684" y="1646997"/>
            <a:ext cx="2076192" cy="1780575"/>
            <a:chOff x="6520756" y="2416406"/>
            <a:chExt cx="1808322" cy="1047690"/>
          </a:xfrm>
        </p:grpSpPr>
        <p:sp>
          <p:nvSpPr>
            <p:cNvPr id="38"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Title</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SmallMessage</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LongMessage</a:t>
              </a:r>
            </a:p>
          </p:txBody>
        </p:sp>
        <p:sp>
          <p:nvSpPr>
            <p:cNvPr id="39"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20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2000" b="1" i="0" u="none" strike="noStrike" kern="0" cap="none" spc="0" normalizeH="0" baseline="0" noProof="0" dirty="0">
                <a:ln>
                  <a:noFill/>
                </a:ln>
                <a:solidFill>
                  <a:srgbClr val="000000"/>
                </a:solidFill>
                <a:effectLst/>
                <a:uLnTx/>
                <a:uFillTx/>
                <a:latin typeface="Arial"/>
                <a:cs typeface="Arial"/>
                <a:sym typeface="Arial"/>
                <a:rtl val="0"/>
              </a:endParaRPr>
            </a:p>
          </p:txBody>
        </p:sp>
      </p:grpSp>
      <p:sp>
        <p:nvSpPr>
          <p:cNvPr id="8" name="TextBox 7"/>
          <p:cNvSpPr txBox="1"/>
          <p:nvPr/>
        </p:nvSpPr>
        <p:spPr>
          <a:xfrm>
            <a:off x="2035810" y="1001406"/>
            <a:ext cx="6099747"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1. Mobile Activity creates Notify Model</a:t>
            </a:r>
          </a:p>
        </p:txBody>
      </p:sp>
      <p:grpSp>
        <p:nvGrpSpPr>
          <p:cNvPr id="40" name="Group 39"/>
          <p:cNvGrpSpPr/>
          <p:nvPr/>
        </p:nvGrpSpPr>
        <p:grpSpPr>
          <a:xfrm>
            <a:off x="5664492" y="1638410"/>
            <a:ext cx="2076192" cy="1780575"/>
            <a:chOff x="6520756" y="2416406"/>
            <a:chExt cx="1808322" cy="1047690"/>
          </a:xfrm>
        </p:grpSpPr>
        <p:sp>
          <p:nvSpPr>
            <p:cNvPr id="41"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 tại A</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Băng qua đường ...</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42"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20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200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10" name="Straight Arrow Connector 9"/>
          <p:cNvCxnSpPr/>
          <p:nvPr/>
        </p:nvCxnSpPr>
        <p:spPr>
          <a:xfrm flipV="1">
            <a:off x="4506876" y="2366845"/>
            <a:ext cx="1157616" cy="8558"/>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416303" y="3689626"/>
            <a:ext cx="8579593"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3. </a:t>
            </a:r>
            <a:r>
              <a:rPr kumimoji="0" lang="vi-VN" sz="2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rPr>
              <a:t>Convert Each attribute to Key-Value pair in DataMap</a:t>
            </a:r>
            <a:endParaRPr kumimoji="0" lang="vi-VN" sz="2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endParaRPr>
          </a:p>
        </p:txBody>
      </p:sp>
      <p:grpSp>
        <p:nvGrpSpPr>
          <p:cNvPr id="14" name="Group 13"/>
          <p:cNvGrpSpPr/>
          <p:nvPr/>
        </p:nvGrpSpPr>
        <p:grpSpPr>
          <a:xfrm>
            <a:off x="598106" y="4268268"/>
            <a:ext cx="2339155" cy="1855520"/>
            <a:chOff x="6520756" y="2416406"/>
            <a:chExt cx="1808322" cy="1047690"/>
          </a:xfrm>
        </p:grpSpPr>
        <p:sp>
          <p:nvSpPr>
            <p:cNvPr id="15"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 tại A</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Băng qua đường ...</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16"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20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2000" b="1" i="0" u="none" strike="noStrike" kern="0" cap="none" spc="0" normalizeH="0" baseline="0" noProof="0" dirty="0">
                <a:ln>
                  <a:noFill/>
                </a:ln>
                <a:solidFill>
                  <a:srgbClr val="000000"/>
                </a:solidFill>
                <a:effectLst/>
                <a:uLnTx/>
                <a:uFillTx/>
                <a:latin typeface="Arial"/>
                <a:cs typeface="Arial"/>
                <a:sym typeface="Arial"/>
                <a:rtl val="0"/>
              </a:endParaRPr>
            </a:p>
          </p:txBody>
        </p:sp>
      </p:grpSp>
      <p:grpSp>
        <p:nvGrpSpPr>
          <p:cNvPr id="17" name="Group 16"/>
          <p:cNvGrpSpPr/>
          <p:nvPr/>
        </p:nvGrpSpPr>
        <p:grpSpPr>
          <a:xfrm>
            <a:off x="4284178" y="4261204"/>
            <a:ext cx="4489020" cy="2126414"/>
            <a:chOff x="6520756" y="2416406"/>
            <a:chExt cx="1808322" cy="1359560"/>
          </a:xfrm>
        </p:grpSpPr>
        <p:sp>
          <p:nvSpPr>
            <p:cNvPr id="18" name="Shape 689"/>
            <p:cNvSpPr/>
            <p:nvPr/>
          </p:nvSpPr>
          <p:spPr>
            <a:xfrm>
              <a:off x="6520756" y="2653845"/>
              <a:ext cx="1808322" cy="112212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a:t>
              </a: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 =&gt; </a:t>
              </a:r>
              <a:r>
                <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“title” =&gt; “Quẹo Trái”</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“small_message” =&gt; “Quẹo Trái tại A”</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“long_message” =&gt; “Băng qua đường ...”</a:t>
              </a:r>
            </a:p>
            <a:p>
              <a:pPr defTabSz="685800">
                <a:defRPr/>
              </a:pPr>
              <a:r>
                <a:rPr lang="vi-VN" sz="2000" b="1" kern="0" dirty="0" smtClean="0">
                  <a:solidFill>
                    <a:srgbClr val="C00000"/>
                  </a:solidFill>
                  <a:latin typeface="Cambria" pitchFamily="18" charset="0"/>
                  <a:cs typeface="Arial"/>
                  <a:sym typeface="Arial"/>
                  <a:rtl val="0"/>
                </a:rPr>
                <a:t>“time” </a:t>
              </a:r>
              <a:r>
                <a:rPr lang="vi-VN" sz="2000" b="1" kern="0" dirty="0">
                  <a:solidFill>
                    <a:srgbClr val="C00000"/>
                  </a:solidFill>
                  <a:latin typeface="Cambria" pitchFamily="18" charset="0"/>
                  <a:cs typeface="Arial"/>
                  <a:sym typeface="Arial"/>
                  <a:rtl val="0"/>
                </a:rPr>
                <a:t>=&gt; </a:t>
              </a:r>
              <a:r>
                <a:rPr lang="vi-VN" sz="2000" b="1" kern="0" dirty="0" smtClean="0">
                  <a:solidFill>
                    <a:srgbClr val="C00000"/>
                  </a:solidFill>
                  <a:latin typeface="Cambria" pitchFamily="18" charset="0"/>
                  <a:cs typeface="Arial"/>
                  <a:sym typeface="Arial"/>
                  <a:rtl val="0"/>
                </a:rPr>
                <a:t>192015903</a:t>
              </a:r>
              <a:endParaRPr lang="en" sz="2000" b="1" kern="0" dirty="0">
                <a:solidFill>
                  <a:srgbClr val="C00000"/>
                </a:solidFill>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19"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vi-VN" sz="2000" b="1" i="0" u="none" strike="noStrike" kern="0" cap="none" spc="0" normalizeH="0" baseline="0" noProof="0" dirty="0" smtClean="0">
                  <a:ln>
                    <a:noFill/>
                  </a:ln>
                  <a:solidFill>
                    <a:srgbClr val="000000"/>
                  </a:solidFill>
                  <a:effectLst/>
                  <a:uLnTx/>
                  <a:uFillTx/>
                  <a:latin typeface="Arial"/>
                  <a:cs typeface="Arial"/>
                  <a:sym typeface="Arial"/>
                  <a:rtl val="0"/>
                </a:rPr>
                <a:t>DataMap</a:t>
              </a:r>
              <a:endParaRPr kumimoji="0" lang="en" sz="200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20" name="Straight Arrow Connector 19"/>
          <p:cNvCxnSpPr/>
          <p:nvPr/>
        </p:nvCxnSpPr>
        <p:spPr>
          <a:xfrm>
            <a:off x="2937261" y="5192361"/>
            <a:ext cx="1384420" cy="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Slide Number Placeholder 2"/>
          <p:cNvSpPr>
            <a:spLocks noGrp="1"/>
          </p:cNvSpPr>
          <p:nvPr>
            <p:ph type="sldNum" sz="quarter" idx="12"/>
          </p:nvPr>
        </p:nvSpPr>
        <p:spPr>
          <a:xfrm>
            <a:off x="6272755" y="6353561"/>
            <a:ext cx="2057400" cy="365125"/>
          </a:xfrm>
        </p:spPr>
        <p:txBody>
          <a:bodyPr/>
          <a:lstStyle/>
          <a:p>
            <a:fld id="{4A2F9A4F-C4F0-482F-9519-68597CE94F5B}" type="slidenum">
              <a:rPr lang="en-US" smtClean="0"/>
              <a:t>232</a:t>
            </a:fld>
            <a:endParaRPr lang="en-US" dirty="0"/>
          </a:p>
        </p:txBody>
      </p:sp>
      <p:sp>
        <p:nvSpPr>
          <p:cNvPr id="23" name="Title 1"/>
          <p:cNvSpPr txBox="1">
            <a:spLocks/>
          </p:cNvSpPr>
          <p:nvPr/>
        </p:nvSpPr>
        <p:spPr>
          <a:xfrm>
            <a:off x="132008" y="81025"/>
            <a:ext cx="7886700" cy="587828"/>
          </a:xfrm>
          <a:prstGeom prst="rect">
            <a:avLst/>
          </a:prstGeom>
        </p:spPr>
        <p:txBody>
          <a:bodyPr vert="horz" lIns="91440" tIns="45720" rIns="91440" bIns="45720" rtlCol="0" anchor="ctr">
            <a:no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smtClean="0">
                <a:latin typeface="Cambria" charset="0"/>
                <a:ea typeface="Cambria" charset="0"/>
                <a:cs typeface="Cambria" charset="0"/>
              </a:rPr>
              <a:t>Transfer </a:t>
            </a:r>
            <a:r>
              <a:rPr lang="vi-VN" sz="5400" smtClean="0">
                <a:latin typeface="Cambria" charset="0"/>
                <a:ea typeface="Cambria" charset="0"/>
                <a:cs typeface="Cambria" charset="0"/>
              </a:rPr>
              <a:t>Data Process</a:t>
            </a:r>
            <a:endParaRPr lang="en-US" sz="5400" b="1" dirty="0">
              <a:latin typeface="Cambria" charset="0"/>
              <a:ea typeface="Cambria" charset="0"/>
              <a:cs typeface="Cambria" charset="0"/>
            </a:endParaRPr>
          </a:p>
        </p:txBody>
      </p:sp>
      <p:cxnSp>
        <p:nvCxnSpPr>
          <p:cNvPr id="24" name="Straight Connector 23"/>
          <p:cNvCxnSpPr/>
          <p:nvPr/>
        </p:nvCxnSpPr>
        <p:spPr>
          <a:xfrm flipV="1">
            <a:off x="215206" y="670161"/>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25" name="Picture 24" descr="http://imshopping.rediff.com/imgshop/800-1280/shopping/pixs/3777/g/greenberry_z8._greenberry-z8-mobile-quad-core-processor-dual-sim.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8878" y="816132"/>
            <a:ext cx="1444001" cy="1444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459478"/>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p:cNvPicPr>
            <a:picLocks noChangeAspect="1"/>
          </p:cNvPicPr>
          <p:nvPr/>
        </p:nvPicPr>
        <p:blipFill rotWithShape="1">
          <a:blip r:embed="rId3" cstate="print">
            <a:extLst>
              <a:ext uri="{28A0092B-C50C-407E-A947-70E740481C1C}">
                <a14:useLocalDpi xmlns:a14="http://schemas.microsoft.com/office/drawing/2010/main" val="0"/>
              </a:ext>
            </a:extLst>
          </a:blip>
          <a:srcRect l="12442" t="83042" r="78378"/>
          <a:stretch/>
        </p:blipFill>
        <p:spPr>
          <a:xfrm>
            <a:off x="4605551" y="989746"/>
            <a:ext cx="564414" cy="958249"/>
          </a:xfrm>
          <a:prstGeom prst="rect">
            <a:avLst/>
          </a:prstGeom>
        </p:spPr>
      </p:pic>
      <p:cxnSp>
        <p:nvCxnSpPr>
          <p:cNvPr id="4" name="Straight Arrow Connector 3"/>
          <p:cNvCxnSpPr/>
          <p:nvPr/>
        </p:nvCxnSpPr>
        <p:spPr>
          <a:xfrm>
            <a:off x="1630388" y="1486993"/>
            <a:ext cx="2798618" cy="1814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874660" y="1068761"/>
            <a:ext cx="241925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4. Transfer DataMap</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2" name="TextBox 21"/>
          <p:cNvSpPr txBox="1"/>
          <p:nvPr/>
        </p:nvSpPr>
        <p:spPr>
          <a:xfrm>
            <a:off x="1727062" y="1586041"/>
            <a:ext cx="275588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DataAPI</a:t>
            </a:r>
            <a:r>
              <a:rPr kumimoji="0" lang="en-US"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 or </a:t>
            </a:r>
            <a:r>
              <a:rPr kumimoji="0" lang="en-US" sz="20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MessageAPI</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4" name="TextBox 23"/>
          <p:cNvSpPr txBox="1"/>
          <p:nvPr/>
        </p:nvSpPr>
        <p:spPr>
          <a:xfrm>
            <a:off x="5292571" y="1249557"/>
            <a:ext cx="2111475"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DataLayerService</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3" name="Slide Number Placeholder 2"/>
          <p:cNvSpPr>
            <a:spLocks noGrp="1"/>
          </p:cNvSpPr>
          <p:nvPr>
            <p:ph type="sldNum" sz="quarter" idx="12"/>
          </p:nvPr>
        </p:nvSpPr>
        <p:spPr/>
        <p:txBody>
          <a:bodyPr/>
          <a:lstStyle/>
          <a:p>
            <a:fld id="{4A2F9A4F-C4F0-482F-9519-68597CE94F5B}" type="slidenum">
              <a:rPr lang="en-US" smtClean="0"/>
              <a:t>233</a:t>
            </a:fld>
            <a:endParaRPr lang="en-US" dirty="0"/>
          </a:p>
        </p:txBody>
      </p:sp>
      <p:sp>
        <p:nvSpPr>
          <p:cNvPr id="13" name="Title 1"/>
          <p:cNvSpPr txBox="1">
            <a:spLocks/>
          </p:cNvSpPr>
          <p:nvPr/>
        </p:nvSpPr>
        <p:spPr>
          <a:xfrm>
            <a:off x="132008" y="81025"/>
            <a:ext cx="7886700" cy="587828"/>
          </a:xfrm>
          <a:prstGeom prst="rect">
            <a:avLst/>
          </a:prstGeom>
        </p:spPr>
        <p:txBody>
          <a:bodyPr vert="horz" lIns="91440" tIns="45720" rIns="91440" bIns="45720" rtlCol="0" anchor="ctr">
            <a:no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smtClean="0">
                <a:latin typeface="Cambria" charset="0"/>
                <a:ea typeface="Cambria" charset="0"/>
                <a:cs typeface="Cambria" charset="0"/>
              </a:rPr>
              <a:t>Transfer </a:t>
            </a:r>
            <a:r>
              <a:rPr lang="vi-VN" sz="5400" smtClean="0">
                <a:latin typeface="Cambria" charset="0"/>
                <a:ea typeface="Cambria" charset="0"/>
                <a:cs typeface="Cambria" charset="0"/>
              </a:rPr>
              <a:t>Data Process</a:t>
            </a:r>
            <a:endParaRPr lang="en-US" sz="5400" b="1" dirty="0">
              <a:latin typeface="Cambria" charset="0"/>
              <a:ea typeface="Cambria" charset="0"/>
              <a:cs typeface="Cambria" charset="0"/>
            </a:endParaRPr>
          </a:p>
        </p:txBody>
      </p:sp>
      <p:cxnSp>
        <p:nvCxnSpPr>
          <p:cNvPr id="14" name="Straight Connector 13"/>
          <p:cNvCxnSpPr/>
          <p:nvPr/>
        </p:nvCxnSpPr>
        <p:spPr>
          <a:xfrm flipV="1">
            <a:off x="215206" y="670161"/>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15" name="Picture 14" descr="http://imshopping.rediff.com/imgshop/800-1280/shopping/pixs/3777/g/greenberry_z8._greenberry-z8-mobile-quad-core-processor-dual-sim.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6387" y="764992"/>
            <a:ext cx="1444001" cy="1444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8189287"/>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Straight Connector 9"/>
          <p:cNvCxnSpPr/>
          <p:nvPr/>
        </p:nvCxnSpPr>
        <p:spPr>
          <a:xfrm flipV="1">
            <a:off x="215206" y="2468168"/>
            <a:ext cx="8780690" cy="12247"/>
          </a:xfrm>
          <a:prstGeom prst="line">
            <a:avLst/>
          </a:prstGeom>
          <a:ln w="22225">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p:nvPicPr>
        <p:blipFill rotWithShape="1">
          <a:blip r:embed="rId3" cstate="print">
            <a:extLst>
              <a:ext uri="{28A0092B-C50C-407E-A947-70E740481C1C}">
                <a14:useLocalDpi xmlns:a14="http://schemas.microsoft.com/office/drawing/2010/main" val="0"/>
              </a:ext>
            </a:extLst>
          </a:blip>
          <a:srcRect l="12442" t="83042" r="78378"/>
          <a:stretch/>
        </p:blipFill>
        <p:spPr>
          <a:xfrm>
            <a:off x="1458350" y="2777292"/>
            <a:ext cx="564414" cy="958249"/>
          </a:xfrm>
          <a:prstGeom prst="rect">
            <a:avLst/>
          </a:prstGeom>
        </p:spPr>
      </p:pic>
      <p:sp>
        <p:nvSpPr>
          <p:cNvPr id="3" name="TextBox 2"/>
          <p:cNvSpPr txBox="1"/>
          <p:nvPr/>
        </p:nvSpPr>
        <p:spPr>
          <a:xfrm>
            <a:off x="2110584" y="3021408"/>
            <a:ext cx="4038285"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5. Create Empty Notify Model</a:t>
            </a:r>
            <a:endParaRPr kumimoji="0" lang="en-US" sz="24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grpSp>
        <p:nvGrpSpPr>
          <p:cNvPr id="14" name="Group 13"/>
          <p:cNvGrpSpPr/>
          <p:nvPr/>
        </p:nvGrpSpPr>
        <p:grpSpPr>
          <a:xfrm>
            <a:off x="6237090" y="4233007"/>
            <a:ext cx="2252386" cy="1751104"/>
            <a:chOff x="6520756" y="2416406"/>
            <a:chExt cx="1808322" cy="1047690"/>
          </a:xfrm>
        </p:grpSpPr>
        <p:sp>
          <p:nvSpPr>
            <p:cNvPr id="15"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16"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20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2000" b="1" i="0" u="none" strike="noStrike" kern="0" cap="none" spc="0" normalizeH="0" baseline="0" noProof="0" dirty="0">
                <a:ln>
                  <a:noFill/>
                </a:ln>
                <a:solidFill>
                  <a:srgbClr val="000000"/>
                </a:solidFill>
                <a:effectLst/>
                <a:uLnTx/>
                <a:uFillTx/>
                <a:latin typeface="Arial"/>
                <a:cs typeface="Arial"/>
                <a:sym typeface="Arial"/>
                <a:rtl val="0"/>
              </a:endParaRPr>
            </a:p>
          </p:txBody>
        </p:sp>
      </p:grpSp>
      <p:grpSp>
        <p:nvGrpSpPr>
          <p:cNvPr id="17" name="Group 16"/>
          <p:cNvGrpSpPr/>
          <p:nvPr/>
        </p:nvGrpSpPr>
        <p:grpSpPr>
          <a:xfrm>
            <a:off x="648183" y="4233007"/>
            <a:ext cx="4634146" cy="1751104"/>
            <a:chOff x="6520756" y="2416406"/>
            <a:chExt cx="1808322" cy="1047690"/>
          </a:xfrm>
        </p:grpSpPr>
        <p:sp>
          <p:nvSpPr>
            <p:cNvPr id="18"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a:t>
              </a: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 =&gt; </a:t>
              </a:r>
              <a:r>
                <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“title” =&gt; “Quẹo Trái”</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“small_message” =&gt; “Quẹo Trái tại A”</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“long_message” =&gt; “Băng qua đường ...”</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19"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vi-VN" sz="2000" b="1" i="0" u="none" strike="noStrike" kern="0" cap="none" spc="0" normalizeH="0" baseline="0" noProof="0" dirty="0" smtClean="0">
                  <a:ln>
                    <a:noFill/>
                  </a:ln>
                  <a:solidFill>
                    <a:srgbClr val="000000"/>
                  </a:solidFill>
                  <a:effectLst/>
                  <a:uLnTx/>
                  <a:uFillTx/>
                  <a:latin typeface="Arial"/>
                  <a:cs typeface="Arial"/>
                  <a:sym typeface="Arial"/>
                  <a:rtl val="0"/>
                </a:rPr>
                <a:t>DataMap</a:t>
              </a:r>
              <a:endParaRPr kumimoji="0" lang="en" sz="2000" b="1" i="0" u="none" strike="noStrike" kern="0" cap="none" spc="0" normalizeH="0" baseline="0" noProof="0" dirty="0">
                <a:ln>
                  <a:noFill/>
                </a:ln>
                <a:solidFill>
                  <a:srgbClr val="000000"/>
                </a:solidFill>
                <a:effectLst/>
                <a:uLnTx/>
                <a:uFillTx/>
                <a:latin typeface="Arial"/>
                <a:cs typeface="Arial"/>
                <a:sym typeface="Arial"/>
                <a:rtl val="0"/>
              </a:endParaRPr>
            </a:p>
          </p:txBody>
        </p:sp>
      </p:grpSp>
      <p:sp>
        <p:nvSpPr>
          <p:cNvPr id="5" name="Slide Number Placeholder 4"/>
          <p:cNvSpPr>
            <a:spLocks noGrp="1"/>
          </p:cNvSpPr>
          <p:nvPr>
            <p:ph type="sldNum" sz="quarter" idx="12"/>
          </p:nvPr>
        </p:nvSpPr>
        <p:spPr>
          <a:xfrm>
            <a:off x="5952720" y="6356355"/>
            <a:ext cx="2562630" cy="467693"/>
          </a:xfrm>
        </p:spPr>
        <p:txBody>
          <a:bodyPr/>
          <a:lstStyle/>
          <a:p>
            <a:fld id="{4A2F9A4F-C4F0-482F-9519-68597CE94F5B}" type="slidenum">
              <a:rPr lang="en-US" smtClean="0"/>
              <a:t>234</a:t>
            </a:fld>
            <a:endParaRPr lang="en-US" dirty="0"/>
          </a:p>
        </p:txBody>
      </p:sp>
      <p:pic>
        <p:nvPicPr>
          <p:cNvPr id="23" name="Picture 22"/>
          <p:cNvPicPr>
            <a:picLocks noChangeAspect="1"/>
          </p:cNvPicPr>
          <p:nvPr/>
        </p:nvPicPr>
        <p:blipFill rotWithShape="1">
          <a:blip r:embed="rId3" cstate="print">
            <a:extLst>
              <a:ext uri="{28A0092B-C50C-407E-A947-70E740481C1C}">
                <a14:useLocalDpi xmlns:a14="http://schemas.microsoft.com/office/drawing/2010/main" val="0"/>
              </a:ext>
            </a:extLst>
          </a:blip>
          <a:srcRect l="12442" t="83042" r="78378"/>
          <a:stretch/>
        </p:blipFill>
        <p:spPr>
          <a:xfrm>
            <a:off x="4605551" y="989746"/>
            <a:ext cx="564414" cy="958249"/>
          </a:xfrm>
          <a:prstGeom prst="rect">
            <a:avLst/>
          </a:prstGeom>
        </p:spPr>
      </p:pic>
      <p:cxnSp>
        <p:nvCxnSpPr>
          <p:cNvPr id="25" name="Straight Arrow Connector 24"/>
          <p:cNvCxnSpPr/>
          <p:nvPr/>
        </p:nvCxnSpPr>
        <p:spPr>
          <a:xfrm>
            <a:off x="1630388" y="1486993"/>
            <a:ext cx="2798618" cy="1814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1874660" y="1068761"/>
            <a:ext cx="241925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4. Transfer DataMap</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7" name="TextBox 26"/>
          <p:cNvSpPr txBox="1"/>
          <p:nvPr/>
        </p:nvSpPr>
        <p:spPr>
          <a:xfrm>
            <a:off x="1727062" y="1586041"/>
            <a:ext cx="275588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DataAPI</a:t>
            </a:r>
            <a:r>
              <a:rPr kumimoji="0" lang="en-US"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 or </a:t>
            </a:r>
            <a:r>
              <a:rPr kumimoji="0" lang="en-US" sz="20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MessageAPI</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8" name="TextBox 27"/>
          <p:cNvSpPr txBox="1"/>
          <p:nvPr/>
        </p:nvSpPr>
        <p:spPr>
          <a:xfrm>
            <a:off x="5292571" y="1249557"/>
            <a:ext cx="2111475"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DataLayerService</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9" name="Title 1"/>
          <p:cNvSpPr txBox="1">
            <a:spLocks/>
          </p:cNvSpPr>
          <p:nvPr/>
        </p:nvSpPr>
        <p:spPr>
          <a:xfrm>
            <a:off x="132008" y="81025"/>
            <a:ext cx="7886700" cy="587828"/>
          </a:xfrm>
          <a:prstGeom prst="rect">
            <a:avLst/>
          </a:prstGeom>
        </p:spPr>
        <p:txBody>
          <a:bodyPr vert="horz" lIns="91440" tIns="45720" rIns="91440" bIns="45720" rtlCol="0" anchor="ctr">
            <a:no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smtClean="0">
                <a:latin typeface="Cambria" charset="0"/>
                <a:ea typeface="Cambria" charset="0"/>
                <a:cs typeface="Cambria" charset="0"/>
              </a:rPr>
              <a:t>Transfer </a:t>
            </a:r>
            <a:r>
              <a:rPr lang="vi-VN" sz="5400" smtClean="0">
                <a:latin typeface="Cambria" charset="0"/>
                <a:ea typeface="Cambria" charset="0"/>
                <a:cs typeface="Cambria" charset="0"/>
              </a:rPr>
              <a:t>Data Process</a:t>
            </a:r>
            <a:endParaRPr lang="en-US" sz="5400" b="1" dirty="0">
              <a:latin typeface="Cambria" charset="0"/>
              <a:ea typeface="Cambria" charset="0"/>
              <a:cs typeface="Cambria" charset="0"/>
            </a:endParaRPr>
          </a:p>
        </p:txBody>
      </p:sp>
      <p:cxnSp>
        <p:nvCxnSpPr>
          <p:cNvPr id="30" name="Straight Connector 29"/>
          <p:cNvCxnSpPr/>
          <p:nvPr/>
        </p:nvCxnSpPr>
        <p:spPr>
          <a:xfrm flipV="1">
            <a:off x="215206" y="670161"/>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31" name="Picture 30" descr="http://imshopping.rediff.com/imgshop/800-1280/shopping/pixs/3777/g/greenberry_z8._greenberry-z8-mobile-quad-core-processor-dual-sim.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6387" y="764992"/>
            <a:ext cx="1444001" cy="1444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6743891"/>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rotWithShape="1">
          <a:blip r:embed="rId3" cstate="print">
            <a:extLst>
              <a:ext uri="{28A0092B-C50C-407E-A947-70E740481C1C}">
                <a14:useLocalDpi xmlns:a14="http://schemas.microsoft.com/office/drawing/2010/main" val="0"/>
              </a:ext>
            </a:extLst>
          </a:blip>
          <a:srcRect l="12442" t="83042" r="78378"/>
          <a:stretch/>
        </p:blipFill>
        <p:spPr>
          <a:xfrm>
            <a:off x="1281805" y="2672231"/>
            <a:ext cx="564414" cy="958249"/>
          </a:xfrm>
          <a:prstGeom prst="rect">
            <a:avLst/>
          </a:prstGeom>
        </p:spPr>
      </p:pic>
      <p:sp>
        <p:nvSpPr>
          <p:cNvPr id="3" name="TextBox 2"/>
          <p:cNvSpPr txBox="1"/>
          <p:nvPr/>
        </p:nvSpPr>
        <p:spPr>
          <a:xfrm>
            <a:off x="1989289" y="2921415"/>
            <a:ext cx="6253635"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ysClr val="windowText" lastClr="000000"/>
                </a:solidFill>
                <a:effectLst/>
                <a:uLnTx/>
                <a:uFillTx/>
                <a:latin typeface="Cambria" charset="0"/>
                <a:ea typeface="Cambria" charset="0"/>
                <a:cs typeface="Cambria" charset="0"/>
              </a:rPr>
              <a:t>6</a:t>
            </a:r>
            <a:r>
              <a:rPr kumimoji="0" lang="en-US"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 Assign each key-value again to Notify Model</a:t>
            </a:r>
            <a:endParaRPr kumimoji="0" lang="en-US" sz="24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grpSp>
        <p:nvGrpSpPr>
          <p:cNvPr id="17" name="Group 16"/>
          <p:cNvGrpSpPr/>
          <p:nvPr/>
        </p:nvGrpSpPr>
        <p:grpSpPr>
          <a:xfrm>
            <a:off x="407008" y="4127946"/>
            <a:ext cx="4480750" cy="1775143"/>
            <a:chOff x="6520756" y="2416406"/>
            <a:chExt cx="1808322" cy="1047690"/>
          </a:xfrm>
        </p:grpSpPr>
        <p:sp>
          <p:nvSpPr>
            <p:cNvPr id="18"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C00000"/>
                  </a:solidFill>
                  <a:effectLst/>
                  <a:uLnTx/>
                  <a:uFillTx/>
                  <a:latin typeface="Cambria" pitchFamily="18" charset="0"/>
                  <a:cs typeface="Arial"/>
                  <a:sym typeface="Arial"/>
                  <a:rtl val="0"/>
                </a:rPr>
                <a:t>“</a:t>
              </a:r>
              <a:r>
                <a:rPr kumimoji="0" lang="vi-VN" sz="2000" b="1" i="0" u="none" strike="noStrike" kern="0" cap="none" spc="0" normalizeH="0" baseline="0" noProof="0" dirty="0" smtClean="0">
                  <a:ln>
                    <a:noFill/>
                  </a:ln>
                  <a:solidFill>
                    <a:srgbClr val="C00000"/>
                  </a:solidFill>
                  <a:effectLst/>
                  <a:uLnTx/>
                  <a:uFillTx/>
                  <a:latin typeface="Cambria" pitchFamily="18" charset="0"/>
                  <a:cs typeface="Arial"/>
                  <a:sym typeface="Arial"/>
                  <a:rtl val="0"/>
                </a:rPr>
                <a:t>location” =&gt; </a:t>
              </a:r>
              <a:r>
                <a:rPr kumimoji="0" lang="en-US" sz="2000" b="1" i="0" u="none" strike="noStrike" kern="0" cap="none" spc="0" normalizeH="0" baseline="0" noProof="0" dirty="0" smtClean="0">
                  <a:ln>
                    <a:noFill/>
                  </a:ln>
                  <a:solidFill>
                    <a:srgbClr val="C00000"/>
                  </a:solidFill>
                  <a:effectLst/>
                  <a:uLnTx/>
                  <a:uFillTx/>
                  <a:latin typeface="Cambria" pitchFamily="18" charset="0"/>
                  <a:cs typeface="Arial"/>
                  <a:sym typeface="Arial"/>
                  <a:rtl val="0"/>
                </a:rPr>
                <a:t>(10, 10)</a:t>
              </a:r>
              <a:endParaRPr kumimoji="0" lang="en" sz="2000" b="1" i="0" u="none" strike="noStrike" kern="0" cap="none" spc="0" normalizeH="0" baseline="0" noProof="0" dirty="0" smtClean="0">
                <a:ln>
                  <a:noFill/>
                </a:ln>
                <a:solidFill>
                  <a:srgbClr val="C00000"/>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“title” =&gt; “Quẹo Trái”</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“small_message” =&gt; “Quẹo Trái tại A”</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“long_message” =&gt; “Băng qua đường ...”</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19"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vi-VN" sz="2000" b="1" i="0" u="none" strike="noStrike" kern="0" cap="none" spc="0" normalizeH="0" baseline="0" noProof="0" dirty="0" smtClean="0">
                  <a:ln>
                    <a:noFill/>
                  </a:ln>
                  <a:solidFill>
                    <a:srgbClr val="000000"/>
                  </a:solidFill>
                  <a:effectLst/>
                  <a:uLnTx/>
                  <a:uFillTx/>
                  <a:latin typeface="Arial"/>
                  <a:cs typeface="Arial"/>
                  <a:sym typeface="Arial"/>
                  <a:rtl val="0"/>
                </a:rPr>
                <a:t>DataMap</a:t>
              </a:r>
              <a:endParaRPr kumimoji="0" lang="en" sz="2000" b="1" i="0" u="none" strike="noStrike" kern="0" cap="none" spc="0" normalizeH="0" baseline="0" noProof="0" dirty="0">
                <a:ln>
                  <a:noFill/>
                </a:ln>
                <a:solidFill>
                  <a:srgbClr val="000000"/>
                </a:solidFill>
                <a:effectLst/>
                <a:uLnTx/>
                <a:uFillTx/>
                <a:latin typeface="Arial"/>
                <a:cs typeface="Arial"/>
                <a:sym typeface="Arial"/>
                <a:rtl val="0"/>
              </a:endParaRPr>
            </a:p>
          </p:txBody>
        </p:sp>
      </p:grpSp>
      <p:grpSp>
        <p:nvGrpSpPr>
          <p:cNvPr id="20" name="Group 19"/>
          <p:cNvGrpSpPr/>
          <p:nvPr/>
        </p:nvGrpSpPr>
        <p:grpSpPr>
          <a:xfrm>
            <a:off x="6291108" y="4127946"/>
            <a:ext cx="2177830" cy="1775143"/>
            <a:chOff x="6520756" y="2416406"/>
            <a:chExt cx="1808322" cy="1047690"/>
          </a:xfrm>
        </p:grpSpPr>
        <p:sp>
          <p:nvSpPr>
            <p:cNvPr id="23"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C00000"/>
                  </a:solidFill>
                  <a:effectLst/>
                  <a:uLnTx/>
                  <a:uFillTx/>
                  <a:latin typeface="Cambria" pitchFamily="18" charset="0"/>
                  <a:cs typeface="Arial"/>
                  <a:sym typeface="Arial"/>
                  <a:rtl val="0"/>
                </a:rPr>
                <a:t>(10, 10)</a:t>
              </a:r>
              <a:endParaRPr kumimoji="0" lang="en" sz="2000" b="1" i="0" u="none" strike="noStrike" kern="0" cap="none" spc="0" normalizeH="0" baseline="0" noProof="0" dirty="0" smtClean="0">
                <a:ln>
                  <a:noFill/>
                </a:ln>
                <a:solidFill>
                  <a:srgbClr val="C00000"/>
                </a:solidFill>
                <a:effectLst/>
                <a:uLnTx/>
                <a:uFillTx/>
                <a:latin typeface="Cambria" pitchFamily="18" charset="0"/>
                <a:cs typeface="Arial"/>
                <a:sym typeface="Arial"/>
                <a:rtl val="0"/>
              </a:endParaRPr>
            </a:p>
          </p:txBody>
        </p:sp>
        <p:sp>
          <p:nvSpPr>
            <p:cNvPr id="25"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20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200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26" name="Straight Arrow Connector 25"/>
          <p:cNvCxnSpPr/>
          <p:nvPr/>
        </p:nvCxnSpPr>
        <p:spPr>
          <a:xfrm flipV="1">
            <a:off x="4896948" y="4814416"/>
            <a:ext cx="1394160" cy="11113"/>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Slide Number Placeholder 4"/>
          <p:cNvSpPr>
            <a:spLocks noGrp="1"/>
          </p:cNvSpPr>
          <p:nvPr>
            <p:ph type="sldNum" sz="quarter" idx="12"/>
          </p:nvPr>
        </p:nvSpPr>
        <p:spPr/>
        <p:txBody>
          <a:bodyPr/>
          <a:lstStyle/>
          <a:p>
            <a:fld id="{4A2F9A4F-C4F0-482F-9519-68597CE94F5B}" type="slidenum">
              <a:rPr lang="en-US" smtClean="0"/>
              <a:t>235</a:t>
            </a:fld>
            <a:endParaRPr lang="en-US"/>
          </a:p>
        </p:txBody>
      </p:sp>
      <p:pic>
        <p:nvPicPr>
          <p:cNvPr id="27" name="Picture 26"/>
          <p:cNvPicPr>
            <a:picLocks noChangeAspect="1"/>
          </p:cNvPicPr>
          <p:nvPr/>
        </p:nvPicPr>
        <p:blipFill rotWithShape="1">
          <a:blip r:embed="rId3" cstate="print">
            <a:extLst>
              <a:ext uri="{28A0092B-C50C-407E-A947-70E740481C1C}">
                <a14:useLocalDpi xmlns:a14="http://schemas.microsoft.com/office/drawing/2010/main" val="0"/>
              </a:ext>
            </a:extLst>
          </a:blip>
          <a:srcRect l="12442" t="83042" r="78378"/>
          <a:stretch/>
        </p:blipFill>
        <p:spPr>
          <a:xfrm>
            <a:off x="4605551" y="989746"/>
            <a:ext cx="564414" cy="958249"/>
          </a:xfrm>
          <a:prstGeom prst="rect">
            <a:avLst/>
          </a:prstGeom>
        </p:spPr>
      </p:pic>
      <p:cxnSp>
        <p:nvCxnSpPr>
          <p:cNvPr id="28" name="Straight Arrow Connector 27"/>
          <p:cNvCxnSpPr/>
          <p:nvPr/>
        </p:nvCxnSpPr>
        <p:spPr>
          <a:xfrm>
            <a:off x="1630388" y="1486993"/>
            <a:ext cx="2798618" cy="1814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1874660" y="1068761"/>
            <a:ext cx="241925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4. Transfer DataMap</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30" name="TextBox 29"/>
          <p:cNvSpPr txBox="1"/>
          <p:nvPr/>
        </p:nvSpPr>
        <p:spPr>
          <a:xfrm>
            <a:off x="1727062" y="1586041"/>
            <a:ext cx="275588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DataAPI</a:t>
            </a:r>
            <a:r>
              <a:rPr kumimoji="0" lang="en-US"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 or </a:t>
            </a:r>
            <a:r>
              <a:rPr kumimoji="0" lang="en-US" sz="20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MessageAPI</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31" name="TextBox 30"/>
          <p:cNvSpPr txBox="1"/>
          <p:nvPr/>
        </p:nvSpPr>
        <p:spPr>
          <a:xfrm>
            <a:off x="5292571" y="1249557"/>
            <a:ext cx="2111475"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DataLayerService</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32" name="Title 1"/>
          <p:cNvSpPr txBox="1">
            <a:spLocks/>
          </p:cNvSpPr>
          <p:nvPr/>
        </p:nvSpPr>
        <p:spPr>
          <a:xfrm>
            <a:off x="132008" y="81025"/>
            <a:ext cx="7886700" cy="587828"/>
          </a:xfrm>
          <a:prstGeom prst="rect">
            <a:avLst/>
          </a:prstGeom>
        </p:spPr>
        <p:txBody>
          <a:bodyPr vert="horz" lIns="91440" tIns="45720" rIns="91440" bIns="45720" rtlCol="0" anchor="ctr">
            <a:no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smtClean="0">
                <a:latin typeface="Cambria" charset="0"/>
                <a:ea typeface="Cambria" charset="0"/>
                <a:cs typeface="Cambria" charset="0"/>
              </a:rPr>
              <a:t>Transfer </a:t>
            </a:r>
            <a:r>
              <a:rPr lang="vi-VN" sz="5400" smtClean="0">
                <a:latin typeface="Cambria" charset="0"/>
                <a:ea typeface="Cambria" charset="0"/>
                <a:cs typeface="Cambria" charset="0"/>
              </a:rPr>
              <a:t>Data Process</a:t>
            </a:r>
            <a:endParaRPr lang="en-US" sz="5400" b="1" dirty="0">
              <a:latin typeface="Cambria" charset="0"/>
              <a:ea typeface="Cambria" charset="0"/>
              <a:cs typeface="Cambria" charset="0"/>
            </a:endParaRPr>
          </a:p>
        </p:txBody>
      </p:sp>
      <p:cxnSp>
        <p:nvCxnSpPr>
          <p:cNvPr id="33" name="Straight Connector 32"/>
          <p:cNvCxnSpPr/>
          <p:nvPr/>
        </p:nvCxnSpPr>
        <p:spPr>
          <a:xfrm flipV="1">
            <a:off x="215206" y="670161"/>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34" name="Picture 33" descr="http://imshopping.rediff.com/imgshop/800-1280/shopping/pixs/3777/g/greenberry_z8._greenberry-z8-mobile-quad-core-processor-dual-sim.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6387" y="764992"/>
            <a:ext cx="1444001" cy="1444001"/>
          </a:xfrm>
          <a:prstGeom prst="rect">
            <a:avLst/>
          </a:prstGeom>
          <a:noFill/>
          <a:extLst>
            <a:ext uri="{909E8E84-426E-40DD-AFC4-6F175D3DCCD1}">
              <a14:hiddenFill xmlns:a14="http://schemas.microsoft.com/office/drawing/2010/main">
                <a:solidFill>
                  <a:srgbClr val="FFFFFF"/>
                </a:solidFill>
              </a14:hiddenFill>
            </a:ext>
          </a:extLst>
        </p:spPr>
      </p:pic>
      <p:cxnSp>
        <p:nvCxnSpPr>
          <p:cNvPr id="35" name="Straight Connector 34"/>
          <p:cNvCxnSpPr/>
          <p:nvPr/>
        </p:nvCxnSpPr>
        <p:spPr>
          <a:xfrm flipV="1">
            <a:off x="215206" y="2468168"/>
            <a:ext cx="8780690" cy="12247"/>
          </a:xfrm>
          <a:prstGeom prst="line">
            <a:avLst/>
          </a:prstGeom>
          <a:ln w="22225">
            <a:solidFill>
              <a:schemeClr val="tx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51081783"/>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p:cNvGrpSpPr/>
          <p:nvPr/>
        </p:nvGrpSpPr>
        <p:grpSpPr>
          <a:xfrm>
            <a:off x="323060" y="3862198"/>
            <a:ext cx="4564698" cy="1820972"/>
            <a:chOff x="6520756" y="2416406"/>
            <a:chExt cx="1808322" cy="1047690"/>
          </a:xfrm>
        </p:grpSpPr>
        <p:sp>
          <p:nvSpPr>
            <p:cNvPr id="18"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a:t>
              </a: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 =&gt; </a:t>
              </a:r>
              <a:r>
                <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1" i="0" u="none" strike="noStrike" kern="0" cap="none" spc="0" normalizeH="0" baseline="0" noProof="0" dirty="0" smtClean="0">
                  <a:ln>
                    <a:noFill/>
                  </a:ln>
                  <a:solidFill>
                    <a:srgbClr val="C00000"/>
                  </a:solidFill>
                  <a:effectLst/>
                  <a:uLnTx/>
                  <a:uFillTx/>
                  <a:latin typeface="Cambria" pitchFamily="18" charset="0"/>
                  <a:cs typeface="Arial"/>
                  <a:sym typeface="Arial"/>
                  <a:rtl val="0"/>
                </a:rPr>
                <a:t>“title” =&gt; “Quẹo Trái”</a:t>
              </a:r>
              <a:endParaRPr kumimoji="0" lang="en" sz="2000" b="1" i="0" u="none" strike="noStrike" kern="0" cap="none" spc="0" normalizeH="0" baseline="0" noProof="0" dirty="0" smtClean="0">
                <a:ln>
                  <a:noFill/>
                </a:ln>
                <a:solidFill>
                  <a:srgbClr val="C00000"/>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“small_message” =&gt; “Quẹo Trái tại A”</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“long_message” =&gt; “Băng qua đường ...”</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19"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vi-VN" sz="2000" b="1" i="0" u="none" strike="noStrike" kern="0" cap="none" spc="0" normalizeH="0" baseline="0" noProof="0" dirty="0" smtClean="0">
                  <a:ln>
                    <a:noFill/>
                  </a:ln>
                  <a:solidFill>
                    <a:srgbClr val="000000"/>
                  </a:solidFill>
                  <a:effectLst/>
                  <a:uLnTx/>
                  <a:uFillTx/>
                  <a:latin typeface="Arial"/>
                  <a:cs typeface="Arial"/>
                  <a:sym typeface="Arial"/>
                  <a:rtl val="0"/>
                </a:rPr>
                <a:t>DataMap</a:t>
              </a:r>
              <a:endParaRPr kumimoji="0" lang="en" sz="2000" b="1" i="0" u="none" strike="noStrike" kern="0" cap="none" spc="0" normalizeH="0" baseline="0" noProof="0" dirty="0">
                <a:ln>
                  <a:noFill/>
                </a:ln>
                <a:solidFill>
                  <a:srgbClr val="000000"/>
                </a:solidFill>
                <a:effectLst/>
                <a:uLnTx/>
                <a:uFillTx/>
                <a:latin typeface="Arial"/>
                <a:cs typeface="Arial"/>
                <a:sym typeface="Arial"/>
                <a:rtl val="0"/>
              </a:endParaRPr>
            </a:p>
          </p:txBody>
        </p:sp>
      </p:grpSp>
      <p:grpSp>
        <p:nvGrpSpPr>
          <p:cNvPr id="20" name="Group 19"/>
          <p:cNvGrpSpPr/>
          <p:nvPr/>
        </p:nvGrpSpPr>
        <p:grpSpPr>
          <a:xfrm>
            <a:off x="6305603" y="3789356"/>
            <a:ext cx="2218633" cy="1820972"/>
            <a:chOff x="6520756" y="2416406"/>
            <a:chExt cx="1808323" cy="1047690"/>
          </a:xfrm>
        </p:grpSpPr>
        <p:sp>
          <p:nvSpPr>
            <p:cNvPr id="23"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1" i="0" u="none" strike="noStrike" kern="0" cap="none" spc="0" normalizeH="0" baseline="0" noProof="0" dirty="0">
                  <a:ln>
                    <a:noFill/>
                  </a:ln>
                  <a:solidFill>
                    <a:srgbClr val="C00000"/>
                  </a:solidFill>
                  <a:effectLst/>
                  <a:uLnTx/>
                  <a:uFillTx/>
                  <a:latin typeface="Cambria" pitchFamily="18" charset="0"/>
                  <a:cs typeface="Arial"/>
                  <a:sym typeface="Arial"/>
                  <a:rtl val="0"/>
                </a:rPr>
                <a:t>Quẹo Trái</a:t>
              </a:r>
              <a:endParaRPr kumimoji="0" lang="en" sz="2000" b="1" i="0" u="none" strike="noStrike" kern="0" cap="none" spc="0" normalizeH="0" baseline="0" noProof="0" dirty="0">
                <a:ln>
                  <a:noFill/>
                </a:ln>
                <a:solidFill>
                  <a:srgbClr val="C00000"/>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25" name="Shape 690"/>
            <p:cNvSpPr/>
            <p:nvPr/>
          </p:nvSpPr>
          <p:spPr>
            <a:xfrm>
              <a:off x="6520757"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20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200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26" name="Straight Arrow Connector 25"/>
          <p:cNvCxnSpPr/>
          <p:nvPr/>
        </p:nvCxnSpPr>
        <p:spPr>
          <a:xfrm flipV="1">
            <a:off x="4887758" y="4759163"/>
            <a:ext cx="1420280" cy="11399"/>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Slide Number Placeholder 4"/>
          <p:cNvSpPr>
            <a:spLocks noGrp="1"/>
          </p:cNvSpPr>
          <p:nvPr>
            <p:ph type="sldNum" sz="quarter" idx="12"/>
          </p:nvPr>
        </p:nvSpPr>
        <p:spPr/>
        <p:txBody>
          <a:bodyPr/>
          <a:lstStyle/>
          <a:p>
            <a:fld id="{4A2F9A4F-C4F0-482F-9519-68597CE94F5B}" type="slidenum">
              <a:rPr lang="en-US" smtClean="0"/>
              <a:t>236</a:t>
            </a:fld>
            <a:endParaRPr lang="en-US"/>
          </a:p>
        </p:txBody>
      </p:sp>
      <p:pic>
        <p:nvPicPr>
          <p:cNvPr id="27" name="Picture 26"/>
          <p:cNvPicPr>
            <a:picLocks noChangeAspect="1"/>
          </p:cNvPicPr>
          <p:nvPr/>
        </p:nvPicPr>
        <p:blipFill rotWithShape="1">
          <a:blip r:embed="rId2" cstate="print">
            <a:extLst>
              <a:ext uri="{28A0092B-C50C-407E-A947-70E740481C1C}">
                <a14:useLocalDpi xmlns:a14="http://schemas.microsoft.com/office/drawing/2010/main" val="0"/>
              </a:ext>
            </a:extLst>
          </a:blip>
          <a:srcRect l="12442" t="83042" r="78378"/>
          <a:stretch/>
        </p:blipFill>
        <p:spPr>
          <a:xfrm>
            <a:off x="1281805" y="2672231"/>
            <a:ext cx="564414" cy="958249"/>
          </a:xfrm>
          <a:prstGeom prst="rect">
            <a:avLst/>
          </a:prstGeom>
        </p:spPr>
      </p:pic>
      <p:sp>
        <p:nvSpPr>
          <p:cNvPr id="28" name="TextBox 27"/>
          <p:cNvSpPr txBox="1"/>
          <p:nvPr/>
        </p:nvSpPr>
        <p:spPr>
          <a:xfrm>
            <a:off x="1989289" y="2921415"/>
            <a:ext cx="6253635"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ysClr val="windowText" lastClr="000000"/>
                </a:solidFill>
                <a:effectLst/>
                <a:uLnTx/>
                <a:uFillTx/>
                <a:latin typeface="Cambria" charset="0"/>
                <a:ea typeface="Cambria" charset="0"/>
                <a:cs typeface="Cambria" charset="0"/>
              </a:rPr>
              <a:t>6</a:t>
            </a:r>
            <a:r>
              <a:rPr kumimoji="0" lang="en-US"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 Assign each key-value again to Notify Model</a:t>
            </a:r>
            <a:endParaRPr kumimoji="0" lang="en-US" sz="24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pic>
        <p:nvPicPr>
          <p:cNvPr id="29" name="Picture 28"/>
          <p:cNvPicPr>
            <a:picLocks noChangeAspect="1"/>
          </p:cNvPicPr>
          <p:nvPr/>
        </p:nvPicPr>
        <p:blipFill rotWithShape="1">
          <a:blip r:embed="rId2" cstate="print">
            <a:extLst>
              <a:ext uri="{28A0092B-C50C-407E-A947-70E740481C1C}">
                <a14:useLocalDpi xmlns:a14="http://schemas.microsoft.com/office/drawing/2010/main" val="0"/>
              </a:ext>
            </a:extLst>
          </a:blip>
          <a:srcRect l="12442" t="83042" r="78378"/>
          <a:stretch/>
        </p:blipFill>
        <p:spPr>
          <a:xfrm>
            <a:off x="4605551" y="989746"/>
            <a:ext cx="564414" cy="958249"/>
          </a:xfrm>
          <a:prstGeom prst="rect">
            <a:avLst/>
          </a:prstGeom>
        </p:spPr>
      </p:pic>
      <p:cxnSp>
        <p:nvCxnSpPr>
          <p:cNvPr id="30" name="Straight Arrow Connector 29"/>
          <p:cNvCxnSpPr/>
          <p:nvPr/>
        </p:nvCxnSpPr>
        <p:spPr>
          <a:xfrm>
            <a:off x="1630388" y="1486993"/>
            <a:ext cx="2798618" cy="1814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1874660" y="1068761"/>
            <a:ext cx="241925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4. Transfer DataMap</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32" name="TextBox 31"/>
          <p:cNvSpPr txBox="1"/>
          <p:nvPr/>
        </p:nvSpPr>
        <p:spPr>
          <a:xfrm>
            <a:off x="1727062" y="1586041"/>
            <a:ext cx="275588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DataAPI</a:t>
            </a:r>
            <a:r>
              <a:rPr kumimoji="0" lang="en-US"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 or </a:t>
            </a:r>
            <a:r>
              <a:rPr kumimoji="0" lang="en-US" sz="20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MessageAPI</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33" name="TextBox 32"/>
          <p:cNvSpPr txBox="1"/>
          <p:nvPr/>
        </p:nvSpPr>
        <p:spPr>
          <a:xfrm>
            <a:off x="5292571" y="1249557"/>
            <a:ext cx="2111475"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DataLayerService</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34" name="Title 1"/>
          <p:cNvSpPr txBox="1">
            <a:spLocks/>
          </p:cNvSpPr>
          <p:nvPr/>
        </p:nvSpPr>
        <p:spPr>
          <a:xfrm>
            <a:off x="132008" y="81025"/>
            <a:ext cx="7886700" cy="587828"/>
          </a:xfrm>
          <a:prstGeom prst="rect">
            <a:avLst/>
          </a:prstGeom>
        </p:spPr>
        <p:txBody>
          <a:bodyPr vert="horz" lIns="91440" tIns="45720" rIns="91440" bIns="45720" rtlCol="0" anchor="ctr">
            <a:no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smtClean="0">
                <a:latin typeface="Cambria" charset="0"/>
                <a:ea typeface="Cambria" charset="0"/>
                <a:cs typeface="Cambria" charset="0"/>
              </a:rPr>
              <a:t>Transfer </a:t>
            </a:r>
            <a:r>
              <a:rPr lang="vi-VN" sz="5400" smtClean="0">
                <a:latin typeface="Cambria" charset="0"/>
                <a:ea typeface="Cambria" charset="0"/>
                <a:cs typeface="Cambria" charset="0"/>
              </a:rPr>
              <a:t>Data Process</a:t>
            </a:r>
            <a:endParaRPr lang="en-US" sz="5400" b="1" dirty="0">
              <a:latin typeface="Cambria" charset="0"/>
              <a:ea typeface="Cambria" charset="0"/>
              <a:cs typeface="Cambria" charset="0"/>
            </a:endParaRPr>
          </a:p>
        </p:txBody>
      </p:sp>
      <p:cxnSp>
        <p:nvCxnSpPr>
          <p:cNvPr id="35" name="Straight Connector 34"/>
          <p:cNvCxnSpPr/>
          <p:nvPr/>
        </p:nvCxnSpPr>
        <p:spPr>
          <a:xfrm flipV="1">
            <a:off x="215206" y="670161"/>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36" name="Picture 35" descr="http://imshopping.rediff.com/imgshop/800-1280/shopping/pixs/3777/g/greenberry_z8._greenberry-z8-mobile-quad-core-processor-dual-sim.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6387" y="764992"/>
            <a:ext cx="1444001" cy="1444001"/>
          </a:xfrm>
          <a:prstGeom prst="rect">
            <a:avLst/>
          </a:prstGeom>
          <a:noFill/>
          <a:extLst>
            <a:ext uri="{909E8E84-426E-40DD-AFC4-6F175D3DCCD1}">
              <a14:hiddenFill xmlns:a14="http://schemas.microsoft.com/office/drawing/2010/main">
                <a:solidFill>
                  <a:srgbClr val="FFFFFF"/>
                </a:solidFill>
              </a14:hiddenFill>
            </a:ext>
          </a:extLst>
        </p:spPr>
      </p:pic>
      <p:cxnSp>
        <p:nvCxnSpPr>
          <p:cNvPr id="37" name="Straight Connector 36"/>
          <p:cNvCxnSpPr/>
          <p:nvPr/>
        </p:nvCxnSpPr>
        <p:spPr>
          <a:xfrm flipV="1">
            <a:off x="215206" y="2468168"/>
            <a:ext cx="8780690" cy="12247"/>
          </a:xfrm>
          <a:prstGeom prst="line">
            <a:avLst/>
          </a:prstGeom>
          <a:ln w="22225">
            <a:solidFill>
              <a:schemeClr val="tx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1915985"/>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p:cNvGrpSpPr/>
          <p:nvPr/>
        </p:nvGrpSpPr>
        <p:grpSpPr>
          <a:xfrm>
            <a:off x="497851" y="3862198"/>
            <a:ext cx="4553123" cy="1855696"/>
            <a:chOff x="6520756" y="2416406"/>
            <a:chExt cx="1808322" cy="1047690"/>
          </a:xfrm>
        </p:grpSpPr>
        <p:sp>
          <p:nvSpPr>
            <p:cNvPr id="18"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a:t>
              </a: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 =&gt; </a:t>
              </a:r>
              <a:r>
                <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“title” =&gt; “Quẹo Trái”</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1" i="0" u="none" strike="noStrike" kern="0" cap="none" spc="0" normalizeH="0" baseline="0" noProof="0" dirty="0" smtClean="0">
                  <a:ln>
                    <a:noFill/>
                  </a:ln>
                  <a:solidFill>
                    <a:srgbClr val="C00000"/>
                  </a:solidFill>
                  <a:effectLst/>
                  <a:uLnTx/>
                  <a:uFillTx/>
                  <a:latin typeface="Cambria" pitchFamily="18" charset="0"/>
                  <a:cs typeface="Arial"/>
                  <a:sym typeface="Arial"/>
                  <a:rtl val="0"/>
                </a:rPr>
                <a:t>“small_message” =&gt; “Quẹo Trái tại A”</a:t>
              </a:r>
              <a:endParaRPr kumimoji="0" lang="en" sz="2000" b="1" i="0" u="none" strike="noStrike" kern="0" cap="none" spc="0" normalizeH="0" baseline="0" noProof="0" dirty="0" smtClean="0">
                <a:ln>
                  <a:noFill/>
                </a:ln>
                <a:solidFill>
                  <a:srgbClr val="C00000"/>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“long_message” =&gt; “Băng qua đường ...”</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19"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vi-VN" sz="2000" b="1" i="0" u="none" strike="noStrike" kern="0" cap="none" spc="0" normalizeH="0" baseline="0" noProof="0" dirty="0" smtClean="0">
                  <a:ln>
                    <a:noFill/>
                  </a:ln>
                  <a:solidFill>
                    <a:srgbClr val="000000"/>
                  </a:solidFill>
                  <a:effectLst/>
                  <a:uLnTx/>
                  <a:uFillTx/>
                  <a:latin typeface="Arial"/>
                  <a:cs typeface="Arial"/>
                  <a:sym typeface="Arial"/>
                  <a:rtl val="0"/>
                </a:rPr>
                <a:t>DataMap</a:t>
              </a:r>
              <a:endParaRPr kumimoji="0" lang="en" sz="2000" b="1" i="0" u="none" strike="noStrike" kern="0" cap="none" spc="0" normalizeH="0" baseline="0" noProof="0" dirty="0">
                <a:ln>
                  <a:noFill/>
                </a:ln>
                <a:solidFill>
                  <a:srgbClr val="000000"/>
                </a:solidFill>
                <a:effectLst/>
                <a:uLnTx/>
                <a:uFillTx/>
                <a:latin typeface="Arial"/>
                <a:cs typeface="Arial"/>
                <a:sym typeface="Arial"/>
                <a:rtl val="0"/>
              </a:endParaRPr>
            </a:p>
          </p:txBody>
        </p:sp>
      </p:grpSp>
      <p:grpSp>
        <p:nvGrpSpPr>
          <p:cNvPr id="20" name="Group 19"/>
          <p:cNvGrpSpPr/>
          <p:nvPr/>
        </p:nvGrpSpPr>
        <p:grpSpPr>
          <a:xfrm>
            <a:off x="6467653" y="3866632"/>
            <a:ext cx="2213006" cy="1855696"/>
            <a:chOff x="6520756" y="2416406"/>
            <a:chExt cx="1808322" cy="1047690"/>
          </a:xfrm>
        </p:grpSpPr>
        <p:sp>
          <p:nvSpPr>
            <p:cNvPr id="23"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a:ln>
                    <a:noFill/>
                  </a:ln>
                  <a:solidFill>
                    <a:schemeClr val="tx1"/>
                  </a:solidFill>
                  <a:effectLst/>
                  <a:uLnTx/>
                  <a:uFillTx/>
                  <a:latin typeface="Cambria" pitchFamily="18" charset="0"/>
                  <a:cs typeface="Arial"/>
                  <a:sym typeface="Arial"/>
                  <a:rtl val="0"/>
                </a:rPr>
                <a:t>Quẹo </a:t>
              </a: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Trái</a:t>
              </a: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1" i="0" u="none" strike="noStrike" kern="0" cap="none" spc="0" normalizeH="0" baseline="0" noProof="0" dirty="0">
                  <a:ln>
                    <a:noFill/>
                  </a:ln>
                  <a:solidFill>
                    <a:srgbClr val="C00000"/>
                  </a:solidFill>
                  <a:effectLst/>
                  <a:uLnTx/>
                  <a:uFillTx/>
                  <a:latin typeface="Cambria" pitchFamily="18" charset="0"/>
                  <a:cs typeface="Arial"/>
                  <a:sym typeface="Arial"/>
                  <a:rtl val="0"/>
                </a:rPr>
                <a:t>Quẹo Trái tại A</a:t>
              </a:r>
              <a:endParaRPr kumimoji="0" lang="en" sz="2000" b="1" i="0" u="none" strike="noStrike" kern="0" cap="none" spc="0" normalizeH="0" baseline="0" noProof="0" dirty="0">
                <a:ln>
                  <a:noFill/>
                </a:ln>
                <a:solidFill>
                  <a:srgbClr val="C00000"/>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25"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20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200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26" name="Straight Arrow Connector 25"/>
          <p:cNvCxnSpPr/>
          <p:nvPr/>
        </p:nvCxnSpPr>
        <p:spPr>
          <a:xfrm flipV="1">
            <a:off x="5050974" y="5138977"/>
            <a:ext cx="1416679" cy="11617"/>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Slide Number Placeholder 4"/>
          <p:cNvSpPr>
            <a:spLocks noGrp="1"/>
          </p:cNvSpPr>
          <p:nvPr>
            <p:ph type="sldNum" sz="quarter" idx="12"/>
          </p:nvPr>
        </p:nvSpPr>
        <p:spPr/>
        <p:txBody>
          <a:bodyPr/>
          <a:lstStyle/>
          <a:p>
            <a:fld id="{4A2F9A4F-C4F0-482F-9519-68597CE94F5B}" type="slidenum">
              <a:rPr lang="en-US" smtClean="0"/>
              <a:t>237</a:t>
            </a:fld>
            <a:endParaRPr lang="en-US"/>
          </a:p>
        </p:txBody>
      </p:sp>
      <p:pic>
        <p:nvPicPr>
          <p:cNvPr id="38" name="Picture 37"/>
          <p:cNvPicPr>
            <a:picLocks noChangeAspect="1"/>
          </p:cNvPicPr>
          <p:nvPr/>
        </p:nvPicPr>
        <p:blipFill rotWithShape="1">
          <a:blip r:embed="rId2" cstate="print">
            <a:extLst>
              <a:ext uri="{28A0092B-C50C-407E-A947-70E740481C1C}">
                <a14:useLocalDpi xmlns:a14="http://schemas.microsoft.com/office/drawing/2010/main" val="0"/>
              </a:ext>
            </a:extLst>
          </a:blip>
          <a:srcRect l="12442" t="83042" r="78378"/>
          <a:stretch/>
        </p:blipFill>
        <p:spPr>
          <a:xfrm>
            <a:off x="1281805" y="2672231"/>
            <a:ext cx="564414" cy="958249"/>
          </a:xfrm>
          <a:prstGeom prst="rect">
            <a:avLst/>
          </a:prstGeom>
        </p:spPr>
      </p:pic>
      <p:sp>
        <p:nvSpPr>
          <p:cNvPr id="39" name="TextBox 38"/>
          <p:cNvSpPr txBox="1"/>
          <p:nvPr/>
        </p:nvSpPr>
        <p:spPr>
          <a:xfrm>
            <a:off x="1989289" y="2921415"/>
            <a:ext cx="6253635"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ysClr val="windowText" lastClr="000000"/>
                </a:solidFill>
                <a:effectLst/>
                <a:uLnTx/>
                <a:uFillTx/>
                <a:latin typeface="Cambria" charset="0"/>
                <a:ea typeface="Cambria" charset="0"/>
                <a:cs typeface="Cambria" charset="0"/>
              </a:rPr>
              <a:t>6</a:t>
            </a:r>
            <a:r>
              <a:rPr kumimoji="0" lang="en-US"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 Assign each key-value again to Notify Model</a:t>
            </a:r>
            <a:endParaRPr kumimoji="0" lang="en-US" sz="24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pic>
        <p:nvPicPr>
          <p:cNvPr id="40" name="Picture 39"/>
          <p:cNvPicPr>
            <a:picLocks noChangeAspect="1"/>
          </p:cNvPicPr>
          <p:nvPr/>
        </p:nvPicPr>
        <p:blipFill rotWithShape="1">
          <a:blip r:embed="rId2" cstate="print">
            <a:extLst>
              <a:ext uri="{28A0092B-C50C-407E-A947-70E740481C1C}">
                <a14:useLocalDpi xmlns:a14="http://schemas.microsoft.com/office/drawing/2010/main" val="0"/>
              </a:ext>
            </a:extLst>
          </a:blip>
          <a:srcRect l="12442" t="83042" r="78378"/>
          <a:stretch/>
        </p:blipFill>
        <p:spPr>
          <a:xfrm>
            <a:off x="4605551" y="989746"/>
            <a:ext cx="564414" cy="958249"/>
          </a:xfrm>
          <a:prstGeom prst="rect">
            <a:avLst/>
          </a:prstGeom>
        </p:spPr>
      </p:pic>
      <p:cxnSp>
        <p:nvCxnSpPr>
          <p:cNvPr id="41" name="Straight Arrow Connector 40"/>
          <p:cNvCxnSpPr/>
          <p:nvPr/>
        </p:nvCxnSpPr>
        <p:spPr>
          <a:xfrm>
            <a:off x="1630388" y="1486993"/>
            <a:ext cx="2798618" cy="1814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1874660" y="1068761"/>
            <a:ext cx="241925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4. Transfer DataMap</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43" name="TextBox 42"/>
          <p:cNvSpPr txBox="1"/>
          <p:nvPr/>
        </p:nvSpPr>
        <p:spPr>
          <a:xfrm>
            <a:off x="1727062" y="1586041"/>
            <a:ext cx="275588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DataAPI</a:t>
            </a:r>
            <a:r>
              <a:rPr kumimoji="0" lang="en-US"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 or </a:t>
            </a:r>
            <a:r>
              <a:rPr kumimoji="0" lang="en-US" sz="20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MessageAPI</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44" name="TextBox 43"/>
          <p:cNvSpPr txBox="1"/>
          <p:nvPr/>
        </p:nvSpPr>
        <p:spPr>
          <a:xfrm>
            <a:off x="5292571" y="1249557"/>
            <a:ext cx="2111475"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DataLayerService</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45" name="Title 1"/>
          <p:cNvSpPr txBox="1">
            <a:spLocks/>
          </p:cNvSpPr>
          <p:nvPr/>
        </p:nvSpPr>
        <p:spPr>
          <a:xfrm>
            <a:off x="132008" y="81025"/>
            <a:ext cx="7886700" cy="587828"/>
          </a:xfrm>
          <a:prstGeom prst="rect">
            <a:avLst/>
          </a:prstGeom>
        </p:spPr>
        <p:txBody>
          <a:bodyPr vert="horz" lIns="91440" tIns="45720" rIns="91440" bIns="45720" rtlCol="0" anchor="ctr">
            <a:no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smtClean="0">
                <a:latin typeface="Cambria" charset="0"/>
                <a:ea typeface="Cambria" charset="0"/>
                <a:cs typeface="Cambria" charset="0"/>
              </a:rPr>
              <a:t>Transfer </a:t>
            </a:r>
            <a:r>
              <a:rPr lang="vi-VN" sz="5400" smtClean="0">
                <a:latin typeface="Cambria" charset="0"/>
                <a:ea typeface="Cambria" charset="0"/>
                <a:cs typeface="Cambria" charset="0"/>
              </a:rPr>
              <a:t>Data Process</a:t>
            </a:r>
            <a:endParaRPr lang="en-US" sz="5400" b="1" dirty="0">
              <a:latin typeface="Cambria" charset="0"/>
              <a:ea typeface="Cambria" charset="0"/>
              <a:cs typeface="Cambria" charset="0"/>
            </a:endParaRPr>
          </a:p>
        </p:txBody>
      </p:sp>
      <p:cxnSp>
        <p:nvCxnSpPr>
          <p:cNvPr id="46" name="Straight Connector 45"/>
          <p:cNvCxnSpPr/>
          <p:nvPr/>
        </p:nvCxnSpPr>
        <p:spPr>
          <a:xfrm flipV="1">
            <a:off x="215206" y="670161"/>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47" name="Picture 46" descr="http://imshopping.rediff.com/imgshop/800-1280/shopping/pixs/3777/g/greenberry_z8._greenberry-z8-mobile-quad-core-processor-dual-sim.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6387" y="764992"/>
            <a:ext cx="1444001" cy="1444001"/>
          </a:xfrm>
          <a:prstGeom prst="rect">
            <a:avLst/>
          </a:prstGeom>
          <a:noFill/>
          <a:extLst>
            <a:ext uri="{909E8E84-426E-40DD-AFC4-6F175D3DCCD1}">
              <a14:hiddenFill xmlns:a14="http://schemas.microsoft.com/office/drawing/2010/main">
                <a:solidFill>
                  <a:srgbClr val="FFFFFF"/>
                </a:solidFill>
              </a14:hiddenFill>
            </a:ext>
          </a:extLst>
        </p:spPr>
      </p:pic>
      <p:cxnSp>
        <p:nvCxnSpPr>
          <p:cNvPr id="48" name="Straight Connector 47"/>
          <p:cNvCxnSpPr/>
          <p:nvPr/>
        </p:nvCxnSpPr>
        <p:spPr>
          <a:xfrm flipV="1">
            <a:off x="215206" y="2468168"/>
            <a:ext cx="8780690" cy="12247"/>
          </a:xfrm>
          <a:prstGeom prst="line">
            <a:avLst/>
          </a:prstGeom>
          <a:ln w="22225">
            <a:solidFill>
              <a:schemeClr val="tx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9615256"/>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p:cNvGrpSpPr/>
          <p:nvPr/>
        </p:nvGrpSpPr>
        <p:grpSpPr>
          <a:xfrm>
            <a:off x="215206" y="3836521"/>
            <a:ext cx="4749893" cy="1751524"/>
            <a:chOff x="6520756" y="2416406"/>
            <a:chExt cx="1808322" cy="1047690"/>
          </a:xfrm>
        </p:grpSpPr>
        <p:sp>
          <p:nvSpPr>
            <p:cNvPr id="18"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a:t>
              </a: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 =&gt; </a:t>
              </a:r>
              <a:r>
                <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“title” =&gt; “Quẹo Trái”</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“small_message” =&gt; “Quẹo Trái tại A”</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1" i="0" u="none" strike="noStrike" kern="0" cap="none" spc="0" normalizeH="0" baseline="0" noProof="0" dirty="0" smtClean="0">
                  <a:ln>
                    <a:noFill/>
                  </a:ln>
                  <a:solidFill>
                    <a:srgbClr val="C00000"/>
                  </a:solidFill>
                  <a:effectLst/>
                  <a:uLnTx/>
                  <a:uFillTx/>
                  <a:latin typeface="Cambria" pitchFamily="18" charset="0"/>
                  <a:cs typeface="Arial"/>
                  <a:sym typeface="Arial"/>
                  <a:rtl val="0"/>
                </a:rPr>
                <a:t>“long_message” =&gt; “Băng qua đường ...”</a:t>
              </a:r>
              <a:endParaRPr kumimoji="0" lang="en" sz="2000" b="1" i="0" u="none" strike="noStrike" kern="0" cap="none" spc="0" normalizeH="0" baseline="0" noProof="0" dirty="0" smtClean="0">
                <a:ln>
                  <a:noFill/>
                </a:ln>
                <a:solidFill>
                  <a:srgbClr val="C00000"/>
                </a:solidFill>
                <a:effectLst/>
                <a:uLnTx/>
                <a:uFillTx/>
                <a:latin typeface="Cambria" pitchFamily="18" charset="0"/>
                <a:cs typeface="Arial"/>
                <a:sym typeface="Arial"/>
                <a:rtl val="0"/>
              </a:endParaRPr>
            </a:p>
          </p:txBody>
        </p:sp>
        <p:sp>
          <p:nvSpPr>
            <p:cNvPr id="19"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vi-VN" sz="2000" b="1" i="0" u="none" strike="noStrike" kern="0" cap="none" spc="0" normalizeH="0" baseline="0" noProof="0" dirty="0" smtClean="0">
                  <a:ln>
                    <a:noFill/>
                  </a:ln>
                  <a:solidFill>
                    <a:srgbClr val="000000"/>
                  </a:solidFill>
                  <a:effectLst/>
                  <a:uLnTx/>
                  <a:uFillTx/>
                  <a:latin typeface="Arial"/>
                  <a:cs typeface="Arial"/>
                  <a:sym typeface="Arial"/>
                  <a:rtl val="0"/>
                </a:rPr>
                <a:t>DataMap</a:t>
              </a:r>
              <a:endParaRPr kumimoji="0" lang="en" sz="2000" b="1" i="0" u="none" strike="noStrike" kern="0" cap="none" spc="0" normalizeH="0" baseline="0" noProof="0" dirty="0">
                <a:ln>
                  <a:noFill/>
                </a:ln>
                <a:solidFill>
                  <a:srgbClr val="000000"/>
                </a:solidFill>
                <a:effectLst/>
                <a:uLnTx/>
                <a:uFillTx/>
                <a:latin typeface="Arial"/>
                <a:cs typeface="Arial"/>
                <a:sym typeface="Arial"/>
                <a:rtl val="0"/>
              </a:endParaRPr>
            </a:p>
          </p:txBody>
        </p:sp>
      </p:grpSp>
      <p:grpSp>
        <p:nvGrpSpPr>
          <p:cNvPr id="20" name="Group 19"/>
          <p:cNvGrpSpPr/>
          <p:nvPr/>
        </p:nvGrpSpPr>
        <p:grpSpPr>
          <a:xfrm>
            <a:off x="6457950" y="3836521"/>
            <a:ext cx="2308644" cy="1751524"/>
            <a:chOff x="6520756" y="2416406"/>
            <a:chExt cx="1808322" cy="1047690"/>
          </a:xfrm>
        </p:grpSpPr>
        <p:sp>
          <p:nvSpPr>
            <p:cNvPr id="23"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a:ln>
                    <a:noFill/>
                  </a:ln>
                  <a:solidFill>
                    <a:schemeClr val="tx1"/>
                  </a:solidFill>
                  <a:effectLst/>
                  <a:uLnTx/>
                  <a:uFillTx/>
                  <a:latin typeface="Cambria" pitchFamily="18" charset="0"/>
                  <a:cs typeface="Arial"/>
                  <a:sym typeface="Arial"/>
                  <a:rtl val="0"/>
                </a:rPr>
                <a:t>Quẹo </a:t>
              </a: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Trái</a:t>
              </a: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a:ln>
                    <a:noFill/>
                  </a:ln>
                  <a:solidFill>
                    <a:schemeClr val="tx1"/>
                  </a:solidFill>
                  <a:effectLst/>
                  <a:uLnTx/>
                  <a:uFillTx/>
                  <a:latin typeface="Cambria" pitchFamily="18" charset="0"/>
                  <a:cs typeface="Arial"/>
                  <a:sym typeface="Arial"/>
                  <a:rtl val="0"/>
                </a:rPr>
                <a:t>Quẹo Trái tại </a:t>
              </a: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A</a:t>
              </a:r>
              <a:b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br>
              <a:r>
                <a:rPr kumimoji="0" lang="vi-VN" sz="2000" b="1" i="0" u="none" strike="noStrike" kern="0" cap="none" spc="0" normalizeH="0" baseline="0" noProof="0" dirty="0">
                  <a:ln>
                    <a:noFill/>
                  </a:ln>
                  <a:solidFill>
                    <a:srgbClr val="C00000"/>
                  </a:solidFill>
                  <a:effectLst/>
                  <a:uLnTx/>
                  <a:uFillTx/>
                  <a:latin typeface="Cambria" pitchFamily="18" charset="0"/>
                  <a:cs typeface="Arial"/>
                  <a:sym typeface="Arial"/>
                  <a:rtl val="0"/>
                </a:rPr>
                <a:t>Băng qua đường ...</a:t>
              </a:r>
              <a:endParaRPr kumimoji="0" lang="en" sz="2000" b="0" i="0" u="none" strike="noStrike" kern="0" cap="none" spc="0" normalizeH="0" baseline="0" noProof="0" dirty="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25"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20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200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26" name="Straight Arrow Connector 25"/>
          <p:cNvCxnSpPr/>
          <p:nvPr/>
        </p:nvCxnSpPr>
        <p:spPr>
          <a:xfrm>
            <a:off x="4965099" y="5369861"/>
            <a:ext cx="1492851" cy="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Slide Number Placeholder 4"/>
          <p:cNvSpPr>
            <a:spLocks noGrp="1"/>
          </p:cNvSpPr>
          <p:nvPr>
            <p:ph type="sldNum" sz="quarter" idx="12"/>
          </p:nvPr>
        </p:nvSpPr>
        <p:spPr/>
        <p:txBody>
          <a:bodyPr/>
          <a:lstStyle/>
          <a:p>
            <a:fld id="{4A2F9A4F-C4F0-482F-9519-68597CE94F5B}" type="slidenum">
              <a:rPr lang="en-US" smtClean="0"/>
              <a:t>238</a:t>
            </a:fld>
            <a:endParaRPr lang="en-US"/>
          </a:p>
        </p:txBody>
      </p:sp>
      <p:pic>
        <p:nvPicPr>
          <p:cNvPr id="38" name="Picture 37"/>
          <p:cNvPicPr>
            <a:picLocks noChangeAspect="1"/>
          </p:cNvPicPr>
          <p:nvPr/>
        </p:nvPicPr>
        <p:blipFill rotWithShape="1">
          <a:blip r:embed="rId2" cstate="print">
            <a:extLst>
              <a:ext uri="{28A0092B-C50C-407E-A947-70E740481C1C}">
                <a14:useLocalDpi xmlns:a14="http://schemas.microsoft.com/office/drawing/2010/main" val="0"/>
              </a:ext>
            </a:extLst>
          </a:blip>
          <a:srcRect l="12442" t="83042" r="78378"/>
          <a:stretch/>
        </p:blipFill>
        <p:spPr>
          <a:xfrm>
            <a:off x="1281805" y="2672231"/>
            <a:ext cx="564414" cy="958249"/>
          </a:xfrm>
          <a:prstGeom prst="rect">
            <a:avLst/>
          </a:prstGeom>
        </p:spPr>
      </p:pic>
      <p:sp>
        <p:nvSpPr>
          <p:cNvPr id="39" name="TextBox 38"/>
          <p:cNvSpPr txBox="1"/>
          <p:nvPr/>
        </p:nvSpPr>
        <p:spPr>
          <a:xfrm>
            <a:off x="1989289" y="2921415"/>
            <a:ext cx="6253635"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ysClr val="windowText" lastClr="000000"/>
                </a:solidFill>
                <a:effectLst/>
                <a:uLnTx/>
                <a:uFillTx/>
                <a:latin typeface="Cambria" charset="0"/>
                <a:ea typeface="Cambria" charset="0"/>
                <a:cs typeface="Cambria" charset="0"/>
              </a:rPr>
              <a:t>6</a:t>
            </a:r>
            <a:r>
              <a:rPr kumimoji="0" lang="en-US"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 Assign each key-value again to Notify Model</a:t>
            </a:r>
            <a:endParaRPr kumimoji="0" lang="en-US" sz="24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pic>
        <p:nvPicPr>
          <p:cNvPr id="40" name="Picture 39"/>
          <p:cNvPicPr>
            <a:picLocks noChangeAspect="1"/>
          </p:cNvPicPr>
          <p:nvPr/>
        </p:nvPicPr>
        <p:blipFill rotWithShape="1">
          <a:blip r:embed="rId2" cstate="print">
            <a:extLst>
              <a:ext uri="{28A0092B-C50C-407E-A947-70E740481C1C}">
                <a14:useLocalDpi xmlns:a14="http://schemas.microsoft.com/office/drawing/2010/main" val="0"/>
              </a:ext>
            </a:extLst>
          </a:blip>
          <a:srcRect l="12442" t="83042" r="78378"/>
          <a:stretch/>
        </p:blipFill>
        <p:spPr>
          <a:xfrm>
            <a:off x="4605551" y="989746"/>
            <a:ext cx="564414" cy="958249"/>
          </a:xfrm>
          <a:prstGeom prst="rect">
            <a:avLst/>
          </a:prstGeom>
        </p:spPr>
      </p:pic>
      <p:cxnSp>
        <p:nvCxnSpPr>
          <p:cNvPr id="41" name="Straight Arrow Connector 40"/>
          <p:cNvCxnSpPr/>
          <p:nvPr/>
        </p:nvCxnSpPr>
        <p:spPr>
          <a:xfrm>
            <a:off x="1630388" y="1486993"/>
            <a:ext cx="2798618" cy="1814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1874660" y="1068761"/>
            <a:ext cx="241925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4. Transfer DataMap</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43" name="TextBox 42"/>
          <p:cNvSpPr txBox="1"/>
          <p:nvPr/>
        </p:nvSpPr>
        <p:spPr>
          <a:xfrm>
            <a:off x="1727062" y="1586041"/>
            <a:ext cx="275588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DataAPI</a:t>
            </a:r>
            <a:r>
              <a:rPr kumimoji="0" lang="en-US"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 or </a:t>
            </a:r>
            <a:r>
              <a:rPr kumimoji="0" lang="en-US" sz="20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MessageAPI</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44" name="TextBox 43"/>
          <p:cNvSpPr txBox="1"/>
          <p:nvPr/>
        </p:nvSpPr>
        <p:spPr>
          <a:xfrm>
            <a:off x="5292571" y="1249557"/>
            <a:ext cx="2111475"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DataLayerService</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45" name="Title 1"/>
          <p:cNvSpPr txBox="1">
            <a:spLocks/>
          </p:cNvSpPr>
          <p:nvPr/>
        </p:nvSpPr>
        <p:spPr>
          <a:xfrm>
            <a:off x="132008" y="81025"/>
            <a:ext cx="7886700" cy="587828"/>
          </a:xfrm>
          <a:prstGeom prst="rect">
            <a:avLst/>
          </a:prstGeom>
        </p:spPr>
        <p:txBody>
          <a:bodyPr vert="horz" lIns="91440" tIns="45720" rIns="91440" bIns="45720" rtlCol="0" anchor="ctr">
            <a:no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smtClean="0">
                <a:latin typeface="Cambria" charset="0"/>
                <a:ea typeface="Cambria" charset="0"/>
                <a:cs typeface="Cambria" charset="0"/>
              </a:rPr>
              <a:t>Transfer </a:t>
            </a:r>
            <a:r>
              <a:rPr lang="vi-VN" sz="5400" smtClean="0">
                <a:latin typeface="Cambria" charset="0"/>
                <a:ea typeface="Cambria" charset="0"/>
                <a:cs typeface="Cambria" charset="0"/>
              </a:rPr>
              <a:t>Data Process</a:t>
            </a:r>
            <a:endParaRPr lang="en-US" sz="5400" b="1" dirty="0">
              <a:latin typeface="Cambria" charset="0"/>
              <a:ea typeface="Cambria" charset="0"/>
              <a:cs typeface="Cambria" charset="0"/>
            </a:endParaRPr>
          </a:p>
        </p:txBody>
      </p:sp>
      <p:cxnSp>
        <p:nvCxnSpPr>
          <p:cNvPr id="46" name="Straight Connector 45"/>
          <p:cNvCxnSpPr/>
          <p:nvPr/>
        </p:nvCxnSpPr>
        <p:spPr>
          <a:xfrm flipV="1">
            <a:off x="215206" y="670161"/>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47" name="Picture 46" descr="http://imshopping.rediff.com/imgshop/800-1280/shopping/pixs/3777/g/greenberry_z8._greenberry-z8-mobile-quad-core-processor-dual-sim.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6387" y="764992"/>
            <a:ext cx="1444001" cy="1444001"/>
          </a:xfrm>
          <a:prstGeom prst="rect">
            <a:avLst/>
          </a:prstGeom>
          <a:noFill/>
          <a:extLst>
            <a:ext uri="{909E8E84-426E-40DD-AFC4-6F175D3DCCD1}">
              <a14:hiddenFill xmlns:a14="http://schemas.microsoft.com/office/drawing/2010/main">
                <a:solidFill>
                  <a:srgbClr val="FFFFFF"/>
                </a:solidFill>
              </a14:hiddenFill>
            </a:ext>
          </a:extLst>
        </p:spPr>
      </p:pic>
      <p:cxnSp>
        <p:nvCxnSpPr>
          <p:cNvPr id="48" name="Straight Connector 47"/>
          <p:cNvCxnSpPr/>
          <p:nvPr/>
        </p:nvCxnSpPr>
        <p:spPr>
          <a:xfrm flipV="1">
            <a:off x="215206" y="2468168"/>
            <a:ext cx="8780690" cy="12247"/>
          </a:xfrm>
          <a:prstGeom prst="line">
            <a:avLst/>
          </a:prstGeom>
          <a:ln w="22225">
            <a:solidFill>
              <a:schemeClr val="tx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98814237"/>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9"/>
          <p:cNvGrpSpPr/>
          <p:nvPr/>
        </p:nvGrpSpPr>
        <p:grpSpPr>
          <a:xfrm>
            <a:off x="3713553" y="4819829"/>
            <a:ext cx="2348623" cy="1731442"/>
            <a:chOff x="6520756" y="2416407"/>
            <a:chExt cx="1808322" cy="1047689"/>
          </a:xfrm>
        </p:grpSpPr>
        <p:sp>
          <p:nvSpPr>
            <p:cNvPr id="23"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a:ln>
                    <a:noFill/>
                  </a:ln>
                  <a:solidFill>
                    <a:schemeClr val="tx1"/>
                  </a:solidFill>
                  <a:effectLst/>
                  <a:uLnTx/>
                  <a:uFillTx/>
                  <a:latin typeface="Cambria" pitchFamily="18" charset="0"/>
                  <a:cs typeface="Arial"/>
                  <a:sym typeface="Arial"/>
                  <a:rtl val="0"/>
                </a:rPr>
                <a:t>Quẹo </a:t>
              </a: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Trái</a:t>
              </a: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a:ln>
                    <a:noFill/>
                  </a:ln>
                  <a:solidFill>
                    <a:schemeClr val="tx1"/>
                  </a:solidFill>
                  <a:effectLst/>
                  <a:uLnTx/>
                  <a:uFillTx/>
                  <a:latin typeface="Cambria" pitchFamily="18" charset="0"/>
                  <a:cs typeface="Arial"/>
                  <a:sym typeface="Arial"/>
                  <a:rtl val="0"/>
                </a:rPr>
                <a:t>Quẹo Trái tại </a:t>
              </a: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A</a:t>
              </a:r>
              <a:b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br>
              <a:r>
                <a:rPr kumimoji="0" lang="vi-VN" sz="2000" b="0" i="0" u="none" strike="noStrike" kern="0" cap="none" spc="0" normalizeH="0" baseline="0" noProof="0" dirty="0">
                  <a:ln>
                    <a:noFill/>
                  </a:ln>
                  <a:solidFill>
                    <a:schemeClr val="tx1"/>
                  </a:solidFill>
                  <a:effectLst/>
                  <a:uLnTx/>
                  <a:uFillTx/>
                  <a:latin typeface="Cambria" pitchFamily="18" charset="0"/>
                  <a:cs typeface="Arial"/>
                  <a:sym typeface="Arial"/>
                  <a:rtl val="0"/>
                </a:rPr>
                <a:t>Băng qua đường ...</a:t>
              </a:r>
              <a:endParaRPr kumimoji="0" lang="en" sz="2000" b="0" i="0" u="none" strike="noStrike" kern="0" cap="none" spc="0" normalizeH="0" baseline="0" noProof="0" dirty="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25" name="Shape 690"/>
            <p:cNvSpPr/>
            <p:nvPr/>
          </p:nvSpPr>
          <p:spPr>
            <a:xfrm>
              <a:off x="6520756" y="2416407"/>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20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200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26" name="Straight Arrow Connector 25"/>
          <p:cNvCxnSpPr/>
          <p:nvPr/>
        </p:nvCxnSpPr>
        <p:spPr>
          <a:xfrm>
            <a:off x="3663766" y="4607793"/>
            <a:ext cx="2595106" cy="919"/>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006403" y="3493258"/>
            <a:ext cx="6561412"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7. Call wear activity and assign this notify </a:t>
            </a:r>
            <a:r>
              <a:rPr kumimoji="0" lang="en-US"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model</a:t>
            </a:r>
            <a:endParaRPr kumimoji="0" lang="en-US" sz="24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7" name="TextBox 26"/>
          <p:cNvSpPr txBox="1"/>
          <p:nvPr/>
        </p:nvSpPr>
        <p:spPr>
          <a:xfrm>
            <a:off x="1312640" y="4473730"/>
            <a:ext cx="2111475"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DataLayerService</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8" name="TextBox 27"/>
          <p:cNvSpPr txBox="1"/>
          <p:nvPr/>
        </p:nvSpPr>
        <p:spPr>
          <a:xfrm>
            <a:off x="4027483" y="4161005"/>
            <a:ext cx="1765227"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Create activity</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9" name="TextBox 28"/>
          <p:cNvSpPr txBox="1"/>
          <p:nvPr/>
        </p:nvSpPr>
        <p:spPr>
          <a:xfrm>
            <a:off x="6548310" y="4423127"/>
            <a:ext cx="168026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Wear Activity</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7" name="Slide Number Placeholder 6"/>
          <p:cNvSpPr>
            <a:spLocks noGrp="1"/>
          </p:cNvSpPr>
          <p:nvPr>
            <p:ph type="sldNum" sz="quarter" idx="12"/>
          </p:nvPr>
        </p:nvSpPr>
        <p:spPr/>
        <p:txBody>
          <a:bodyPr/>
          <a:lstStyle/>
          <a:p>
            <a:fld id="{4A2F9A4F-C4F0-482F-9519-68597CE94F5B}" type="slidenum">
              <a:rPr lang="en-US" smtClean="0"/>
              <a:t>239</a:t>
            </a:fld>
            <a:endParaRPr lang="en-US"/>
          </a:p>
        </p:txBody>
      </p:sp>
      <p:pic>
        <p:nvPicPr>
          <p:cNvPr id="30" name="Picture 29"/>
          <p:cNvPicPr>
            <a:picLocks noChangeAspect="1"/>
          </p:cNvPicPr>
          <p:nvPr/>
        </p:nvPicPr>
        <p:blipFill rotWithShape="1">
          <a:blip r:embed="rId3" cstate="print">
            <a:extLst>
              <a:ext uri="{28A0092B-C50C-407E-A947-70E740481C1C}">
                <a14:useLocalDpi xmlns:a14="http://schemas.microsoft.com/office/drawing/2010/main" val="0"/>
              </a:ext>
            </a:extLst>
          </a:blip>
          <a:srcRect l="12442" t="83042" r="78378"/>
          <a:stretch/>
        </p:blipFill>
        <p:spPr>
          <a:xfrm>
            <a:off x="1281805" y="2672231"/>
            <a:ext cx="564414" cy="958249"/>
          </a:xfrm>
          <a:prstGeom prst="rect">
            <a:avLst/>
          </a:prstGeom>
        </p:spPr>
      </p:pic>
      <p:sp>
        <p:nvSpPr>
          <p:cNvPr id="31" name="TextBox 30"/>
          <p:cNvSpPr txBox="1"/>
          <p:nvPr/>
        </p:nvSpPr>
        <p:spPr>
          <a:xfrm>
            <a:off x="1989289" y="2921415"/>
            <a:ext cx="6253635"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ysClr val="windowText" lastClr="000000"/>
                </a:solidFill>
                <a:effectLst/>
                <a:uLnTx/>
                <a:uFillTx/>
                <a:latin typeface="Cambria" charset="0"/>
                <a:ea typeface="Cambria" charset="0"/>
                <a:cs typeface="Cambria" charset="0"/>
              </a:rPr>
              <a:t>6</a:t>
            </a:r>
            <a:r>
              <a:rPr kumimoji="0" lang="en-US"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 Assign each key-value again to Notify Model</a:t>
            </a:r>
            <a:endParaRPr kumimoji="0" lang="en-US" sz="24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pic>
        <p:nvPicPr>
          <p:cNvPr id="32" name="Picture 31"/>
          <p:cNvPicPr>
            <a:picLocks noChangeAspect="1"/>
          </p:cNvPicPr>
          <p:nvPr/>
        </p:nvPicPr>
        <p:blipFill rotWithShape="1">
          <a:blip r:embed="rId3" cstate="print">
            <a:extLst>
              <a:ext uri="{28A0092B-C50C-407E-A947-70E740481C1C}">
                <a14:useLocalDpi xmlns:a14="http://schemas.microsoft.com/office/drawing/2010/main" val="0"/>
              </a:ext>
            </a:extLst>
          </a:blip>
          <a:srcRect l="12442" t="83042" r="78378"/>
          <a:stretch/>
        </p:blipFill>
        <p:spPr>
          <a:xfrm>
            <a:off x="4605551" y="989746"/>
            <a:ext cx="564414" cy="958249"/>
          </a:xfrm>
          <a:prstGeom prst="rect">
            <a:avLst/>
          </a:prstGeom>
        </p:spPr>
      </p:pic>
      <p:cxnSp>
        <p:nvCxnSpPr>
          <p:cNvPr id="33" name="Straight Arrow Connector 32"/>
          <p:cNvCxnSpPr/>
          <p:nvPr/>
        </p:nvCxnSpPr>
        <p:spPr>
          <a:xfrm>
            <a:off x="1630388" y="1486993"/>
            <a:ext cx="2798618" cy="1814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1874660" y="1068761"/>
            <a:ext cx="241925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4. Transfer DataMap</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35" name="TextBox 34"/>
          <p:cNvSpPr txBox="1"/>
          <p:nvPr/>
        </p:nvSpPr>
        <p:spPr>
          <a:xfrm>
            <a:off x="1727062" y="1586041"/>
            <a:ext cx="275588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DataAPI</a:t>
            </a:r>
            <a:r>
              <a:rPr kumimoji="0" lang="en-US"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 or </a:t>
            </a:r>
            <a:r>
              <a:rPr kumimoji="0" lang="en-US" sz="20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MessageAPI</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36" name="TextBox 35"/>
          <p:cNvSpPr txBox="1"/>
          <p:nvPr/>
        </p:nvSpPr>
        <p:spPr>
          <a:xfrm>
            <a:off x="5292571" y="1249557"/>
            <a:ext cx="2111475"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DataLayerService</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37" name="Title 1"/>
          <p:cNvSpPr txBox="1">
            <a:spLocks/>
          </p:cNvSpPr>
          <p:nvPr/>
        </p:nvSpPr>
        <p:spPr>
          <a:xfrm>
            <a:off x="132008" y="81025"/>
            <a:ext cx="7886700" cy="587828"/>
          </a:xfrm>
          <a:prstGeom prst="rect">
            <a:avLst/>
          </a:prstGeom>
        </p:spPr>
        <p:txBody>
          <a:bodyPr vert="horz" lIns="91440" tIns="45720" rIns="91440" bIns="45720" rtlCol="0" anchor="ctr">
            <a:no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smtClean="0">
                <a:latin typeface="Cambria" charset="0"/>
                <a:ea typeface="Cambria" charset="0"/>
                <a:cs typeface="Cambria" charset="0"/>
              </a:rPr>
              <a:t>Transfer </a:t>
            </a:r>
            <a:r>
              <a:rPr lang="vi-VN" sz="5400" smtClean="0">
                <a:latin typeface="Cambria" charset="0"/>
                <a:ea typeface="Cambria" charset="0"/>
                <a:cs typeface="Cambria" charset="0"/>
              </a:rPr>
              <a:t>Data Process</a:t>
            </a:r>
            <a:endParaRPr lang="en-US" sz="5400" b="1" dirty="0">
              <a:latin typeface="Cambria" charset="0"/>
              <a:ea typeface="Cambria" charset="0"/>
              <a:cs typeface="Cambria" charset="0"/>
            </a:endParaRPr>
          </a:p>
        </p:txBody>
      </p:sp>
      <p:cxnSp>
        <p:nvCxnSpPr>
          <p:cNvPr id="38" name="Straight Connector 37"/>
          <p:cNvCxnSpPr/>
          <p:nvPr/>
        </p:nvCxnSpPr>
        <p:spPr>
          <a:xfrm flipV="1">
            <a:off x="215206" y="670161"/>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39" name="Picture 38" descr="http://imshopping.rediff.com/imgshop/800-1280/shopping/pixs/3777/g/greenberry_z8._greenberry-z8-mobile-quad-core-processor-dual-sim.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6387" y="764992"/>
            <a:ext cx="1444001" cy="1444001"/>
          </a:xfrm>
          <a:prstGeom prst="rect">
            <a:avLst/>
          </a:prstGeom>
          <a:noFill/>
          <a:extLst>
            <a:ext uri="{909E8E84-426E-40DD-AFC4-6F175D3DCCD1}">
              <a14:hiddenFill xmlns:a14="http://schemas.microsoft.com/office/drawing/2010/main">
                <a:solidFill>
                  <a:srgbClr val="FFFFFF"/>
                </a:solidFill>
              </a14:hiddenFill>
            </a:ext>
          </a:extLst>
        </p:spPr>
      </p:pic>
      <p:cxnSp>
        <p:nvCxnSpPr>
          <p:cNvPr id="40" name="Straight Connector 39"/>
          <p:cNvCxnSpPr/>
          <p:nvPr/>
        </p:nvCxnSpPr>
        <p:spPr>
          <a:xfrm flipV="1">
            <a:off x="215206" y="2468168"/>
            <a:ext cx="8780690" cy="12247"/>
          </a:xfrm>
          <a:prstGeom prst="line">
            <a:avLst/>
          </a:prstGeom>
          <a:ln w="22225">
            <a:solidFill>
              <a:schemeClr val="tx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953285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Table 10"/>
          <p:cNvGraphicFramePr>
            <a:graphicFrameLocks noGrp="1"/>
          </p:cNvGraphicFramePr>
          <p:nvPr>
            <p:extLst/>
          </p:nvPr>
        </p:nvGraphicFramePr>
        <p:xfrm>
          <a:off x="106679" y="81588"/>
          <a:ext cx="5552441" cy="6193561"/>
        </p:xfrm>
        <a:graphic>
          <a:graphicData uri="http://schemas.openxmlformats.org/drawingml/2006/table">
            <a:tbl>
              <a:tblPr firstRow="1" bandRow="1">
                <a:tableStyleId>{5C22544A-7EE6-4342-B048-85BDC9FD1C3A}</a:tableStyleId>
              </a:tblPr>
              <a:tblGrid>
                <a:gridCol w="729701">
                  <a:extLst>
                    <a:ext uri="{9D8B030D-6E8A-4147-A177-3AD203B41FA5}">
                      <a16:colId xmlns:a16="http://schemas.microsoft.com/office/drawing/2014/main" xmlns="" val="20000"/>
                    </a:ext>
                  </a:extLst>
                </a:gridCol>
                <a:gridCol w="4822740">
                  <a:extLst>
                    <a:ext uri="{9D8B030D-6E8A-4147-A177-3AD203B41FA5}">
                      <a16:colId xmlns:a16="http://schemas.microsoft.com/office/drawing/2014/main" xmlns="" val="20001"/>
                    </a:ext>
                  </a:extLst>
                </a:gridCol>
              </a:tblGrid>
              <a:tr h="371881">
                <a:tc>
                  <a:txBody>
                    <a:bodyPr/>
                    <a:lstStyle/>
                    <a:p>
                      <a:pPr algn="ctr"/>
                      <a:r>
                        <a:rPr lang="en-US" sz="1600" dirty="0" smtClean="0">
                          <a:latin typeface="Cambria" panose="02040503050406030204" pitchFamily="18" charset="0"/>
                        </a:rPr>
                        <a:t>Index</a:t>
                      </a:r>
                      <a:endParaRPr lang="en-US" sz="1600" dirty="0">
                        <a:latin typeface="Cambria" panose="02040503050406030204" pitchFamily="18" charset="0"/>
                      </a:endParaRPr>
                    </a:p>
                  </a:txBody>
                  <a:tcPr/>
                </a:tc>
                <a:tc>
                  <a:txBody>
                    <a:bodyPr/>
                    <a:lstStyle/>
                    <a:p>
                      <a:pPr algn="ctr"/>
                      <a:r>
                        <a:rPr lang="en-US" dirty="0" smtClean="0">
                          <a:latin typeface="Cambria" panose="02040503050406030204" pitchFamily="18" charset="0"/>
                        </a:rPr>
                        <a:t>Sample value</a:t>
                      </a:r>
                      <a:endParaRPr lang="en-US" dirty="0">
                        <a:latin typeface="Cambria" panose="02040503050406030204" pitchFamily="18" charset="0"/>
                      </a:endParaRPr>
                    </a:p>
                  </a:txBody>
                  <a:tcPr/>
                </a:tc>
                <a:extLst>
                  <a:ext uri="{0D108BD9-81ED-4DB2-BD59-A6C34878D82A}">
                    <a16:rowId xmlns:a16="http://schemas.microsoft.com/office/drawing/2014/main" xmlns="" val="10000"/>
                  </a:ext>
                </a:extLst>
              </a:tr>
              <a:tr h="352590">
                <a:tc>
                  <a:txBody>
                    <a:bodyPr/>
                    <a:lstStyle/>
                    <a:p>
                      <a:pPr algn="ctr"/>
                      <a:r>
                        <a:rPr lang="en-US" smtClean="0">
                          <a:latin typeface="Cambria" panose="02040503050406030204" pitchFamily="18" charset="0"/>
                        </a:rPr>
                        <a:t>0</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1</a:t>
                      </a:r>
                      <a:endParaRPr lang="en-US" dirty="0">
                        <a:latin typeface="Cambria" panose="02040503050406030204" pitchFamily="18" charset="0"/>
                      </a:endParaRPr>
                    </a:p>
                  </a:txBody>
                  <a:tcPr/>
                </a:tc>
                <a:extLst>
                  <a:ext uri="{0D108BD9-81ED-4DB2-BD59-A6C34878D82A}">
                    <a16:rowId xmlns:a16="http://schemas.microsoft.com/office/drawing/2014/main" xmlns="" val="10001"/>
                  </a:ext>
                </a:extLst>
              </a:tr>
              <a:tr h="352590">
                <a:tc>
                  <a:txBody>
                    <a:bodyPr/>
                    <a:lstStyle/>
                    <a:p>
                      <a:pPr algn="ctr"/>
                      <a:r>
                        <a:rPr lang="en-US" smtClean="0">
                          <a:latin typeface="Cambria" panose="02040503050406030204" pitchFamily="18" charset="0"/>
                        </a:rPr>
                        <a:t>1</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8999</a:t>
                      </a:r>
                      <a:endParaRPr lang="en-US" dirty="0">
                        <a:latin typeface="Cambria" panose="02040503050406030204" pitchFamily="18" charset="0"/>
                      </a:endParaRPr>
                    </a:p>
                  </a:txBody>
                  <a:tcPr/>
                </a:tc>
                <a:extLst>
                  <a:ext uri="{0D108BD9-81ED-4DB2-BD59-A6C34878D82A}">
                    <a16:rowId xmlns:a16="http://schemas.microsoft.com/office/drawing/2014/main" xmlns="" val="10002"/>
                  </a:ext>
                </a:extLst>
              </a:tr>
              <a:tr h="352590">
                <a:tc>
                  <a:txBody>
                    <a:bodyPr/>
                    <a:lstStyle/>
                    <a:p>
                      <a:pPr algn="ctr"/>
                      <a:r>
                        <a:rPr lang="en-US" smtClean="0">
                          <a:latin typeface="Cambria" panose="02040503050406030204" pitchFamily="18" charset="0"/>
                        </a:rPr>
                        <a:t>2</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8994</a:t>
                      </a:r>
                      <a:endParaRPr lang="en-US" dirty="0">
                        <a:latin typeface="Cambria" panose="02040503050406030204" pitchFamily="18" charset="0"/>
                      </a:endParaRPr>
                    </a:p>
                  </a:txBody>
                  <a:tcPr/>
                </a:tc>
                <a:extLst>
                  <a:ext uri="{0D108BD9-81ED-4DB2-BD59-A6C34878D82A}">
                    <a16:rowId xmlns:a16="http://schemas.microsoft.com/office/drawing/2014/main" xmlns="" val="10003"/>
                  </a:ext>
                </a:extLst>
              </a:tr>
              <a:tr h="1028386">
                <a:tc>
                  <a:txBody>
                    <a:bodyPr/>
                    <a:lstStyle/>
                    <a:p>
                      <a:pPr algn="ctr"/>
                      <a:r>
                        <a:rPr lang="en-US" smtClean="0">
                          <a:latin typeface="Cambria" panose="02040503050406030204" pitchFamily="18" charset="0"/>
                        </a:rPr>
                        <a:t>3</a:t>
                      </a:r>
                      <a:endParaRPr lang="en-US" dirty="0">
                        <a:latin typeface="Cambria" panose="02040503050406030204" pitchFamily="18"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b="0" i="0" kern="1200" dirty="0" smtClean="0">
                          <a:solidFill>
                            <a:schemeClr val="dk1"/>
                          </a:solidFill>
                          <a:effectLst/>
                          <a:latin typeface="Cambria" panose="02040503050406030204" pitchFamily="18" charset="0"/>
                          <a:ea typeface="+mn-ea"/>
                          <a:cs typeface="+mn-cs"/>
                        </a:rPr>
                        <a:t>106.70589000000001,10.776800000000001 106.70627,10.775810000000002 106.70623,10.77579 106.70617000000001,10.77576 ...</a:t>
                      </a:r>
                      <a:endParaRPr lang="en-US" sz="1600" dirty="0" smtClean="0">
                        <a:latin typeface="Cambria" panose="02040503050406030204" pitchFamily="18" charset="0"/>
                      </a:endParaRPr>
                    </a:p>
                  </a:txBody>
                  <a:tcPr/>
                </a:tc>
                <a:extLst>
                  <a:ext uri="{0D108BD9-81ED-4DB2-BD59-A6C34878D82A}">
                    <a16:rowId xmlns:a16="http://schemas.microsoft.com/office/drawing/2014/main" xmlns="" val="10004"/>
                  </a:ext>
                </a:extLst>
              </a:tr>
              <a:tr h="352590">
                <a:tc>
                  <a:txBody>
                    <a:bodyPr/>
                    <a:lstStyle/>
                    <a:p>
                      <a:pPr algn="ctr"/>
                      <a:r>
                        <a:rPr lang="en-US" smtClean="0">
                          <a:latin typeface="Cambria" panose="02040503050406030204" pitchFamily="18" charset="0"/>
                        </a:rPr>
                        <a:t>4</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True</a:t>
                      </a:r>
                      <a:endParaRPr lang="en-US" dirty="0">
                        <a:latin typeface="Cambria" panose="02040503050406030204" pitchFamily="18" charset="0"/>
                      </a:endParaRPr>
                    </a:p>
                  </a:txBody>
                  <a:tcPr/>
                </a:tc>
                <a:extLst>
                  <a:ext uri="{0D108BD9-81ED-4DB2-BD59-A6C34878D82A}">
                    <a16:rowId xmlns:a16="http://schemas.microsoft.com/office/drawing/2014/main" xmlns="" val="10005"/>
                  </a:ext>
                </a:extLst>
              </a:tr>
              <a:tr h="352590">
                <a:tc>
                  <a:txBody>
                    <a:bodyPr/>
                    <a:lstStyle/>
                    <a:p>
                      <a:pPr algn="ctr"/>
                      <a:r>
                        <a:rPr lang="en-US" smtClean="0">
                          <a:latin typeface="Cambria" panose="02040503050406030204" pitchFamily="18" charset="0"/>
                        </a:rPr>
                        <a:t>5</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1</a:t>
                      </a:r>
                      <a:endParaRPr lang="en-US" dirty="0">
                        <a:latin typeface="Cambria" panose="02040503050406030204" pitchFamily="18" charset="0"/>
                      </a:endParaRPr>
                    </a:p>
                  </a:txBody>
                  <a:tcPr/>
                </a:tc>
                <a:extLst>
                  <a:ext uri="{0D108BD9-81ED-4DB2-BD59-A6C34878D82A}">
                    <a16:rowId xmlns:a16="http://schemas.microsoft.com/office/drawing/2014/main" xmlns="" val="10006"/>
                  </a:ext>
                </a:extLst>
              </a:tr>
              <a:tr h="352590">
                <a:tc>
                  <a:txBody>
                    <a:bodyPr/>
                    <a:lstStyle/>
                    <a:p>
                      <a:pPr algn="ctr"/>
                      <a:r>
                        <a:rPr lang="en-US" smtClean="0">
                          <a:latin typeface="Cambria" panose="02040503050406030204" pitchFamily="18" charset="0"/>
                        </a:rPr>
                        <a:t>6</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468.747807122203</a:t>
                      </a:r>
                      <a:endParaRPr lang="en-US" dirty="0">
                        <a:latin typeface="Cambria" panose="02040503050406030204" pitchFamily="18" charset="0"/>
                      </a:endParaRPr>
                    </a:p>
                  </a:txBody>
                  <a:tcPr/>
                </a:tc>
                <a:extLst>
                  <a:ext uri="{0D108BD9-81ED-4DB2-BD59-A6C34878D82A}">
                    <a16:rowId xmlns:a16="http://schemas.microsoft.com/office/drawing/2014/main" xmlns="" val="10007"/>
                  </a:ext>
                </a:extLst>
              </a:tr>
              <a:tr h="352590">
                <a:tc>
                  <a:txBody>
                    <a:bodyPr/>
                    <a:lstStyle/>
                    <a:p>
                      <a:pPr algn="ctr"/>
                      <a:r>
                        <a:rPr lang="en-US" smtClean="0">
                          <a:latin typeface="Cambria" panose="02040503050406030204" pitchFamily="18" charset="0"/>
                        </a:rPr>
                        <a:t>7</a:t>
                      </a:r>
                      <a:endParaRPr lang="en-US" dirty="0">
                        <a:latin typeface="Cambria" panose="02040503050406030204" pitchFamily="18" charset="0"/>
                      </a:endParaRPr>
                    </a:p>
                  </a:txBody>
                  <a:tcPr/>
                </a:tc>
                <a:tc>
                  <a:txBody>
                    <a:bodyPr/>
                    <a:lstStyle/>
                    <a:p>
                      <a:pPr algn="ctr"/>
                      <a:r>
                        <a:rPr lang="vi-VN" sz="1800" b="0" i="0" kern="1200" smtClean="0">
                          <a:solidFill>
                            <a:schemeClr val="dk1"/>
                          </a:solidFill>
                          <a:effectLst/>
                          <a:latin typeface="Cambria" panose="02040503050406030204" pitchFamily="18" charset="0"/>
                          <a:ea typeface="+mn-ea"/>
                          <a:cs typeface="+mn-cs"/>
                        </a:rPr>
                        <a:t>Công Trường Mê Linh</a:t>
                      </a:r>
                      <a:endParaRPr lang="en-US" dirty="0">
                        <a:latin typeface="Cambria" panose="02040503050406030204" pitchFamily="18" charset="0"/>
                      </a:endParaRPr>
                    </a:p>
                  </a:txBody>
                  <a:tcPr/>
                </a:tc>
                <a:extLst>
                  <a:ext uri="{0D108BD9-81ED-4DB2-BD59-A6C34878D82A}">
                    <a16:rowId xmlns:a16="http://schemas.microsoft.com/office/drawing/2014/main" xmlns="" val="10008"/>
                  </a:ext>
                </a:extLst>
              </a:tr>
              <a:tr h="352590">
                <a:tc>
                  <a:txBody>
                    <a:bodyPr/>
                    <a:lstStyle/>
                    <a:p>
                      <a:pPr algn="ctr"/>
                      <a:r>
                        <a:rPr lang="en-US" smtClean="0">
                          <a:latin typeface="Cambria" panose="02040503050406030204" pitchFamily="18" charset="0"/>
                        </a:rPr>
                        <a:t>8</a:t>
                      </a:r>
                      <a:endParaRPr lang="en-US" dirty="0">
                        <a:latin typeface="Cambria" panose="02040503050406030204" pitchFamily="18" charset="0"/>
                      </a:endParaRPr>
                    </a:p>
                  </a:txBody>
                  <a:tcPr/>
                </a:tc>
                <a:tc>
                  <a:txBody>
                    <a:bodyPr/>
                    <a:lstStyle/>
                    <a:p>
                      <a:pPr algn="ctr"/>
                      <a:r>
                        <a:rPr lang="en-US" sz="1800" b="0" i="0" kern="1200" dirty="0" smtClean="0">
                          <a:solidFill>
                            <a:schemeClr val="dk1"/>
                          </a:solidFill>
                          <a:effectLst/>
                          <a:latin typeface="Cambria" panose="02040503050406030204" pitchFamily="18" charset="0"/>
                          <a:ea typeface="+mn-ea"/>
                          <a:cs typeface="+mn-cs"/>
                        </a:rPr>
                        <a:t>106.705856990563</a:t>
                      </a:r>
                      <a:endParaRPr lang="en-US" dirty="0">
                        <a:latin typeface="Cambria" panose="02040503050406030204" pitchFamily="18" charset="0"/>
                      </a:endParaRPr>
                    </a:p>
                  </a:txBody>
                  <a:tcPr/>
                </a:tc>
                <a:extLst>
                  <a:ext uri="{0D108BD9-81ED-4DB2-BD59-A6C34878D82A}">
                    <a16:rowId xmlns:a16="http://schemas.microsoft.com/office/drawing/2014/main" xmlns="" val="10009"/>
                  </a:ext>
                </a:extLst>
              </a:tr>
              <a:tr h="352590">
                <a:tc>
                  <a:txBody>
                    <a:bodyPr/>
                    <a:lstStyle/>
                    <a:p>
                      <a:pPr algn="ctr"/>
                      <a:r>
                        <a:rPr lang="en-US" smtClean="0">
                          <a:latin typeface="Cambria" panose="02040503050406030204" pitchFamily="18" charset="0"/>
                        </a:rPr>
                        <a:t>9</a:t>
                      </a:r>
                      <a:endParaRPr lang="en-US" dirty="0">
                        <a:latin typeface="Cambria" panose="02040503050406030204" pitchFamily="18" charset="0"/>
                      </a:endParaRPr>
                    </a:p>
                  </a:txBody>
                  <a:tcPr/>
                </a:tc>
                <a:tc>
                  <a:txBody>
                    <a:bodyPr/>
                    <a:lstStyle/>
                    <a:p>
                      <a:pPr algn="ctr"/>
                      <a:r>
                        <a:rPr lang="en-US" sz="1800" b="1" i="0" kern="1200" dirty="0" smtClean="0">
                          <a:solidFill>
                            <a:srgbClr val="FF0000"/>
                          </a:solidFill>
                          <a:effectLst/>
                          <a:latin typeface="Cambria" panose="02040503050406030204" pitchFamily="18" charset="0"/>
                          <a:ea typeface="+mn-ea"/>
                          <a:cs typeface="+mn-cs"/>
                        </a:rPr>
                        <a:t>10.7767894851893</a:t>
                      </a:r>
                      <a:endParaRPr lang="en-US" b="1" dirty="0">
                        <a:solidFill>
                          <a:srgbClr val="FF0000"/>
                        </a:solidFill>
                        <a:latin typeface="Cambria" panose="02040503050406030204" pitchFamily="18" charset="0"/>
                      </a:endParaRPr>
                    </a:p>
                  </a:txBody>
                  <a:tcPr/>
                </a:tc>
                <a:extLst>
                  <a:ext uri="{0D108BD9-81ED-4DB2-BD59-A6C34878D82A}">
                    <a16:rowId xmlns:a16="http://schemas.microsoft.com/office/drawing/2014/main" xmlns="" val="10010"/>
                  </a:ext>
                </a:extLst>
              </a:tr>
              <a:tr h="352590">
                <a:tc>
                  <a:txBody>
                    <a:bodyPr/>
                    <a:lstStyle/>
                    <a:p>
                      <a:pPr algn="ctr"/>
                      <a:r>
                        <a:rPr lang="en-US" smtClean="0">
                          <a:latin typeface="Cambria" panose="02040503050406030204" pitchFamily="18" charset="0"/>
                        </a:rPr>
                        <a:t>10</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01</a:t>
                      </a:r>
                      <a:endParaRPr lang="en-US" dirty="0">
                        <a:latin typeface="Cambria" panose="02040503050406030204" pitchFamily="18" charset="0"/>
                      </a:endParaRPr>
                    </a:p>
                  </a:txBody>
                  <a:tcPr/>
                </a:tc>
                <a:extLst>
                  <a:ext uri="{0D108BD9-81ED-4DB2-BD59-A6C34878D82A}">
                    <a16:rowId xmlns:a16="http://schemas.microsoft.com/office/drawing/2014/main" xmlns="" val="10011"/>
                  </a:ext>
                </a:extLst>
              </a:tr>
              <a:tr h="352590">
                <a:tc>
                  <a:txBody>
                    <a:bodyPr/>
                    <a:lstStyle/>
                    <a:p>
                      <a:pPr algn="ctr"/>
                      <a:r>
                        <a:rPr lang="en-US" smtClean="0">
                          <a:latin typeface="Cambria" panose="02040503050406030204" pitchFamily="18" charset="0"/>
                        </a:rPr>
                        <a:t>11</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Bến Thành- BX Chợ Lớn</a:t>
                      </a:r>
                      <a:endParaRPr lang="en-US" dirty="0">
                        <a:latin typeface="Cambria" panose="02040503050406030204" pitchFamily="18" charset="0"/>
                      </a:endParaRPr>
                    </a:p>
                  </a:txBody>
                  <a:tcPr/>
                </a:tc>
                <a:extLst>
                  <a:ext uri="{0D108BD9-81ED-4DB2-BD59-A6C34878D82A}">
                    <a16:rowId xmlns:a16="http://schemas.microsoft.com/office/drawing/2014/main" xmlns="" val="10012"/>
                  </a:ext>
                </a:extLst>
              </a:tr>
              <a:tr h="352590">
                <a:tc>
                  <a:txBody>
                    <a:bodyPr/>
                    <a:lstStyle/>
                    <a:p>
                      <a:pPr algn="ctr"/>
                      <a:r>
                        <a:rPr lang="en-US" smtClean="0">
                          <a:latin typeface="Cambria" panose="02040503050406030204" pitchFamily="18" charset="0"/>
                        </a:rPr>
                        <a:t>12</a:t>
                      </a:r>
                      <a:endParaRPr lang="en-US" dirty="0">
                        <a:latin typeface="Cambria" panose="02040503050406030204" pitchFamily="18" charset="0"/>
                      </a:endParaRPr>
                    </a:p>
                  </a:txBody>
                  <a:tcPr/>
                </a:tc>
                <a:tc>
                  <a:txBody>
                    <a:bodyPr/>
                    <a:lstStyle/>
                    <a:p>
                      <a:pPr algn="ctr"/>
                      <a:r>
                        <a:rPr lang="vi-VN" sz="1800" b="0" i="0" kern="1200" smtClean="0">
                          <a:solidFill>
                            <a:schemeClr val="dk1"/>
                          </a:solidFill>
                          <a:effectLst/>
                          <a:latin typeface="Cambria" panose="02040503050406030204" pitchFamily="18" charset="0"/>
                          <a:ea typeface="+mn-ea"/>
                          <a:cs typeface="+mn-cs"/>
                        </a:rPr>
                        <a:t>Công trường Mê Linh, Thi Sách, Quận 1</a:t>
                      </a:r>
                      <a:endParaRPr lang="en-US" dirty="0">
                        <a:latin typeface="Cambria" panose="02040503050406030204" pitchFamily="18" charset="0"/>
                      </a:endParaRPr>
                    </a:p>
                  </a:txBody>
                  <a:tcPr/>
                </a:tc>
                <a:extLst>
                  <a:ext uri="{0D108BD9-81ED-4DB2-BD59-A6C34878D82A}">
                    <a16:rowId xmlns:a16="http://schemas.microsoft.com/office/drawing/2014/main" xmlns="" val="10013"/>
                  </a:ext>
                </a:extLst>
              </a:tr>
              <a:tr h="352590">
                <a:tc>
                  <a:txBody>
                    <a:bodyPr/>
                    <a:lstStyle/>
                    <a:p>
                      <a:pPr algn="ctr"/>
                      <a:r>
                        <a:rPr lang="en-US" smtClean="0">
                          <a:latin typeface="Cambria" panose="02040503050406030204" pitchFamily="18" charset="0"/>
                        </a:rPr>
                        <a:t>13</a:t>
                      </a:r>
                      <a:endParaRPr lang="en-US" dirty="0">
                        <a:latin typeface="Cambria" panose="02040503050406030204" pitchFamily="18" charset="0"/>
                      </a:endParaRPr>
                    </a:p>
                  </a:txBody>
                  <a:tcPr/>
                </a:tc>
                <a:tc>
                  <a:txBody>
                    <a:bodyPr/>
                    <a:lstStyle/>
                    <a:p>
                      <a:pPr algn="ctr"/>
                      <a:r>
                        <a:rPr lang="en-US" sz="1800" b="0" i="0" kern="1200" dirty="0" smtClean="0">
                          <a:solidFill>
                            <a:schemeClr val="dk1"/>
                          </a:solidFill>
                          <a:effectLst/>
                          <a:latin typeface="Cambria" panose="02040503050406030204" pitchFamily="18" charset="0"/>
                          <a:ea typeface="+mn-ea"/>
                          <a:cs typeface="+mn-cs"/>
                        </a:rPr>
                        <a:t>BX06</a:t>
                      </a:r>
                      <a:endParaRPr lang="en-US" dirty="0">
                        <a:latin typeface="Cambria" panose="02040503050406030204" pitchFamily="18" charset="0"/>
                      </a:endParaRPr>
                    </a:p>
                  </a:txBody>
                  <a:tcPr/>
                </a:tc>
                <a:extLst>
                  <a:ext uri="{0D108BD9-81ED-4DB2-BD59-A6C34878D82A}">
                    <a16:rowId xmlns:a16="http://schemas.microsoft.com/office/drawing/2014/main" xmlns="" val="10014"/>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1272365740"/>
              </p:ext>
            </p:extLst>
          </p:nvPr>
        </p:nvGraphicFramePr>
        <p:xfrm>
          <a:off x="6207094" y="105546"/>
          <a:ext cx="1749039" cy="1633103"/>
        </p:xfrm>
        <a:graphic>
          <a:graphicData uri="http://schemas.openxmlformats.org/drawingml/2006/table">
            <a:tbl>
              <a:tblPr firstRow="1" bandRow="1">
                <a:tableStyleId>{21E4AEA4-8DFA-4A89-87EB-49C32662AFE0}</a:tableStyleId>
              </a:tblPr>
              <a:tblGrid>
                <a:gridCol w="1749039">
                  <a:extLst>
                    <a:ext uri="{9D8B030D-6E8A-4147-A177-3AD203B41FA5}">
                      <a16:colId xmlns:a16="http://schemas.microsoft.com/office/drawing/2014/main" xmlns="" val="20000"/>
                    </a:ext>
                  </a:extLst>
                </a:gridCol>
              </a:tblGrid>
              <a:tr h="444383">
                <a:tc>
                  <a:txBody>
                    <a:bodyPr/>
                    <a:lstStyle/>
                    <a:p>
                      <a:pPr algn="ctr"/>
                      <a:r>
                        <a:rPr lang="en-US" sz="2000" dirty="0" smtClean="0">
                          <a:latin typeface="Cambria" panose="02040503050406030204" pitchFamily="18" charset="0"/>
                        </a:rPr>
                        <a:t>Station</a:t>
                      </a:r>
                      <a:endParaRPr lang="en-US" sz="2000" dirty="0">
                        <a:latin typeface="Cambria" panose="02040503050406030204" pitchFamily="18" charset="0"/>
                      </a:endParaRPr>
                    </a:p>
                  </a:txBody>
                  <a:tcPr/>
                </a:tc>
                <a:extLst>
                  <a:ext uri="{0D108BD9-81ED-4DB2-BD59-A6C34878D82A}">
                    <a16:rowId xmlns:a16="http://schemas.microsoft.com/office/drawing/2014/main" xmlns="" val="10000"/>
                  </a:ext>
                </a:extLst>
              </a:tr>
              <a:tr h="371849">
                <a:tc>
                  <a:txBody>
                    <a:bodyPr/>
                    <a:lstStyle/>
                    <a:p>
                      <a:r>
                        <a:rPr lang="en-US" sz="2000" dirty="0" err="1" smtClean="0">
                          <a:latin typeface="Cambria" panose="02040503050406030204" pitchFamily="18" charset="0"/>
                        </a:rPr>
                        <a:t>CodeID</a:t>
                      </a:r>
                      <a:endParaRPr lang="en-US" sz="2000" dirty="0">
                        <a:latin typeface="Cambria" panose="02040503050406030204" pitchFamily="18" charset="0"/>
                      </a:endParaRPr>
                    </a:p>
                  </a:txBody>
                  <a:tcPr/>
                </a:tc>
                <a:extLst>
                  <a:ext uri="{0D108BD9-81ED-4DB2-BD59-A6C34878D82A}">
                    <a16:rowId xmlns:a16="http://schemas.microsoft.com/office/drawing/2014/main" xmlns="" val="10001"/>
                  </a:ext>
                </a:extLst>
              </a:tr>
              <a:tr h="371849">
                <a:tc>
                  <a:txBody>
                    <a:bodyPr/>
                    <a:lstStyle/>
                    <a:p>
                      <a:r>
                        <a:rPr lang="en-US" sz="2000" dirty="0" smtClean="0">
                          <a:latin typeface="Cambria" panose="02040503050406030204" pitchFamily="18" charset="0"/>
                        </a:rPr>
                        <a:t>Street</a:t>
                      </a:r>
                      <a:endParaRPr lang="en-US" sz="2000" dirty="0">
                        <a:latin typeface="Cambria" panose="02040503050406030204" pitchFamily="18" charset="0"/>
                      </a:endParaRPr>
                    </a:p>
                  </a:txBody>
                  <a:tcPr/>
                </a:tc>
                <a:extLst>
                  <a:ext uri="{0D108BD9-81ED-4DB2-BD59-A6C34878D82A}">
                    <a16:rowId xmlns:a16="http://schemas.microsoft.com/office/drawing/2014/main" xmlns="" val="10002"/>
                  </a:ext>
                </a:extLst>
              </a:tr>
              <a:tr h="371849">
                <a:tc>
                  <a:txBody>
                    <a:bodyPr/>
                    <a:lstStyle/>
                    <a:p>
                      <a:r>
                        <a:rPr lang="en-US" sz="2000" dirty="0" smtClean="0">
                          <a:latin typeface="Cambria" panose="02040503050406030204" pitchFamily="18" charset="0"/>
                        </a:rPr>
                        <a:t>Latitude</a:t>
                      </a:r>
                      <a:endParaRPr lang="en-US" sz="2000" dirty="0">
                        <a:latin typeface="Cambria" panose="02040503050406030204" pitchFamily="18" charset="0"/>
                      </a:endParaRPr>
                    </a:p>
                  </a:txBody>
                  <a:tcPr/>
                </a:tc>
                <a:extLst>
                  <a:ext uri="{0D108BD9-81ED-4DB2-BD59-A6C34878D82A}">
                    <a16:rowId xmlns:a16="http://schemas.microsoft.com/office/drawing/2014/main" xmlns="" val="10003"/>
                  </a:ext>
                </a:extLst>
              </a:tr>
            </a:tbl>
          </a:graphicData>
        </a:graphic>
      </p:graphicFrame>
      <p:cxnSp>
        <p:nvCxnSpPr>
          <p:cNvPr id="7" name="Straight Arrow Connector 6"/>
          <p:cNvCxnSpPr/>
          <p:nvPr/>
        </p:nvCxnSpPr>
        <p:spPr>
          <a:xfrm flipV="1">
            <a:off x="4318000" y="1572426"/>
            <a:ext cx="1963160" cy="3080855"/>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pic>
        <p:nvPicPr>
          <p:cNvPr id="12" name="Picture 11"/>
          <p:cNvPicPr>
            <a:picLocks noChangeAspect="1"/>
          </p:cNvPicPr>
          <p:nvPr/>
        </p:nvPicPr>
        <p:blipFill>
          <a:blip r:embed="rId3"/>
          <a:stretch>
            <a:fillRect/>
          </a:stretch>
        </p:blipFill>
        <p:spPr>
          <a:xfrm>
            <a:off x="5961489" y="2562671"/>
            <a:ext cx="3054323" cy="2386190"/>
          </a:xfrm>
          <a:prstGeom prst="rect">
            <a:avLst/>
          </a:prstGeom>
        </p:spPr>
      </p:pic>
      <p:cxnSp>
        <p:nvCxnSpPr>
          <p:cNvPr id="9" name="Straight Arrow Connector 8"/>
          <p:cNvCxnSpPr/>
          <p:nvPr/>
        </p:nvCxnSpPr>
        <p:spPr>
          <a:xfrm flipV="1">
            <a:off x="4318000" y="3443955"/>
            <a:ext cx="2843376" cy="1209327"/>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3" name="Slide Number Placeholder 2"/>
          <p:cNvSpPr>
            <a:spLocks noGrp="1"/>
          </p:cNvSpPr>
          <p:nvPr>
            <p:ph type="sldNum" sz="quarter" idx="12"/>
          </p:nvPr>
        </p:nvSpPr>
        <p:spPr/>
        <p:txBody>
          <a:bodyPr/>
          <a:lstStyle/>
          <a:p>
            <a:fld id="{0E8E0603-4C39-4EF1-A0FE-816FABFA11C3}" type="slidenum">
              <a:rPr lang="en-US" smtClean="0"/>
              <a:t>24</a:t>
            </a:fld>
            <a:endParaRPr lang="en-US"/>
          </a:p>
        </p:txBody>
      </p:sp>
      <p:sp>
        <p:nvSpPr>
          <p:cNvPr id="10" name="Rectangle 9"/>
          <p:cNvSpPr/>
          <p:nvPr/>
        </p:nvSpPr>
        <p:spPr>
          <a:xfrm>
            <a:off x="435426" y="6342018"/>
            <a:ext cx="7891055" cy="3693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smtClean="0">
                <a:ln>
                  <a:noFill/>
                </a:ln>
                <a:solidFill>
                  <a:sysClr val="windowText" lastClr="000000"/>
                </a:solidFill>
                <a:effectLst/>
                <a:uLnTx/>
                <a:uFillTx/>
                <a:latin typeface="Cambria" panose="02040503050406030204" pitchFamily="18" charset="0"/>
              </a:rPr>
              <a:t>http://mapbus.ebms.vn/ajax.aspx?action=listRouteStations&amp;</a:t>
            </a:r>
            <a:r>
              <a:rPr kumimoji="0" lang="en-US" b="0" i="0" u="none" strike="noStrike" kern="0" cap="none" spc="0" normalizeH="0" baseline="0" noProof="0" dirty="0" smtClean="0">
                <a:ln>
                  <a:noFill/>
                </a:ln>
                <a:solidFill>
                  <a:srgbClr val="FF0000"/>
                </a:solidFill>
                <a:effectLst/>
                <a:uLnTx/>
                <a:uFillTx/>
                <a:latin typeface="Cambria" panose="02040503050406030204" pitchFamily="18" charset="0"/>
              </a:rPr>
              <a:t>rid=1</a:t>
            </a:r>
            <a:r>
              <a:rPr kumimoji="0" lang="en-US" b="0" i="0" u="none" strike="noStrike" kern="0" cap="none" spc="0" normalizeH="0" baseline="0" noProof="0" dirty="0" smtClean="0">
                <a:ln>
                  <a:noFill/>
                </a:ln>
                <a:solidFill>
                  <a:sysClr val="windowText" lastClr="000000"/>
                </a:solidFill>
                <a:effectLst/>
                <a:uLnTx/>
                <a:uFillTx/>
                <a:latin typeface="Cambria" panose="02040503050406030204" pitchFamily="18" charset="0"/>
              </a:rPr>
              <a:t>&amp;</a:t>
            </a:r>
            <a:r>
              <a:rPr kumimoji="0" lang="en-US" b="0" i="0" u="none" strike="noStrike" kern="0" cap="none" spc="0" normalizeH="0" baseline="0" noProof="0" dirty="0" smtClean="0">
                <a:ln>
                  <a:noFill/>
                </a:ln>
                <a:solidFill>
                  <a:srgbClr val="FF0000"/>
                </a:solidFill>
                <a:effectLst/>
                <a:uLnTx/>
                <a:uFillTx/>
                <a:latin typeface="Cambria" panose="02040503050406030204" pitchFamily="18" charset="0"/>
              </a:rPr>
              <a:t>isgo=true</a:t>
            </a:r>
            <a:endParaRPr kumimoji="0" lang="en-US" b="0" i="0" u="none" strike="noStrike" kern="0" cap="none" spc="0" normalizeH="0" baseline="0" noProof="0" dirty="0">
              <a:ln>
                <a:noFill/>
              </a:ln>
              <a:solidFill>
                <a:srgbClr val="FF0000"/>
              </a:solidFill>
              <a:effectLst/>
              <a:uLnTx/>
              <a:uFillTx/>
              <a:latin typeface="Cambria" panose="02040503050406030204" pitchFamily="18" charset="0"/>
            </a:endParaRPr>
          </a:p>
        </p:txBody>
      </p:sp>
    </p:spTree>
    <p:extLst>
      <p:ext uri="{BB962C8B-B14F-4D97-AF65-F5344CB8AC3E}">
        <p14:creationId xmlns:p14="http://schemas.microsoft.com/office/powerpoint/2010/main" val="367468402"/>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9"/>
          <p:cNvGrpSpPr/>
          <p:nvPr/>
        </p:nvGrpSpPr>
        <p:grpSpPr>
          <a:xfrm>
            <a:off x="3737498" y="5038580"/>
            <a:ext cx="2261595" cy="1732090"/>
            <a:chOff x="6520756" y="2416407"/>
            <a:chExt cx="1808322" cy="1047689"/>
          </a:xfrm>
        </p:grpSpPr>
        <p:sp>
          <p:nvSpPr>
            <p:cNvPr id="23"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a:ln>
                    <a:noFill/>
                  </a:ln>
                  <a:solidFill>
                    <a:schemeClr val="tx1"/>
                  </a:solidFill>
                  <a:effectLst/>
                  <a:uLnTx/>
                  <a:uFillTx/>
                  <a:latin typeface="Cambria" pitchFamily="18" charset="0"/>
                  <a:cs typeface="Arial"/>
                  <a:sym typeface="Arial"/>
                  <a:rtl val="0"/>
                </a:rPr>
                <a:t>Quẹo </a:t>
              </a: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Trái</a:t>
              </a: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a:ln>
                    <a:noFill/>
                  </a:ln>
                  <a:solidFill>
                    <a:schemeClr val="tx1"/>
                  </a:solidFill>
                  <a:effectLst/>
                  <a:uLnTx/>
                  <a:uFillTx/>
                  <a:latin typeface="Cambria" pitchFamily="18" charset="0"/>
                  <a:cs typeface="Arial"/>
                  <a:sym typeface="Arial"/>
                  <a:rtl val="0"/>
                </a:rPr>
                <a:t>Quẹo Trái tại </a:t>
              </a: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A</a:t>
              </a:r>
              <a:b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br>
              <a:r>
                <a:rPr kumimoji="0" lang="vi-VN" sz="2000" b="0" i="0" u="none" strike="noStrike" kern="0" cap="none" spc="0" normalizeH="0" baseline="0" noProof="0" dirty="0">
                  <a:ln>
                    <a:noFill/>
                  </a:ln>
                  <a:solidFill>
                    <a:schemeClr val="tx1"/>
                  </a:solidFill>
                  <a:effectLst/>
                  <a:uLnTx/>
                  <a:uFillTx/>
                  <a:latin typeface="Cambria" pitchFamily="18" charset="0"/>
                  <a:cs typeface="Arial"/>
                  <a:sym typeface="Arial"/>
                  <a:rtl val="0"/>
                </a:rPr>
                <a:t>Băng qua đường ...</a:t>
              </a:r>
              <a:endParaRPr kumimoji="0" lang="en" sz="2000" b="0" i="0" u="none" strike="noStrike" kern="0" cap="none" spc="0" normalizeH="0" baseline="0" noProof="0" dirty="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25" name="Shape 690"/>
            <p:cNvSpPr/>
            <p:nvPr/>
          </p:nvSpPr>
          <p:spPr>
            <a:xfrm>
              <a:off x="6520756" y="2416407"/>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20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200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26" name="Straight Arrow Connector 25"/>
          <p:cNvCxnSpPr/>
          <p:nvPr/>
        </p:nvCxnSpPr>
        <p:spPr>
          <a:xfrm>
            <a:off x="3663766" y="4913563"/>
            <a:ext cx="2595106" cy="919"/>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4533958" y="4487733"/>
            <a:ext cx="931665"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render</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9" name="TextBox 28"/>
          <p:cNvSpPr txBox="1"/>
          <p:nvPr/>
        </p:nvSpPr>
        <p:spPr>
          <a:xfrm>
            <a:off x="1957479" y="4712547"/>
            <a:ext cx="168026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Wear Activity</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30" name="TextBox 29"/>
          <p:cNvSpPr txBox="1"/>
          <p:nvPr/>
        </p:nvSpPr>
        <p:spPr>
          <a:xfrm>
            <a:off x="2022764" y="4027478"/>
            <a:ext cx="4884671"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ysClr val="windowText" lastClr="000000"/>
                </a:solidFill>
                <a:effectLst/>
                <a:uLnTx/>
                <a:uFillTx/>
                <a:latin typeface="Cambria" charset="0"/>
                <a:ea typeface="Cambria" charset="0"/>
                <a:cs typeface="Cambria" charset="0"/>
              </a:rPr>
              <a:t>8</a:t>
            </a:r>
            <a:r>
              <a:rPr kumimoji="0" lang="en-US"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 Wear render data to map for user</a:t>
            </a:r>
            <a:endParaRPr kumimoji="0" lang="en-US" sz="24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58623" y="4489143"/>
            <a:ext cx="1660085" cy="1649164"/>
          </a:xfrm>
          <a:prstGeom prst="rect">
            <a:avLst/>
          </a:prstGeom>
        </p:spPr>
      </p:pic>
      <p:sp>
        <p:nvSpPr>
          <p:cNvPr id="8" name="Slide Number Placeholder 7"/>
          <p:cNvSpPr>
            <a:spLocks noGrp="1"/>
          </p:cNvSpPr>
          <p:nvPr>
            <p:ph type="sldNum" sz="quarter" idx="12"/>
          </p:nvPr>
        </p:nvSpPr>
        <p:spPr/>
        <p:txBody>
          <a:bodyPr/>
          <a:lstStyle/>
          <a:p>
            <a:fld id="{4A2F9A4F-C4F0-482F-9519-68597CE94F5B}" type="slidenum">
              <a:rPr lang="en-US" smtClean="0"/>
              <a:t>240</a:t>
            </a:fld>
            <a:endParaRPr lang="en-US"/>
          </a:p>
        </p:txBody>
      </p:sp>
      <p:sp>
        <p:nvSpPr>
          <p:cNvPr id="27" name="TextBox 26"/>
          <p:cNvSpPr txBox="1"/>
          <p:nvPr/>
        </p:nvSpPr>
        <p:spPr>
          <a:xfrm>
            <a:off x="2006403" y="3493258"/>
            <a:ext cx="6561412"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7. Call wear activity and assign this notify </a:t>
            </a:r>
            <a:r>
              <a:rPr kumimoji="0" lang="en-US"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model</a:t>
            </a:r>
            <a:endParaRPr kumimoji="0" lang="en-US" sz="24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pic>
        <p:nvPicPr>
          <p:cNvPr id="31" name="Picture 30"/>
          <p:cNvPicPr>
            <a:picLocks noChangeAspect="1"/>
          </p:cNvPicPr>
          <p:nvPr/>
        </p:nvPicPr>
        <p:blipFill rotWithShape="1">
          <a:blip r:embed="rId4" cstate="print">
            <a:extLst>
              <a:ext uri="{28A0092B-C50C-407E-A947-70E740481C1C}">
                <a14:useLocalDpi xmlns:a14="http://schemas.microsoft.com/office/drawing/2010/main" val="0"/>
              </a:ext>
            </a:extLst>
          </a:blip>
          <a:srcRect l="12442" t="83042" r="78378"/>
          <a:stretch/>
        </p:blipFill>
        <p:spPr>
          <a:xfrm>
            <a:off x="1281805" y="2672231"/>
            <a:ext cx="564414" cy="958249"/>
          </a:xfrm>
          <a:prstGeom prst="rect">
            <a:avLst/>
          </a:prstGeom>
        </p:spPr>
      </p:pic>
      <p:sp>
        <p:nvSpPr>
          <p:cNvPr id="32" name="TextBox 31"/>
          <p:cNvSpPr txBox="1"/>
          <p:nvPr/>
        </p:nvSpPr>
        <p:spPr>
          <a:xfrm>
            <a:off x="1989289" y="2921415"/>
            <a:ext cx="6253635"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ysClr val="windowText" lastClr="000000"/>
                </a:solidFill>
                <a:effectLst/>
                <a:uLnTx/>
                <a:uFillTx/>
                <a:latin typeface="Cambria" charset="0"/>
                <a:ea typeface="Cambria" charset="0"/>
                <a:cs typeface="Cambria" charset="0"/>
              </a:rPr>
              <a:t>6</a:t>
            </a:r>
            <a:r>
              <a:rPr kumimoji="0" lang="en-US"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 Assign each key-value again to Notify Model</a:t>
            </a:r>
            <a:endParaRPr kumimoji="0" lang="en-US" sz="24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pic>
        <p:nvPicPr>
          <p:cNvPr id="33" name="Picture 32"/>
          <p:cNvPicPr>
            <a:picLocks noChangeAspect="1"/>
          </p:cNvPicPr>
          <p:nvPr/>
        </p:nvPicPr>
        <p:blipFill rotWithShape="1">
          <a:blip r:embed="rId4" cstate="print">
            <a:extLst>
              <a:ext uri="{28A0092B-C50C-407E-A947-70E740481C1C}">
                <a14:useLocalDpi xmlns:a14="http://schemas.microsoft.com/office/drawing/2010/main" val="0"/>
              </a:ext>
            </a:extLst>
          </a:blip>
          <a:srcRect l="12442" t="83042" r="78378"/>
          <a:stretch/>
        </p:blipFill>
        <p:spPr>
          <a:xfrm>
            <a:off x="4605551" y="989746"/>
            <a:ext cx="564414" cy="958249"/>
          </a:xfrm>
          <a:prstGeom prst="rect">
            <a:avLst/>
          </a:prstGeom>
        </p:spPr>
      </p:pic>
      <p:cxnSp>
        <p:nvCxnSpPr>
          <p:cNvPr id="34" name="Straight Arrow Connector 33"/>
          <p:cNvCxnSpPr/>
          <p:nvPr/>
        </p:nvCxnSpPr>
        <p:spPr>
          <a:xfrm>
            <a:off x="1630388" y="1486993"/>
            <a:ext cx="2798618" cy="1814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1874660" y="1068761"/>
            <a:ext cx="241925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4. Transfer DataMap</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36" name="TextBox 35"/>
          <p:cNvSpPr txBox="1"/>
          <p:nvPr/>
        </p:nvSpPr>
        <p:spPr>
          <a:xfrm>
            <a:off x="1727062" y="1586041"/>
            <a:ext cx="275588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DataAPI</a:t>
            </a:r>
            <a:r>
              <a:rPr kumimoji="0" lang="en-US"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 or </a:t>
            </a:r>
            <a:r>
              <a:rPr kumimoji="0" lang="en-US" sz="20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MessageAPI</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37" name="TextBox 36"/>
          <p:cNvSpPr txBox="1"/>
          <p:nvPr/>
        </p:nvSpPr>
        <p:spPr>
          <a:xfrm>
            <a:off x="5292571" y="1249557"/>
            <a:ext cx="2111475"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DataLayerService</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38" name="Title 1"/>
          <p:cNvSpPr txBox="1">
            <a:spLocks/>
          </p:cNvSpPr>
          <p:nvPr/>
        </p:nvSpPr>
        <p:spPr>
          <a:xfrm>
            <a:off x="132008" y="81025"/>
            <a:ext cx="7886700" cy="587828"/>
          </a:xfrm>
          <a:prstGeom prst="rect">
            <a:avLst/>
          </a:prstGeom>
        </p:spPr>
        <p:txBody>
          <a:bodyPr vert="horz" lIns="91440" tIns="45720" rIns="91440" bIns="45720" rtlCol="0" anchor="ctr">
            <a:no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smtClean="0">
                <a:latin typeface="Cambria" charset="0"/>
                <a:ea typeface="Cambria" charset="0"/>
                <a:cs typeface="Cambria" charset="0"/>
              </a:rPr>
              <a:t>Transfer </a:t>
            </a:r>
            <a:r>
              <a:rPr lang="vi-VN" sz="5400" smtClean="0">
                <a:latin typeface="Cambria" charset="0"/>
                <a:ea typeface="Cambria" charset="0"/>
                <a:cs typeface="Cambria" charset="0"/>
              </a:rPr>
              <a:t>Data Process</a:t>
            </a:r>
            <a:endParaRPr lang="en-US" sz="5400" b="1" dirty="0">
              <a:latin typeface="Cambria" charset="0"/>
              <a:ea typeface="Cambria" charset="0"/>
              <a:cs typeface="Cambria" charset="0"/>
            </a:endParaRPr>
          </a:p>
        </p:txBody>
      </p:sp>
      <p:cxnSp>
        <p:nvCxnSpPr>
          <p:cNvPr id="39" name="Straight Connector 38"/>
          <p:cNvCxnSpPr/>
          <p:nvPr/>
        </p:nvCxnSpPr>
        <p:spPr>
          <a:xfrm flipV="1">
            <a:off x="215206" y="670161"/>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40" name="Picture 39" descr="http://imshopping.rediff.com/imgshop/800-1280/shopping/pixs/3777/g/greenberry_z8._greenberry-z8-mobile-quad-core-processor-dual-sim.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86387" y="764992"/>
            <a:ext cx="1444001" cy="1444001"/>
          </a:xfrm>
          <a:prstGeom prst="rect">
            <a:avLst/>
          </a:prstGeom>
          <a:noFill/>
          <a:extLst>
            <a:ext uri="{909E8E84-426E-40DD-AFC4-6F175D3DCCD1}">
              <a14:hiddenFill xmlns:a14="http://schemas.microsoft.com/office/drawing/2010/main">
                <a:solidFill>
                  <a:srgbClr val="FFFFFF"/>
                </a:solidFill>
              </a14:hiddenFill>
            </a:ext>
          </a:extLst>
        </p:spPr>
      </p:pic>
      <p:cxnSp>
        <p:nvCxnSpPr>
          <p:cNvPr id="41" name="Straight Connector 40"/>
          <p:cNvCxnSpPr/>
          <p:nvPr/>
        </p:nvCxnSpPr>
        <p:spPr>
          <a:xfrm flipV="1">
            <a:off x="215206" y="2468168"/>
            <a:ext cx="8780690" cy="12247"/>
          </a:xfrm>
          <a:prstGeom prst="line">
            <a:avLst/>
          </a:prstGeom>
          <a:ln w="22225">
            <a:solidFill>
              <a:schemeClr val="tx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69624839"/>
      </p:ext>
    </p:extLst>
  </p:cSld>
  <p:clrMapOvr>
    <a:masterClrMapping/>
  </p:clrMapOvr>
  <p:timing>
    <p:tnLst>
      <p:par>
        <p:cTn id="1" dur="indefinite" restart="never" nodeType="tmRoot"/>
      </p:par>
    </p:tn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a:latin typeface="Cambria" charset="0"/>
                <a:ea typeface="Cambria" charset="0"/>
                <a:cs typeface="Cambria" charset="0"/>
              </a:rPr>
              <a:t>System Architecture</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20" name="Picture 2" descr="C:\Users\ngoan\Desktop\bus.png"/>
          <p:cNvPicPr>
            <a:picLocks noChangeAspect="1" noChangeArrowheads="1"/>
          </p:cNvPicPr>
          <p:nvPr/>
        </p:nvPicPr>
        <p:blipFill rotWithShape="1">
          <a:blip r:embed="rId3">
            <a:extLst>
              <a:ext uri="{28A0092B-C50C-407E-A947-70E740481C1C}">
                <a14:useLocalDpi xmlns:a14="http://schemas.microsoft.com/office/drawing/2010/main" val="0"/>
              </a:ext>
            </a:extLst>
          </a:blip>
          <a:srcRect l="41653" t="43647" r="50398" b="42181"/>
          <a:stretch/>
        </p:blipFill>
        <p:spPr bwMode="auto">
          <a:xfrm>
            <a:off x="4008508" y="3493094"/>
            <a:ext cx="597043" cy="92541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8010" y="3475470"/>
            <a:ext cx="789246" cy="789246"/>
          </a:xfrm>
          <a:prstGeom prst="rect">
            <a:avLst/>
          </a:prstGeom>
        </p:spPr>
      </p:pic>
      <p:sp>
        <p:nvSpPr>
          <p:cNvPr id="22" name="Right Arrow 21"/>
          <p:cNvSpPr/>
          <p:nvPr/>
        </p:nvSpPr>
        <p:spPr>
          <a:xfrm>
            <a:off x="1570322" y="4089312"/>
            <a:ext cx="2315002" cy="199706"/>
          </a:xfrm>
          <a:prstGeom prst="rightArrow">
            <a:avLst/>
          </a:prstGeom>
          <a:solidFill>
            <a:srgbClr val="2388DB"/>
          </a:solidFill>
          <a:ln w="25400" cap="flat" cmpd="sng" algn="ctr">
            <a:solidFill>
              <a:srgbClr val="2388DB"/>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3" name="TextBox 22"/>
          <p:cNvSpPr txBox="1"/>
          <p:nvPr/>
        </p:nvSpPr>
        <p:spPr>
          <a:xfrm>
            <a:off x="1899628" y="3755748"/>
            <a:ext cx="1954333"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1a. Text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pic>
        <p:nvPicPr>
          <p:cNvPr id="24" name="Picture 2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05987" y="926929"/>
            <a:ext cx="850290" cy="839004"/>
          </a:xfrm>
          <a:prstGeom prst="rect">
            <a:avLst/>
          </a:prstGeom>
        </p:spPr>
      </p:pic>
      <p:sp>
        <p:nvSpPr>
          <p:cNvPr id="25" name="Up Arrow 24"/>
          <p:cNvSpPr/>
          <p:nvPr/>
        </p:nvSpPr>
        <p:spPr>
          <a:xfrm rot="3098377">
            <a:off x="2654530" y="1166486"/>
            <a:ext cx="217957" cy="3046974"/>
          </a:xfrm>
          <a:prstGeom prst="up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6" name="Down Arrow 25"/>
          <p:cNvSpPr/>
          <p:nvPr/>
        </p:nvSpPr>
        <p:spPr>
          <a:xfrm>
            <a:off x="4218170" y="1865915"/>
            <a:ext cx="213100" cy="1501766"/>
          </a:xfrm>
          <a:prstGeom prst="down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7" name="TextBox 26"/>
          <p:cNvSpPr txBox="1"/>
          <p:nvPr/>
        </p:nvSpPr>
        <p:spPr>
          <a:xfrm rot="19217945">
            <a:off x="1687897" y="2167635"/>
            <a:ext cx="195098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1b. Voice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28" name="TextBox 27"/>
          <p:cNvSpPr txBox="1"/>
          <p:nvPr/>
        </p:nvSpPr>
        <p:spPr>
          <a:xfrm>
            <a:off x="3494104" y="2486659"/>
            <a:ext cx="648383" cy="70788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1c.</a:t>
            </a:r>
            <a:b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b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Text</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29" name="Up Arrow 28"/>
          <p:cNvSpPr/>
          <p:nvPr/>
        </p:nvSpPr>
        <p:spPr>
          <a:xfrm rot="2900683">
            <a:off x="5766506" y="1382582"/>
            <a:ext cx="222582" cy="2782163"/>
          </a:xfrm>
          <a:prstGeom prst="up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31" name="TextBox 30"/>
          <p:cNvSpPr txBox="1"/>
          <p:nvPr/>
        </p:nvSpPr>
        <p:spPr>
          <a:xfrm rot="19042530">
            <a:off x="4106365" y="2370483"/>
            <a:ext cx="31257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rgbClr val="000000"/>
                </a:solidFill>
                <a:effectLst/>
                <a:uLnTx/>
                <a:uFillTx/>
                <a:latin typeface="Cambria" charset="0"/>
                <a:ea typeface="Cambria" charset="0"/>
                <a:cs typeface="Cambria" charset="0"/>
              </a:rPr>
              <a:t>2. Request motor or bus route</a:t>
            </a:r>
            <a:endParaRPr kumimoji="0" lang="en-US" sz="18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36" name="TextBox 35"/>
          <p:cNvSpPr txBox="1"/>
          <p:nvPr/>
        </p:nvSpPr>
        <p:spPr>
          <a:xfrm>
            <a:off x="7005653" y="1494726"/>
            <a:ext cx="1656415" cy="338554"/>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rgbClr val="FF0000"/>
                </a:solidFill>
                <a:effectLst/>
                <a:uLnTx/>
                <a:uFillTx/>
                <a:latin typeface="Cambria" charset="0"/>
                <a:ea typeface="Cambria" charset="0"/>
                <a:cs typeface="Cambria" charset="0"/>
              </a:rPr>
              <a:t>Google Map API</a:t>
            </a:r>
            <a:endParaRPr kumimoji="0" lang="en-US" sz="1600" b="1" i="0" u="none" strike="noStrike" kern="0" cap="none" spc="0" normalizeH="0" baseline="0" noProof="0" dirty="0">
              <a:ln>
                <a:noFill/>
              </a:ln>
              <a:solidFill>
                <a:srgbClr val="FF0000"/>
              </a:solidFill>
              <a:effectLst/>
              <a:uLnTx/>
              <a:uFillTx/>
              <a:latin typeface="Cambria" charset="0"/>
              <a:ea typeface="Cambria" charset="0"/>
              <a:cs typeface="Cambria" charset="0"/>
            </a:endParaRPr>
          </a:p>
        </p:txBody>
      </p:sp>
      <p:pic>
        <p:nvPicPr>
          <p:cNvPr id="3" name="Picture 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506731" y="869533"/>
            <a:ext cx="640080" cy="640080"/>
          </a:xfrm>
          <a:prstGeom prst="rect">
            <a:avLst/>
          </a:prstGeom>
        </p:spPr>
      </p:pic>
      <p:pic>
        <p:nvPicPr>
          <p:cNvPr id="17" name="Picture 16"/>
          <p:cNvPicPr>
            <a:picLocks noChangeAspect="1"/>
          </p:cNvPicPr>
          <p:nvPr/>
        </p:nvPicPr>
        <p:blipFill rotWithShape="1">
          <a:blip r:embed="rId7" cstate="print">
            <a:extLst>
              <a:ext uri="{28A0092B-C50C-407E-A947-70E740481C1C}">
                <a14:useLocalDpi xmlns:a14="http://schemas.microsoft.com/office/drawing/2010/main" val="0"/>
              </a:ext>
            </a:extLst>
          </a:blip>
          <a:srcRect l="22301" r="22655" b="23406"/>
          <a:stretch/>
        </p:blipFill>
        <p:spPr>
          <a:xfrm>
            <a:off x="7506731" y="1819935"/>
            <a:ext cx="640079" cy="582684"/>
          </a:xfrm>
          <a:prstGeom prst="rect">
            <a:avLst/>
          </a:prstGeom>
        </p:spPr>
      </p:pic>
      <p:sp>
        <p:nvSpPr>
          <p:cNvPr id="18" name="TextBox 17"/>
          <p:cNvSpPr txBox="1"/>
          <p:nvPr/>
        </p:nvSpPr>
        <p:spPr>
          <a:xfrm>
            <a:off x="7282134" y="2444039"/>
            <a:ext cx="1266885"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rgbClr val="FF0000"/>
                </a:solidFill>
                <a:effectLst/>
                <a:uLnTx/>
                <a:uFillTx/>
                <a:latin typeface="Cambria" charset="0"/>
                <a:ea typeface="Cambria" charset="0"/>
                <a:cs typeface="Cambria" charset="0"/>
              </a:rPr>
              <a:t>Bus Service</a:t>
            </a:r>
            <a:endParaRPr kumimoji="0" lang="en-US" sz="1600" b="1" i="0" u="none" strike="noStrike" kern="0" cap="none" spc="0" normalizeH="0" baseline="0" noProof="0" dirty="0">
              <a:ln>
                <a:noFill/>
              </a:ln>
              <a:solidFill>
                <a:srgbClr val="FF0000"/>
              </a:solidFill>
              <a:effectLst/>
              <a:uLnTx/>
              <a:uFillTx/>
              <a:latin typeface="Cambria" charset="0"/>
              <a:ea typeface="Cambria" charset="0"/>
              <a:cs typeface="Cambria" charset="0"/>
            </a:endParaRPr>
          </a:p>
        </p:txBody>
      </p:sp>
      <p:sp>
        <p:nvSpPr>
          <p:cNvPr id="19" name="Down Arrow 18"/>
          <p:cNvSpPr/>
          <p:nvPr/>
        </p:nvSpPr>
        <p:spPr>
          <a:xfrm rot="2821443">
            <a:off x="5939791" y="1640652"/>
            <a:ext cx="232700" cy="2725205"/>
          </a:xfrm>
          <a:prstGeom prst="down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30" name="TextBox 29"/>
          <p:cNvSpPr txBox="1"/>
          <p:nvPr/>
        </p:nvSpPr>
        <p:spPr>
          <a:xfrm rot="19042530">
            <a:off x="5533071" y="2877821"/>
            <a:ext cx="1643014"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3. List results</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pic>
        <p:nvPicPr>
          <p:cNvPr id="32" name="Picture 31"/>
          <p:cNvPicPr>
            <a:picLocks noChangeAspect="1"/>
          </p:cNvPicPr>
          <p:nvPr/>
        </p:nvPicPr>
        <p:blipFill rotWithShape="1">
          <a:blip r:embed="rId8" cstate="print">
            <a:extLst>
              <a:ext uri="{28A0092B-C50C-407E-A947-70E740481C1C}">
                <a14:useLocalDpi xmlns:a14="http://schemas.microsoft.com/office/drawing/2010/main" val="0"/>
              </a:ext>
            </a:extLst>
          </a:blip>
          <a:srcRect l="12442" t="83042" r="78378"/>
          <a:stretch/>
        </p:blipFill>
        <p:spPr>
          <a:xfrm>
            <a:off x="7394528" y="4920841"/>
            <a:ext cx="606721" cy="1030077"/>
          </a:xfrm>
          <a:prstGeom prst="rect">
            <a:avLst/>
          </a:prstGeom>
        </p:spPr>
      </p:pic>
      <p:sp>
        <p:nvSpPr>
          <p:cNvPr id="33" name="TextBox 32"/>
          <p:cNvSpPr txBox="1"/>
          <p:nvPr/>
        </p:nvSpPr>
        <p:spPr>
          <a:xfrm>
            <a:off x="6991123" y="5950918"/>
            <a:ext cx="1500795"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rgbClr val="FF0000"/>
                </a:solidFill>
                <a:effectLst/>
                <a:uLnTx/>
                <a:uFillTx/>
                <a:latin typeface="Cambria" charset="0"/>
                <a:ea typeface="Cambria" charset="0"/>
                <a:cs typeface="Cambria" charset="0"/>
              </a:rPr>
              <a:t>Android Wear</a:t>
            </a:r>
            <a:endParaRPr kumimoji="0" lang="en-US" sz="1600" b="1" i="0" u="none" strike="noStrike" kern="0" cap="none" spc="0" normalizeH="0" baseline="0" noProof="0" dirty="0">
              <a:ln>
                <a:noFill/>
              </a:ln>
              <a:solidFill>
                <a:srgbClr val="FF0000"/>
              </a:solidFill>
              <a:effectLst/>
              <a:uLnTx/>
              <a:uFillTx/>
              <a:latin typeface="Cambria" charset="0"/>
              <a:ea typeface="Cambria" charset="0"/>
              <a:cs typeface="Cambria" charset="0"/>
            </a:endParaRPr>
          </a:p>
        </p:txBody>
      </p:sp>
      <p:sp>
        <p:nvSpPr>
          <p:cNvPr id="4" name="Slide Number Placeholder 3"/>
          <p:cNvSpPr>
            <a:spLocks noGrp="1"/>
          </p:cNvSpPr>
          <p:nvPr>
            <p:ph type="sldNum" sz="quarter" idx="12"/>
          </p:nvPr>
        </p:nvSpPr>
        <p:spPr/>
        <p:txBody>
          <a:bodyPr/>
          <a:lstStyle/>
          <a:p>
            <a:fld id="{A5E2EACC-D4B0-3045-B4AB-6B247433880E}" type="slidenum">
              <a:rPr lang="en-US" smtClean="0">
                <a:solidFill>
                  <a:prstClr val="black">
                    <a:tint val="75000"/>
                  </a:prstClr>
                </a:solidFill>
              </a:rPr>
              <a:pPr/>
              <a:t>241</a:t>
            </a:fld>
            <a:endParaRPr lang="en-US">
              <a:solidFill>
                <a:prstClr val="black">
                  <a:tint val="75000"/>
                </a:prstClr>
              </a:solidFill>
            </a:endParaRPr>
          </a:p>
        </p:txBody>
      </p:sp>
    </p:spTree>
    <p:extLst>
      <p:ext uri="{BB962C8B-B14F-4D97-AF65-F5344CB8AC3E}">
        <p14:creationId xmlns:p14="http://schemas.microsoft.com/office/powerpoint/2010/main" val="1325211923"/>
      </p:ext>
    </p:extLst>
  </p:cSld>
  <p:clrMapOvr>
    <a:masterClrMapping/>
  </p:clrMapOvr>
  <p:timing>
    <p:tnLst>
      <p:par>
        <p:cTn id="1" dur="indefinite" restart="never" nodeType="tmRoot"/>
      </p:par>
    </p:tn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a:latin typeface="Cambria" charset="0"/>
                <a:ea typeface="Cambria" charset="0"/>
                <a:cs typeface="Cambria" charset="0"/>
              </a:rPr>
              <a:t>System Architecture</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20" name="Picture 2" descr="C:\Users\ngoan\Desktop\bus.png"/>
          <p:cNvPicPr>
            <a:picLocks noChangeAspect="1" noChangeArrowheads="1"/>
          </p:cNvPicPr>
          <p:nvPr/>
        </p:nvPicPr>
        <p:blipFill rotWithShape="1">
          <a:blip r:embed="rId3">
            <a:extLst>
              <a:ext uri="{28A0092B-C50C-407E-A947-70E740481C1C}">
                <a14:useLocalDpi xmlns:a14="http://schemas.microsoft.com/office/drawing/2010/main" val="0"/>
              </a:ext>
            </a:extLst>
          </a:blip>
          <a:srcRect l="41653" t="43647" r="50398" b="42181"/>
          <a:stretch/>
        </p:blipFill>
        <p:spPr bwMode="auto">
          <a:xfrm>
            <a:off x="4008508" y="3493094"/>
            <a:ext cx="597043" cy="92541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8010" y="3475470"/>
            <a:ext cx="789246" cy="789246"/>
          </a:xfrm>
          <a:prstGeom prst="rect">
            <a:avLst/>
          </a:prstGeom>
        </p:spPr>
      </p:pic>
      <p:sp>
        <p:nvSpPr>
          <p:cNvPr id="22" name="Right Arrow 21"/>
          <p:cNvSpPr/>
          <p:nvPr/>
        </p:nvSpPr>
        <p:spPr>
          <a:xfrm>
            <a:off x="1570322" y="4089312"/>
            <a:ext cx="2315002" cy="199706"/>
          </a:xfrm>
          <a:prstGeom prst="rightArrow">
            <a:avLst/>
          </a:prstGeom>
          <a:solidFill>
            <a:srgbClr val="2388DB"/>
          </a:solidFill>
          <a:ln w="25400" cap="flat" cmpd="sng" algn="ctr">
            <a:solidFill>
              <a:srgbClr val="2388DB"/>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3" name="TextBox 22"/>
          <p:cNvSpPr txBox="1"/>
          <p:nvPr/>
        </p:nvSpPr>
        <p:spPr>
          <a:xfrm>
            <a:off x="1899628" y="3755748"/>
            <a:ext cx="1954333"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1a. Text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pic>
        <p:nvPicPr>
          <p:cNvPr id="24" name="Picture 2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05987" y="926929"/>
            <a:ext cx="850290" cy="839004"/>
          </a:xfrm>
          <a:prstGeom prst="rect">
            <a:avLst/>
          </a:prstGeom>
        </p:spPr>
      </p:pic>
      <p:sp>
        <p:nvSpPr>
          <p:cNvPr id="25" name="Up Arrow 24"/>
          <p:cNvSpPr/>
          <p:nvPr/>
        </p:nvSpPr>
        <p:spPr>
          <a:xfrm rot="3098377">
            <a:off x="2654530" y="1166486"/>
            <a:ext cx="217957" cy="3046974"/>
          </a:xfrm>
          <a:prstGeom prst="up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6" name="Down Arrow 25"/>
          <p:cNvSpPr/>
          <p:nvPr/>
        </p:nvSpPr>
        <p:spPr>
          <a:xfrm>
            <a:off x="4218170" y="1865915"/>
            <a:ext cx="213100" cy="1501766"/>
          </a:xfrm>
          <a:prstGeom prst="down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7" name="TextBox 26"/>
          <p:cNvSpPr txBox="1"/>
          <p:nvPr/>
        </p:nvSpPr>
        <p:spPr>
          <a:xfrm rot="19217945">
            <a:off x="1687897" y="2167635"/>
            <a:ext cx="195098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1b. Voice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28" name="TextBox 27"/>
          <p:cNvSpPr txBox="1"/>
          <p:nvPr/>
        </p:nvSpPr>
        <p:spPr>
          <a:xfrm>
            <a:off x="3494104" y="2486659"/>
            <a:ext cx="648383" cy="70788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1c.</a:t>
            </a:r>
            <a:b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b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Text</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29" name="Up Arrow 28"/>
          <p:cNvSpPr/>
          <p:nvPr/>
        </p:nvSpPr>
        <p:spPr>
          <a:xfrm rot="2900683">
            <a:off x="5766506" y="1382582"/>
            <a:ext cx="222582" cy="2782163"/>
          </a:xfrm>
          <a:prstGeom prst="up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31" name="TextBox 30"/>
          <p:cNvSpPr txBox="1"/>
          <p:nvPr/>
        </p:nvSpPr>
        <p:spPr>
          <a:xfrm rot="19042530">
            <a:off x="4106365" y="2370483"/>
            <a:ext cx="31257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rgbClr val="000000"/>
                </a:solidFill>
                <a:effectLst/>
                <a:uLnTx/>
                <a:uFillTx/>
                <a:latin typeface="Cambria" charset="0"/>
                <a:ea typeface="Cambria" charset="0"/>
                <a:cs typeface="Cambria" charset="0"/>
              </a:rPr>
              <a:t>2. Request motor or bus route</a:t>
            </a:r>
            <a:endParaRPr kumimoji="0" lang="en-US" sz="18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36" name="TextBox 35"/>
          <p:cNvSpPr txBox="1"/>
          <p:nvPr/>
        </p:nvSpPr>
        <p:spPr>
          <a:xfrm>
            <a:off x="7005653" y="1494726"/>
            <a:ext cx="1656415" cy="338554"/>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rgbClr val="FF0000"/>
                </a:solidFill>
                <a:effectLst/>
                <a:uLnTx/>
                <a:uFillTx/>
                <a:latin typeface="Cambria" charset="0"/>
                <a:ea typeface="Cambria" charset="0"/>
                <a:cs typeface="Cambria" charset="0"/>
              </a:rPr>
              <a:t>Google Map API</a:t>
            </a:r>
            <a:endParaRPr kumimoji="0" lang="en-US" sz="1600" b="1" i="0" u="none" strike="noStrike" kern="0" cap="none" spc="0" normalizeH="0" baseline="0" noProof="0" dirty="0">
              <a:ln>
                <a:noFill/>
              </a:ln>
              <a:solidFill>
                <a:srgbClr val="FF0000"/>
              </a:solidFill>
              <a:effectLst/>
              <a:uLnTx/>
              <a:uFillTx/>
              <a:latin typeface="Cambria" charset="0"/>
              <a:ea typeface="Cambria" charset="0"/>
              <a:cs typeface="Cambria" charset="0"/>
            </a:endParaRPr>
          </a:p>
        </p:txBody>
      </p:sp>
      <p:pic>
        <p:nvPicPr>
          <p:cNvPr id="3" name="Picture 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506731" y="869533"/>
            <a:ext cx="640080" cy="640080"/>
          </a:xfrm>
          <a:prstGeom prst="rect">
            <a:avLst/>
          </a:prstGeom>
        </p:spPr>
      </p:pic>
      <p:pic>
        <p:nvPicPr>
          <p:cNvPr id="17" name="Picture 16"/>
          <p:cNvPicPr>
            <a:picLocks noChangeAspect="1"/>
          </p:cNvPicPr>
          <p:nvPr/>
        </p:nvPicPr>
        <p:blipFill rotWithShape="1">
          <a:blip r:embed="rId7" cstate="print">
            <a:extLst>
              <a:ext uri="{28A0092B-C50C-407E-A947-70E740481C1C}">
                <a14:useLocalDpi xmlns:a14="http://schemas.microsoft.com/office/drawing/2010/main" val="0"/>
              </a:ext>
            </a:extLst>
          </a:blip>
          <a:srcRect l="22301" r="22655" b="23406"/>
          <a:stretch/>
        </p:blipFill>
        <p:spPr>
          <a:xfrm>
            <a:off x="7506731" y="1819935"/>
            <a:ext cx="640079" cy="582684"/>
          </a:xfrm>
          <a:prstGeom prst="rect">
            <a:avLst/>
          </a:prstGeom>
        </p:spPr>
      </p:pic>
      <p:sp>
        <p:nvSpPr>
          <p:cNvPr id="18" name="TextBox 17"/>
          <p:cNvSpPr txBox="1"/>
          <p:nvPr/>
        </p:nvSpPr>
        <p:spPr>
          <a:xfrm>
            <a:off x="7282134" y="2444039"/>
            <a:ext cx="1266885"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rgbClr val="FF0000"/>
                </a:solidFill>
                <a:effectLst/>
                <a:uLnTx/>
                <a:uFillTx/>
                <a:latin typeface="Cambria" charset="0"/>
                <a:ea typeface="Cambria" charset="0"/>
                <a:cs typeface="Cambria" charset="0"/>
              </a:rPr>
              <a:t>Bus Service</a:t>
            </a:r>
            <a:endParaRPr kumimoji="0" lang="en-US" sz="1600" b="1" i="0" u="none" strike="noStrike" kern="0" cap="none" spc="0" normalizeH="0" baseline="0" noProof="0" dirty="0">
              <a:ln>
                <a:noFill/>
              </a:ln>
              <a:solidFill>
                <a:srgbClr val="FF0000"/>
              </a:solidFill>
              <a:effectLst/>
              <a:uLnTx/>
              <a:uFillTx/>
              <a:latin typeface="Cambria" charset="0"/>
              <a:ea typeface="Cambria" charset="0"/>
              <a:cs typeface="Cambria" charset="0"/>
            </a:endParaRPr>
          </a:p>
        </p:txBody>
      </p:sp>
      <p:sp>
        <p:nvSpPr>
          <p:cNvPr id="19" name="Down Arrow 18"/>
          <p:cNvSpPr/>
          <p:nvPr/>
        </p:nvSpPr>
        <p:spPr>
          <a:xfrm rot="2821443">
            <a:off x="5939791" y="1640652"/>
            <a:ext cx="232700" cy="2725205"/>
          </a:xfrm>
          <a:prstGeom prst="down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30" name="TextBox 29"/>
          <p:cNvSpPr txBox="1"/>
          <p:nvPr/>
        </p:nvSpPr>
        <p:spPr>
          <a:xfrm rot="19042530">
            <a:off x="5533071" y="2877821"/>
            <a:ext cx="1643014"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3. List results</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pic>
        <p:nvPicPr>
          <p:cNvPr id="32" name="Picture 31"/>
          <p:cNvPicPr>
            <a:picLocks noChangeAspect="1"/>
          </p:cNvPicPr>
          <p:nvPr/>
        </p:nvPicPr>
        <p:blipFill rotWithShape="1">
          <a:blip r:embed="rId8" cstate="print">
            <a:extLst>
              <a:ext uri="{28A0092B-C50C-407E-A947-70E740481C1C}">
                <a14:useLocalDpi xmlns:a14="http://schemas.microsoft.com/office/drawing/2010/main" val="0"/>
              </a:ext>
            </a:extLst>
          </a:blip>
          <a:srcRect l="12442" t="83042" r="78378"/>
          <a:stretch/>
        </p:blipFill>
        <p:spPr>
          <a:xfrm>
            <a:off x="7394528" y="4920841"/>
            <a:ext cx="606721" cy="1030077"/>
          </a:xfrm>
          <a:prstGeom prst="rect">
            <a:avLst/>
          </a:prstGeom>
        </p:spPr>
      </p:pic>
      <p:sp>
        <p:nvSpPr>
          <p:cNvPr id="33" name="TextBox 32"/>
          <p:cNvSpPr txBox="1"/>
          <p:nvPr/>
        </p:nvSpPr>
        <p:spPr>
          <a:xfrm>
            <a:off x="6991123" y="5950918"/>
            <a:ext cx="1500795"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rgbClr val="FF0000"/>
                </a:solidFill>
                <a:effectLst/>
                <a:uLnTx/>
                <a:uFillTx/>
                <a:latin typeface="Cambria" charset="0"/>
                <a:ea typeface="Cambria" charset="0"/>
                <a:cs typeface="Cambria" charset="0"/>
              </a:rPr>
              <a:t>Android Wear</a:t>
            </a:r>
            <a:endParaRPr kumimoji="0" lang="en-US" sz="1600" b="1" i="0" u="none" strike="noStrike" kern="0" cap="none" spc="0" normalizeH="0" baseline="0" noProof="0" dirty="0">
              <a:ln>
                <a:noFill/>
              </a:ln>
              <a:solidFill>
                <a:srgbClr val="FF0000"/>
              </a:solidFill>
              <a:effectLst/>
              <a:uLnTx/>
              <a:uFillTx/>
              <a:latin typeface="Cambria" charset="0"/>
              <a:ea typeface="Cambria" charset="0"/>
              <a:cs typeface="Cambria" charset="0"/>
            </a:endParaRPr>
          </a:p>
        </p:txBody>
      </p:sp>
      <p:sp>
        <p:nvSpPr>
          <p:cNvPr id="34" name="Down Arrow 33"/>
          <p:cNvSpPr/>
          <p:nvPr/>
        </p:nvSpPr>
        <p:spPr>
          <a:xfrm rot="18163754">
            <a:off x="5360001" y="3950741"/>
            <a:ext cx="284843" cy="2553443"/>
          </a:xfrm>
          <a:prstGeom prst="down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35" name="TextBox 34"/>
          <p:cNvSpPr txBox="1"/>
          <p:nvPr/>
        </p:nvSpPr>
        <p:spPr>
          <a:xfrm rot="1846259">
            <a:off x="4602884" y="4506252"/>
            <a:ext cx="2197268" cy="70788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rPr>
              <a:t>3</a:t>
            </a: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 Sync data when </a:t>
            </a:r>
            <a:b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b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on street</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4" name="Slide Number Placeholder 3"/>
          <p:cNvSpPr>
            <a:spLocks noGrp="1"/>
          </p:cNvSpPr>
          <p:nvPr>
            <p:ph type="sldNum" sz="quarter" idx="12"/>
          </p:nvPr>
        </p:nvSpPr>
        <p:spPr/>
        <p:txBody>
          <a:bodyPr/>
          <a:lstStyle/>
          <a:p>
            <a:fld id="{A5E2EACC-D4B0-3045-B4AB-6B247433880E}" type="slidenum">
              <a:rPr lang="en-US" smtClean="0">
                <a:solidFill>
                  <a:prstClr val="black">
                    <a:tint val="75000"/>
                  </a:prstClr>
                </a:solidFill>
              </a:rPr>
              <a:pPr/>
              <a:t>242</a:t>
            </a:fld>
            <a:endParaRPr lang="en-US">
              <a:solidFill>
                <a:prstClr val="black">
                  <a:tint val="75000"/>
                </a:prstClr>
              </a:solidFill>
            </a:endParaRPr>
          </a:p>
        </p:txBody>
      </p:sp>
    </p:spTree>
    <p:extLst>
      <p:ext uri="{BB962C8B-B14F-4D97-AF65-F5344CB8AC3E}">
        <p14:creationId xmlns:p14="http://schemas.microsoft.com/office/powerpoint/2010/main" val="3750775287"/>
      </p:ext>
    </p:extLst>
  </p:cSld>
  <p:clrMapOvr>
    <a:masterClrMapping/>
  </p:clrMapOvr>
  <p:timing>
    <p:tnLst>
      <p:par>
        <p:cTn id="1" dur="indefinite" restart="never" nodeType="tmRoot"/>
      </p:par>
    </p:tn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676870"/>
            <a:ext cx="2262158" cy="92333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5400" b="0" i="0" u="none" strike="noStrike" kern="0" cap="none" spc="0" normalizeH="0" baseline="0" noProof="0" dirty="0" smtClean="0">
                <a:ln>
                  <a:noFill/>
                </a:ln>
                <a:solidFill>
                  <a:schemeClr val="bg1"/>
                </a:solidFill>
                <a:effectLst/>
                <a:uLnTx/>
                <a:uFillTx/>
              </a:rPr>
              <a:t>DEMO</a:t>
            </a:r>
            <a:endParaRPr kumimoji="0" lang="en-US" sz="5400" b="0" i="0" u="none" strike="noStrike" kern="0" cap="none" spc="0" normalizeH="0" baseline="0" noProof="0" dirty="0">
              <a:ln>
                <a:noFill/>
              </a:ln>
              <a:solidFill>
                <a:schemeClr val="bg1"/>
              </a:solidFill>
              <a:effectLst/>
              <a:uLnTx/>
              <a:uFillTx/>
            </a:endParaRPr>
          </a:p>
        </p:txBody>
      </p:sp>
      <p:sp>
        <p:nvSpPr>
          <p:cNvPr id="15" name="Content Placeholder 2"/>
          <p:cNvSpPr txBox="1">
            <a:spLocks/>
          </p:cNvSpPr>
          <p:nvPr/>
        </p:nvSpPr>
        <p:spPr>
          <a:xfrm>
            <a:off x="628650" y="1825625"/>
            <a:ext cx="7886700" cy="4351338"/>
          </a:xfrm>
          <a:prstGeom prst="rect">
            <a:avLst/>
          </a:prstGeom>
        </p:spPr>
        <p:txBody>
          <a:bodyPr vert="horz" lIns="91425" tIns="91425" rIns="91425" bIns="91425" rtlCol="0" anchor="t" anchorCtr="0">
            <a:normAutofit/>
          </a:bodyPr>
          <a:lstStyle>
            <a:lvl1pPr marL="228594" indent="-228594" algn="l" defTabSz="914377" rtl="0" eaLnBrk="1" latinLnBrk="0" hangingPunct="1">
              <a:lnSpc>
                <a:spcPct val="90000"/>
              </a:lnSpc>
              <a:spcBef>
                <a:spcPts val="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9pPr>
          </a:lstStyle>
          <a:p>
            <a:pPr marL="514350" marR="0" lvl="0" indent="-514350" algn="l" defTabSz="914377" rtl="0" eaLnBrk="1" fontAlgn="auto" latinLnBrk="0" hangingPunct="1">
              <a:lnSpc>
                <a:spcPct val="90000"/>
              </a:lnSpc>
              <a:spcBef>
                <a:spcPts val="0"/>
              </a:spcBef>
              <a:spcAft>
                <a:spcPts val="0"/>
              </a:spcAft>
              <a:buClrTx/>
              <a:buSzTx/>
              <a:buFont typeface="Arial" panose="020B0604020202020204" pitchFamily="34" charset="0"/>
              <a:buAutoNum type="arabicPeriod"/>
              <a:tabLst/>
              <a:defRPr/>
            </a:pPr>
            <a:r>
              <a:rPr kumimoji="0" lang="en-US" sz="2800" b="0" i="0" u="none" strike="noStrike" kern="1200" cap="none" spc="0" normalizeH="0" baseline="0" noProof="0" dirty="0" smtClean="0">
                <a:ln>
                  <a:noFill/>
                </a:ln>
                <a:solidFill>
                  <a:schemeClr val="tx1"/>
                </a:solidFill>
                <a:effectLst/>
                <a:uLnTx/>
                <a:uFillTx/>
                <a:latin typeface="+mn-lt"/>
                <a:ea typeface="+mn-ea"/>
                <a:cs typeface="+mn-cs"/>
              </a:rPr>
              <a:t>Navigate each turn on motorbike</a:t>
            </a:r>
          </a:p>
          <a:p>
            <a:pPr marL="514350" marR="0" lvl="0" indent="-514350" algn="l" defTabSz="914377" rtl="0" eaLnBrk="1" fontAlgn="auto" latinLnBrk="0" hangingPunct="1">
              <a:lnSpc>
                <a:spcPct val="90000"/>
              </a:lnSpc>
              <a:spcBef>
                <a:spcPts val="0"/>
              </a:spcBef>
              <a:spcAft>
                <a:spcPts val="0"/>
              </a:spcAft>
              <a:buClrTx/>
              <a:buSzTx/>
              <a:buFont typeface="Arial" panose="020B0604020202020204" pitchFamily="34" charset="0"/>
              <a:buAutoNum type="arabicPeriod"/>
              <a:tabLst/>
              <a:defRPr/>
            </a:pPr>
            <a:r>
              <a:rPr kumimoji="0" lang="en-US" sz="2800" b="0" i="0" u="none" strike="noStrike" kern="1200" cap="none" spc="0" normalizeH="0" baseline="0" noProof="0" dirty="0" smtClean="0">
                <a:ln>
                  <a:noFill/>
                </a:ln>
                <a:solidFill>
                  <a:schemeClr val="tx1"/>
                </a:solidFill>
                <a:effectLst/>
                <a:uLnTx/>
                <a:uFillTx/>
                <a:latin typeface="+mn-lt"/>
                <a:ea typeface="+mn-ea"/>
                <a:cs typeface="+mn-cs"/>
              </a:rPr>
              <a:t>Notify to user</a:t>
            </a:r>
          </a:p>
          <a:p>
            <a:pPr marL="514350" marR="0" lvl="0" indent="-514350" algn="l" defTabSz="914377" rtl="0" eaLnBrk="1" fontAlgn="auto" latinLnBrk="0" hangingPunct="1">
              <a:lnSpc>
                <a:spcPct val="90000"/>
              </a:lnSpc>
              <a:spcBef>
                <a:spcPts val="0"/>
              </a:spcBef>
              <a:spcAft>
                <a:spcPts val="0"/>
              </a:spcAft>
              <a:buClrTx/>
              <a:buSzTx/>
              <a:buFont typeface="Arial" panose="020B0604020202020204" pitchFamily="34" charset="0"/>
              <a:buAutoNum type="arabicPeriod"/>
              <a:tabLst/>
              <a:defRPr/>
            </a:pPr>
            <a:r>
              <a:rPr kumimoji="0" lang="en-US" sz="2800" b="0" i="0" u="none" strike="noStrike" kern="1200" cap="none" spc="0" normalizeH="0" baseline="0" noProof="0" dirty="0" smtClean="0">
                <a:ln>
                  <a:noFill/>
                </a:ln>
                <a:solidFill>
                  <a:schemeClr val="tx1"/>
                </a:solidFill>
                <a:effectLst/>
                <a:uLnTx/>
                <a:uFillTx/>
                <a:latin typeface="+mn-lt"/>
                <a:ea typeface="+mn-ea"/>
                <a:cs typeface="+mn-cs"/>
              </a:rPr>
              <a:t>Notify to wear</a:t>
            </a:r>
            <a:endParaRPr kumimoji="0" lang="en-US" sz="2800" b="0" i="0" u="none" strike="noStrike" kern="1200" cap="none" spc="0" normalizeH="0" baseline="0" noProof="0" dirty="0">
              <a:ln>
                <a:noFill/>
              </a:ln>
              <a:solidFill>
                <a:schemeClr val="tx1"/>
              </a:solidFill>
              <a:effectLst/>
              <a:uLnTx/>
              <a:uFillTx/>
              <a:latin typeface="+mn-lt"/>
              <a:ea typeface="+mn-ea"/>
              <a:cs typeface="+mn-cs"/>
            </a:endParaRPr>
          </a:p>
        </p:txBody>
      </p:sp>
      <p:sp>
        <p:nvSpPr>
          <p:cNvPr id="5" name="Slide Number Placeholder 4"/>
          <p:cNvSpPr>
            <a:spLocks noGrp="1"/>
          </p:cNvSpPr>
          <p:nvPr>
            <p:ph type="sldNum" sz="quarter" idx="12"/>
          </p:nvPr>
        </p:nvSpPr>
        <p:spPr>
          <a:xfrm>
            <a:off x="6457950" y="6356351"/>
            <a:ext cx="2057400" cy="365125"/>
          </a:xfrm>
        </p:spPr>
        <p:txBody>
          <a:bodyPr/>
          <a:lstStyle/>
          <a:p>
            <a:pPr algn="r"/>
            <a:r>
              <a:rPr lang="en-US" sz="1200" dirty="0" smtClean="0">
                <a:solidFill>
                  <a:schemeClr val="bg1">
                    <a:lumMod val="65000"/>
                  </a:schemeClr>
                </a:solidFill>
              </a:rPr>
              <a:t>243</a:t>
            </a:r>
            <a:endParaRPr lang="en-US" sz="1200" dirty="0">
              <a:solidFill>
                <a:schemeClr val="bg1">
                  <a:lumMod val="65000"/>
                </a:schemeClr>
              </a:solidFill>
            </a:endParaRPr>
          </a:p>
        </p:txBody>
      </p:sp>
    </p:spTree>
    <p:extLst>
      <p:ext uri="{BB962C8B-B14F-4D97-AF65-F5344CB8AC3E}">
        <p14:creationId xmlns:p14="http://schemas.microsoft.com/office/powerpoint/2010/main" val="378960369"/>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vi-VN" sz="5400" dirty="0" smtClean="0">
                <a:solidFill>
                  <a:schemeClr val="bg1"/>
                </a:solidFill>
                <a:latin typeface="Cambria"/>
                <a:ea typeface="Cambria"/>
                <a:cs typeface="Cambria"/>
                <a:sym typeface="Cambria"/>
              </a:rPr>
              <a:t>Problem</a:t>
            </a:r>
            <a:endParaRPr lang="en-US" sz="5400" dirty="0">
              <a:solidFill>
                <a:schemeClr val="bg1"/>
              </a:solidFill>
              <a:latin typeface="Cambria"/>
              <a:ea typeface="Cambria"/>
              <a:cs typeface="Cambria"/>
              <a:sym typeface="Cambria"/>
            </a:endParaRPr>
          </a:p>
        </p:txBody>
      </p:sp>
      <p:sp>
        <p:nvSpPr>
          <p:cNvPr id="9" name="Content Placeholder 2"/>
          <p:cNvSpPr txBox="1">
            <a:spLocks/>
          </p:cNvSpPr>
          <p:nvPr/>
        </p:nvSpPr>
        <p:spPr>
          <a:xfrm>
            <a:off x="628650" y="1825625"/>
            <a:ext cx="7886700" cy="4351338"/>
          </a:xfrm>
          <a:prstGeom prst="rect">
            <a:avLst/>
          </a:prstGeom>
        </p:spPr>
        <p:txBody>
          <a:bodyPr vert="horz" lIns="91425" tIns="91425" rIns="91425" bIns="91425" rtlCol="0" anchor="t" anchorCtr="0">
            <a:normAutofit/>
          </a:bodyPr>
          <a:lstStyle>
            <a:lvl1pPr marL="228594" indent="-228594" algn="l" defTabSz="914377" rtl="0" eaLnBrk="1" latinLnBrk="0" hangingPunct="1">
              <a:lnSpc>
                <a:spcPct val="90000"/>
              </a:lnSpc>
              <a:spcBef>
                <a:spcPts val="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9pPr>
          </a:lstStyle>
          <a:p>
            <a:pPr marL="228594" marR="0" lvl="0" indent="-228594" algn="l" defTabSz="914377" rtl="0" eaLnBrk="1" fontAlgn="auto" latinLnBrk="0" hangingPunct="1">
              <a:lnSpc>
                <a:spcPct val="9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smtClean="0">
                <a:ln>
                  <a:noFill/>
                </a:ln>
                <a:solidFill>
                  <a:schemeClr val="tx1"/>
                </a:solidFill>
                <a:effectLst/>
                <a:uLnTx/>
                <a:uFillTx/>
                <a:latin typeface="Cambria" panose="02040503050406030204" pitchFamily="18" charset="0"/>
                <a:ea typeface="+mn-ea"/>
                <a:cs typeface="+mn-cs"/>
              </a:rPr>
              <a:t>Smart wear is too small to view detail information</a:t>
            </a:r>
          </a:p>
          <a:p>
            <a:pPr marL="228594" marR="0" lvl="0" indent="-228594" algn="l" defTabSz="914377" rtl="0" eaLnBrk="1" fontAlgn="auto" latinLnBrk="0" hangingPunct="1">
              <a:lnSpc>
                <a:spcPct val="9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smtClean="0">
                <a:ln>
                  <a:noFill/>
                </a:ln>
                <a:solidFill>
                  <a:schemeClr val="tx1"/>
                </a:solidFill>
                <a:effectLst/>
                <a:uLnTx/>
                <a:uFillTx/>
                <a:latin typeface="Cambria" panose="02040503050406030204" pitchFamily="18" charset="0"/>
                <a:ea typeface="+mn-ea"/>
                <a:cs typeface="+mn-cs"/>
              </a:rPr>
              <a:t>Not everyone has smart wear.</a:t>
            </a:r>
          </a:p>
          <a:p>
            <a:pPr marL="228594" marR="0" lvl="0" indent="-228594" algn="l" defTabSz="914377" rtl="0" eaLnBrk="1" fontAlgn="auto" latinLnBrk="0" hangingPunct="1">
              <a:lnSpc>
                <a:spcPct val="9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smtClean="0">
                <a:ln>
                  <a:noFill/>
                </a:ln>
                <a:solidFill>
                  <a:schemeClr val="tx1"/>
                </a:solidFill>
                <a:effectLst/>
                <a:uLnTx/>
                <a:uFillTx/>
                <a:latin typeface="Cambria" panose="02040503050406030204" pitchFamily="18" charset="0"/>
                <a:ea typeface="+mn-ea"/>
                <a:cs typeface="+mn-cs"/>
              </a:rPr>
              <a:t>Price of smart wear is not cheap.</a:t>
            </a:r>
            <a:endParaRPr kumimoji="0" lang="en-US" sz="2800" b="0" i="0" u="none" strike="noStrike" kern="1200" cap="none" spc="0" normalizeH="0" baseline="0" noProof="0" dirty="0">
              <a:ln>
                <a:noFill/>
              </a:ln>
              <a:solidFill>
                <a:schemeClr val="tx1"/>
              </a:solidFill>
              <a:effectLst/>
              <a:uLnTx/>
              <a:uFillTx/>
              <a:latin typeface="Cambria" panose="02040503050406030204" pitchFamily="18" charset="0"/>
              <a:ea typeface="+mn-ea"/>
              <a:cs typeface="+mn-cs"/>
            </a:endParaRPr>
          </a:p>
        </p:txBody>
      </p:sp>
      <p:pic>
        <p:nvPicPr>
          <p:cNvPr id="11" name="Picture 10" descr="https://encrypted-tbn3.gstatic.com/images?q=tbn:ANd9GcQW0Mb9NxFOFJ3Pgf9abKAnH-e5B3Gm937ObRS4VKqxXk3dvCJi"/>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4623" y="3967162"/>
            <a:ext cx="2076450" cy="2209801"/>
          </a:xfrm>
          <a:prstGeom prst="rect">
            <a:avLst/>
          </a:prstGeom>
          <a:noFill/>
          <a:extLst>
            <a:ext uri="{909E8E84-426E-40DD-AFC4-6F175D3DCCD1}">
              <a14:hiddenFill xmlns:a14="http://schemas.microsoft.com/office/drawing/2010/main">
                <a:solidFill>
                  <a:srgbClr val="FFFFFF"/>
                </a:solidFill>
              </a14:hiddenFill>
            </a:ext>
          </a:extLst>
        </p:spPr>
      </p:pic>
      <p:sp>
        <p:nvSpPr>
          <p:cNvPr id="7" name="Slide Number Placeholder 4"/>
          <p:cNvSpPr>
            <a:spLocks noGrp="1"/>
          </p:cNvSpPr>
          <p:nvPr>
            <p:ph type="sldNum" sz="quarter" idx="12"/>
          </p:nvPr>
        </p:nvSpPr>
        <p:spPr>
          <a:xfrm>
            <a:off x="6457950" y="6356351"/>
            <a:ext cx="2057400" cy="365125"/>
          </a:xfrm>
        </p:spPr>
        <p:txBody>
          <a:bodyPr/>
          <a:lstStyle/>
          <a:p>
            <a:pPr algn="r"/>
            <a:r>
              <a:rPr lang="en-US" sz="1200" dirty="0" smtClean="0">
                <a:solidFill>
                  <a:schemeClr val="bg1">
                    <a:lumMod val="65000"/>
                  </a:schemeClr>
                </a:solidFill>
              </a:rPr>
              <a:t>244</a:t>
            </a:r>
            <a:endParaRPr lang="en-US" sz="1200" dirty="0">
              <a:solidFill>
                <a:schemeClr val="bg1">
                  <a:lumMod val="65000"/>
                </a:schemeClr>
              </a:solidFill>
            </a:endParaRPr>
          </a:p>
        </p:txBody>
      </p:sp>
    </p:spTree>
    <p:extLst>
      <p:ext uri="{BB962C8B-B14F-4D97-AF65-F5344CB8AC3E}">
        <p14:creationId xmlns:p14="http://schemas.microsoft.com/office/powerpoint/2010/main" val="2460197621"/>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6000" dirty="0" smtClean="0">
                <a:solidFill>
                  <a:schemeClr val="bg1"/>
                </a:solidFill>
                <a:latin typeface="Cambria" pitchFamily="18" charset="0"/>
              </a:rPr>
              <a:t>Solution</a:t>
            </a:r>
            <a:endParaRPr lang="en-US" sz="6000" dirty="0">
              <a:solidFill>
                <a:schemeClr val="bg1"/>
              </a:solidFill>
              <a:latin typeface="Cambria" pitchFamily="18" charset="0"/>
            </a:endParaRPr>
          </a:p>
        </p:txBody>
      </p:sp>
      <p:grpSp>
        <p:nvGrpSpPr>
          <p:cNvPr id="16" name="Group 15"/>
          <p:cNvGrpSpPr/>
          <p:nvPr/>
        </p:nvGrpSpPr>
        <p:grpSpPr>
          <a:xfrm>
            <a:off x="3098195" y="4580136"/>
            <a:ext cx="1920719" cy="1553123"/>
            <a:chOff x="3624419" y="3466888"/>
            <a:chExt cx="1920719" cy="1553123"/>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87747" y="3466888"/>
              <a:ext cx="1306902" cy="1306902"/>
            </a:xfrm>
            <a:prstGeom prst="rect">
              <a:avLst/>
            </a:prstGeom>
          </p:spPr>
        </p:pic>
        <p:sp>
          <p:nvSpPr>
            <p:cNvPr id="8" name="TextBox 7"/>
            <p:cNvSpPr txBox="1"/>
            <p:nvPr/>
          </p:nvSpPr>
          <p:spPr>
            <a:xfrm>
              <a:off x="3624419" y="4589124"/>
              <a:ext cx="1920719" cy="43088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200" b="1" i="0" u="none" strike="noStrike" kern="0" cap="none" spc="0" normalizeH="0" baseline="0" noProof="0" dirty="0" smtClean="0">
                  <a:ln>
                    <a:noFill/>
                  </a:ln>
                  <a:solidFill>
                    <a:sysClr val="windowText" lastClr="000000"/>
                  </a:solidFill>
                  <a:effectLst/>
                  <a:uLnTx/>
                  <a:uFillTx/>
                  <a:latin typeface="Cambria" panose="02040503050406030204" pitchFamily="18" charset="0"/>
                </a:rPr>
                <a:t>Street Router</a:t>
              </a:r>
              <a:endParaRPr kumimoji="0" lang="en-US" sz="22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5" name="Group 4"/>
          <p:cNvGrpSpPr/>
          <p:nvPr/>
        </p:nvGrpSpPr>
        <p:grpSpPr>
          <a:xfrm>
            <a:off x="667813" y="4773790"/>
            <a:ext cx="1587294" cy="1565926"/>
            <a:chOff x="820213" y="1642667"/>
            <a:chExt cx="1587294" cy="1565926"/>
          </a:xfrm>
        </p:grpSpPr>
        <p:pic>
          <p:nvPicPr>
            <p:cNvPr id="10" name="Picture 2" descr="C:\Users\ngoan\Desktop\image\bu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6342" y="1642667"/>
              <a:ext cx="1135039" cy="1135039"/>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820213" y="2777706"/>
              <a:ext cx="1587294" cy="43088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200" b="1" i="0" u="none" strike="noStrike" kern="0" cap="none" spc="0" normalizeH="0" baseline="0" noProof="0" dirty="0" smtClean="0">
                  <a:ln>
                    <a:noFill/>
                  </a:ln>
                  <a:solidFill>
                    <a:sysClr val="windowText" lastClr="000000"/>
                  </a:solidFill>
                  <a:effectLst/>
                  <a:uLnTx/>
                  <a:uFillTx/>
                  <a:latin typeface="Cambria" panose="02040503050406030204" pitchFamily="18" charset="0"/>
                </a:rPr>
                <a:t>Search bus</a:t>
              </a:r>
              <a:endParaRPr kumimoji="0" lang="en-US" sz="22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6" name="Group 5"/>
          <p:cNvGrpSpPr/>
          <p:nvPr/>
        </p:nvGrpSpPr>
        <p:grpSpPr>
          <a:xfrm>
            <a:off x="497895" y="2708031"/>
            <a:ext cx="1927131" cy="1522879"/>
            <a:chOff x="3517283" y="1642667"/>
            <a:chExt cx="1927131" cy="1522879"/>
          </a:xfrm>
        </p:grpSpPr>
        <p:pic>
          <p:nvPicPr>
            <p:cNvPr id="9" name="Picture 2" descr="C:\Users\ngoan\Desktop\image\24598-200.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53851" y="1642667"/>
              <a:ext cx="1135039" cy="1135039"/>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3517283" y="2734659"/>
              <a:ext cx="1927131" cy="43088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200" b="1" i="0" u="none" strike="noStrike" kern="0" cap="none" spc="0" normalizeH="0" baseline="0" noProof="0" dirty="0" smtClean="0">
                  <a:ln>
                    <a:noFill/>
                  </a:ln>
                  <a:solidFill>
                    <a:sysClr val="windowText" lastClr="000000"/>
                  </a:solidFill>
                  <a:effectLst/>
                  <a:uLnTx/>
                  <a:uFillTx/>
                  <a:latin typeface="Cambria" panose="02040503050406030204" pitchFamily="18" charset="0"/>
                </a:rPr>
                <a:t>Search motor</a:t>
              </a:r>
              <a:endParaRPr kumimoji="0" lang="en-US" sz="22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28" name="Group 27"/>
          <p:cNvGrpSpPr/>
          <p:nvPr/>
        </p:nvGrpSpPr>
        <p:grpSpPr>
          <a:xfrm>
            <a:off x="2255107" y="1827800"/>
            <a:ext cx="2307042" cy="1475165"/>
            <a:chOff x="6130106" y="1847819"/>
            <a:chExt cx="2307042" cy="1475165"/>
          </a:xfrm>
        </p:grpSpPr>
        <p:pic>
          <p:nvPicPr>
            <p:cNvPr id="29" name="Picture 2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661359" y="1847819"/>
              <a:ext cx="1066401" cy="1066401"/>
            </a:xfrm>
            <a:prstGeom prst="rect">
              <a:avLst/>
            </a:prstGeom>
          </p:spPr>
        </p:pic>
        <p:sp>
          <p:nvSpPr>
            <p:cNvPr id="30" name="TextBox 29"/>
            <p:cNvSpPr txBox="1"/>
            <p:nvPr/>
          </p:nvSpPr>
          <p:spPr>
            <a:xfrm>
              <a:off x="6130106" y="2892097"/>
              <a:ext cx="2307042" cy="43088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200" b="1" i="0" u="none" strike="noStrike" kern="0" cap="none" spc="0" normalizeH="0" baseline="0" noProof="0" dirty="0" smtClean="0">
                  <a:ln>
                    <a:noFill/>
                  </a:ln>
                  <a:solidFill>
                    <a:sysClr val="windowText" lastClr="000000"/>
                  </a:solidFill>
                  <a:effectLst/>
                  <a:uLnTx/>
                  <a:uFillTx/>
                  <a:latin typeface="Cambria" panose="02040503050406030204" pitchFamily="18" charset="0"/>
                </a:rPr>
                <a:t>Detect right way</a:t>
              </a:r>
              <a:endParaRPr kumimoji="0" lang="en-US" sz="22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31" name="Group 30"/>
          <p:cNvGrpSpPr/>
          <p:nvPr/>
        </p:nvGrpSpPr>
        <p:grpSpPr>
          <a:xfrm>
            <a:off x="4808802" y="1733890"/>
            <a:ext cx="1641796" cy="1586976"/>
            <a:chOff x="837807" y="3581865"/>
            <a:chExt cx="1641796" cy="1586976"/>
          </a:xfrm>
        </p:grpSpPr>
        <p:pic>
          <p:nvPicPr>
            <p:cNvPr id="32" name="Picture 3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82207" y="3581865"/>
              <a:ext cx="1156089" cy="1156089"/>
            </a:xfrm>
            <a:prstGeom prst="rect">
              <a:avLst/>
            </a:prstGeom>
          </p:spPr>
        </p:pic>
        <p:sp>
          <p:nvSpPr>
            <p:cNvPr id="33" name="TextBox 32"/>
            <p:cNvSpPr txBox="1"/>
            <p:nvPr/>
          </p:nvSpPr>
          <p:spPr>
            <a:xfrm>
              <a:off x="837807" y="4737954"/>
              <a:ext cx="1641796" cy="43088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200" b="1" i="0" u="none" strike="noStrike" kern="0" cap="none" spc="0" normalizeH="0" baseline="0" noProof="0" dirty="0" smtClean="0">
                  <a:ln>
                    <a:noFill/>
                  </a:ln>
                  <a:solidFill>
                    <a:sysClr val="windowText" lastClr="000000"/>
                  </a:solidFill>
                  <a:effectLst/>
                  <a:uLnTx/>
                  <a:uFillTx/>
                  <a:latin typeface="Cambria" panose="02040503050406030204" pitchFamily="18" charset="0"/>
                </a:rPr>
                <a:t>Map offline</a:t>
              </a:r>
              <a:endParaRPr kumimoji="0" lang="en-US" sz="22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cxnSp>
        <p:nvCxnSpPr>
          <p:cNvPr id="35" name="Straight Arrow Connector 34"/>
          <p:cNvCxnSpPr/>
          <p:nvPr/>
        </p:nvCxnSpPr>
        <p:spPr>
          <a:xfrm>
            <a:off x="4808802" y="5341309"/>
            <a:ext cx="1896798"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1" name="Group 20"/>
          <p:cNvGrpSpPr/>
          <p:nvPr/>
        </p:nvGrpSpPr>
        <p:grpSpPr>
          <a:xfrm>
            <a:off x="6457950" y="1827800"/>
            <a:ext cx="2771913" cy="1544825"/>
            <a:chOff x="4675601" y="5313385"/>
            <a:chExt cx="2771913" cy="1544825"/>
          </a:xfrm>
        </p:grpSpPr>
        <p:pic>
          <p:nvPicPr>
            <p:cNvPr id="22" name="Picture 2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284987" y="5313385"/>
              <a:ext cx="1093610" cy="1093610"/>
            </a:xfrm>
            <a:prstGeom prst="rect">
              <a:avLst/>
            </a:prstGeom>
          </p:spPr>
        </p:pic>
        <p:sp>
          <p:nvSpPr>
            <p:cNvPr id="23" name="Rectangle 22"/>
            <p:cNvSpPr/>
            <p:nvPr/>
          </p:nvSpPr>
          <p:spPr>
            <a:xfrm>
              <a:off x="4675601" y="6427323"/>
              <a:ext cx="2771913" cy="430887"/>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200" b="1" i="0" u="none" strike="noStrike" kern="0" cap="none" spc="0" normalizeH="0" baseline="0" noProof="0" dirty="0" smtClean="0">
                  <a:ln>
                    <a:noFill/>
                  </a:ln>
                  <a:solidFill>
                    <a:sysClr val="windowText" lastClr="000000"/>
                  </a:solidFill>
                  <a:effectLst/>
                  <a:uLnTx/>
                  <a:uFillTx/>
                  <a:latin typeface="Cambria" panose="02040503050406030204" pitchFamily="18" charset="0"/>
                </a:rPr>
                <a:t>Support smart wear</a:t>
              </a:r>
              <a:endParaRPr kumimoji="0" lang="en-US" sz="22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25" name="Group 24"/>
          <p:cNvGrpSpPr/>
          <p:nvPr/>
        </p:nvGrpSpPr>
        <p:grpSpPr>
          <a:xfrm>
            <a:off x="6705600" y="4670620"/>
            <a:ext cx="2206053" cy="1388237"/>
            <a:chOff x="1831356" y="5313385"/>
            <a:chExt cx="2636677" cy="1576906"/>
          </a:xfrm>
        </p:grpSpPr>
        <p:sp>
          <p:nvSpPr>
            <p:cNvPr id="26" name="TextBox 25"/>
            <p:cNvSpPr txBox="1"/>
            <p:nvPr/>
          </p:nvSpPr>
          <p:spPr>
            <a:xfrm>
              <a:off x="1831356" y="6400844"/>
              <a:ext cx="2636677" cy="48944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200" b="1" i="0" u="none" strike="noStrike" kern="0" cap="none" spc="0" normalizeH="0" baseline="0" noProof="0" dirty="0">
                  <a:ln>
                    <a:noFill/>
                  </a:ln>
                  <a:solidFill>
                    <a:sysClr val="windowText" lastClr="000000"/>
                  </a:solidFill>
                  <a:effectLst/>
                  <a:uLnTx/>
                  <a:uFillTx/>
                  <a:latin typeface="Cambria" panose="02040503050406030204" pitchFamily="18" charset="0"/>
                </a:rPr>
                <a:t>Notify by sound</a:t>
              </a:r>
            </a:p>
          </p:txBody>
        </p:sp>
        <p:pic>
          <p:nvPicPr>
            <p:cNvPr id="27" name="Picture 2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339395" y="5313385"/>
              <a:ext cx="1093610" cy="1093610"/>
            </a:xfrm>
            <a:prstGeom prst="rect">
              <a:avLst/>
            </a:prstGeom>
          </p:spPr>
        </p:pic>
      </p:grpSp>
      <p:sp>
        <p:nvSpPr>
          <p:cNvPr id="34" name="Slide Number Placeholder 4"/>
          <p:cNvSpPr>
            <a:spLocks noGrp="1"/>
          </p:cNvSpPr>
          <p:nvPr>
            <p:ph type="sldNum" sz="quarter" idx="12"/>
          </p:nvPr>
        </p:nvSpPr>
        <p:spPr>
          <a:xfrm>
            <a:off x="6457950" y="6356351"/>
            <a:ext cx="2057400" cy="365125"/>
          </a:xfrm>
        </p:spPr>
        <p:txBody>
          <a:bodyPr/>
          <a:lstStyle/>
          <a:p>
            <a:pPr algn="r"/>
            <a:r>
              <a:rPr lang="en-US" sz="1200" dirty="0" smtClean="0">
                <a:solidFill>
                  <a:schemeClr val="bg1">
                    <a:lumMod val="65000"/>
                  </a:schemeClr>
                </a:solidFill>
              </a:rPr>
              <a:t>245</a:t>
            </a:r>
            <a:endParaRPr lang="en-US" sz="1200" dirty="0">
              <a:solidFill>
                <a:schemeClr val="bg1">
                  <a:lumMod val="65000"/>
                </a:schemeClr>
              </a:solidFill>
            </a:endParaRPr>
          </a:p>
        </p:txBody>
      </p:sp>
    </p:spTree>
    <p:extLst>
      <p:ext uri="{BB962C8B-B14F-4D97-AF65-F5344CB8AC3E}">
        <p14:creationId xmlns:p14="http://schemas.microsoft.com/office/powerpoint/2010/main" val="1781278289"/>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vi-VN" sz="5400" dirty="0" smtClean="0">
                <a:solidFill>
                  <a:schemeClr val="bg1"/>
                </a:solidFill>
                <a:latin typeface="Cambria"/>
                <a:ea typeface="Cambria"/>
                <a:cs typeface="Cambria"/>
                <a:sym typeface="Cambria"/>
              </a:rPr>
              <a:t>Architecture</a:t>
            </a:r>
            <a:endParaRPr lang="en-US" sz="5400" dirty="0">
              <a:solidFill>
                <a:schemeClr val="bg1"/>
              </a:solidFill>
              <a:latin typeface="Cambria"/>
              <a:ea typeface="Cambria"/>
              <a:cs typeface="Cambria"/>
              <a:sym typeface="Cambria"/>
            </a:endParaRPr>
          </a:p>
        </p:txBody>
      </p:sp>
      <p:pic>
        <p:nvPicPr>
          <p:cNvPr id="1026" name="Picture 2" descr="http://www.planet3films.com/wp-content/uploads/2012/01/download-butt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200" y="1976542"/>
            <a:ext cx="969840" cy="927167"/>
          </a:xfrm>
          <a:prstGeom prst="rect">
            <a:avLst/>
          </a:prstGeom>
          <a:noFill/>
          <a:extLst>
            <a:ext uri="{909E8E84-426E-40DD-AFC4-6F175D3DCCD1}">
              <a14:hiddenFill xmlns:a14="http://schemas.microsoft.com/office/drawing/2010/main">
                <a:solidFill>
                  <a:srgbClr val="FFFFFF"/>
                </a:solidFill>
              </a14:hiddenFill>
            </a:ext>
          </a:extLst>
        </p:spPr>
      </p:pic>
      <p:sp>
        <p:nvSpPr>
          <p:cNvPr id="7" name="Slide Number Placeholder 4"/>
          <p:cNvSpPr>
            <a:spLocks noGrp="1"/>
          </p:cNvSpPr>
          <p:nvPr>
            <p:ph type="sldNum" sz="quarter" idx="12"/>
          </p:nvPr>
        </p:nvSpPr>
        <p:spPr>
          <a:xfrm>
            <a:off x="6457950" y="6356351"/>
            <a:ext cx="2057400" cy="365125"/>
          </a:xfrm>
        </p:spPr>
        <p:txBody>
          <a:bodyPr/>
          <a:lstStyle/>
          <a:p>
            <a:pPr algn="r"/>
            <a:r>
              <a:rPr lang="en-US" sz="1200" dirty="0" smtClean="0">
                <a:solidFill>
                  <a:schemeClr val="bg1">
                    <a:lumMod val="65000"/>
                  </a:schemeClr>
                </a:solidFill>
              </a:rPr>
              <a:t>246</a:t>
            </a:r>
            <a:endParaRPr lang="en-US" sz="1200" dirty="0">
              <a:solidFill>
                <a:schemeClr val="bg1">
                  <a:lumMod val="65000"/>
                </a:schemeClr>
              </a:solidFill>
            </a:endParaRPr>
          </a:p>
        </p:txBody>
      </p:sp>
    </p:spTree>
    <p:extLst>
      <p:ext uri="{BB962C8B-B14F-4D97-AF65-F5344CB8AC3E}">
        <p14:creationId xmlns:p14="http://schemas.microsoft.com/office/powerpoint/2010/main" val="4160576011"/>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www.planet3films.com/wp-content/uploads/2012/01/download-butt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200" y="1976542"/>
            <a:ext cx="969840" cy="927167"/>
          </a:xfrm>
          <a:prstGeom prst="rect">
            <a:avLst/>
          </a:prstGeom>
          <a:noFill/>
          <a:extLst>
            <a:ext uri="{909E8E84-426E-40DD-AFC4-6F175D3DCCD1}">
              <a14:hiddenFill xmlns:a14="http://schemas.microsoft.com/office/drawing/2010/main">
                <a:solidFill>
                  <a:srgbClr val="FFFFFF"/>
                </a:solidFill>
              </a14:hiddenFill>
            </a:ext>
          </a:extLst>
        </p:spPr>
      </p:pic>
      <p:sp>
        <p:nvSpPr>
          <p:cNvPr id="5" name="Title 5"/>
          <p:cNvSpPr>
            <a:spLocks noGrp="1"/>
          </p:cNvSpPr>
          <p:nvPr>
            <p:ph type="title"/>
          </p:nvPr>
        </p:nvSpPr>
        <p:spPr>
          <a:xfrm>
            <a:off x="457200" y="274637"/>
            <a:ext cx="8229600" cy="1143000"/>
          </a:xfrm>
        </p:spPr>
        <p:txBody>
          <a:bodyPr>
            <a:normAutofit/>
          </a:bodyPr>
          <a:lstStyle/>
          <a:p>
            <a:r>
              <a:rPr lang="vi-VN" sz="5400" dirty="0" smtClean="0">
                <a:solidFill>
                  <a:schemeClr val="bg1"/>
                </a:solidFill>
                <a:latin typeface="Cambria"/>
                <a:ea typeface="Cambria"/>
                <a:cs typeface="Cambria"/>
                <a:sym typeface="Cambria"/>
              </a:rPr>
              <a:t>Architecture</a:t>
            </a:r>
            <a:endParaRPr lang="en-US" sz="5400" dirty="0">
              <a:solidFill>
                <a:schemeClr val="bg1"/>
              </a:solidFill>
              <a:latin typeface="Cambria"/>
              <a:ea typeface="Cambria"/>
              <a:cs typeface="Cambria"/>
              <a:sym typeface="Cambria"/>
            </a:endParaRPr>
          </a:p>
        </p:txBody>
      </p:sp>
      <p:sp>
        <p:nvSpPr>
          <p:cNvPr id="7" name="Rectangle 6"/>
          <p:cNvSpPr/>
          <p:nvPr/>
        </p:nvSpPr>
        <p:spPr>
          <a:xfrm>
            <a:off x="3524274" y="1601335"/>
            <a:ext cx="1655806" cy="165580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chemeClr val="tx1"/>
                </a:solidFill>
                <a:effectLst/>
                <a:uLnTx/>
                <a:uFillTx/>
              </a:rPr>
              <a:t>Create list of stings from list of step</a:t>
            </a:r>
            <a:endParaRPr kumimoji="0" lang="en-US" sz="2000" b="0" i="0" u="none" strike="noStrike" kern="0" cap="none" spc="0" normalizeH="0" baseline="0" noProof="0" dirty="0">
              <a:ln>
                <a:noFill/>
              </a:ln>
              <a:solidFill>
                <a:schemeClr val="tx1"/>
              </a:solidFill>
              <a:effectLst/>
              <a:uLnTx/>
              <a:uFillTx/>
            </a:endParaRPr>
          </a:p>
        </p:txBody>
      </p:sp>
      <p:cxnSp>
        <p:nvCxnSpPr>
          <p:cNvPr id="9" name="Straight Arrow Connector 8"/>
          <p:cNvCxnSpPr>
            <a:stCxn id="4" idx="3"/>
            <a:endCxn id="7" idx="1"/>
          </p:cNvCxnSpPr>
          <p:nvPr/>
        </p:nvCxnSpPr>
        <p:spPr>
          <a:xfrm flipV="1">
            <a:off x="1427040" y="2429238"/>
            <a:ext cx="2097234" cy="1088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 name="TextBox 1"/>
          <p:cNvSpPr txBox="1"/>
          <p:nvPr/>
        </p:nvSpPr>
        <p:spPr>
          <a:xfrm>
            <a:off x="1362782" y="2075295"/>
            <a:ext cx="2068195" cy="70788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latin typeface="Cambria" panose="02040503050406030204" pitchFamily="18" charset="0"/>
              </a:rPr>
              <a:t>          Press</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latin typeface="Cambria" panose="02040503050406030204" pitchFamily="18" charset="0"/>
              </a:rPr>
              <a:t>download button</a:t>
            </a:r>
            <a:endParaRPr kumimoji="0" lang="en-US" sz="20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3" name="Slide Number Placeholder 2"/>
          <p:cNvSpPr>
            <a:spLocks noGrp="1"/>
          </p:cNvSpPr>
          <p:nvPr>
            <p:ph type="sldNum" idx="12"/>
          </p:nvPr>
        </p:nvSpPr>
        <p:spPr/>
        <p:txBody>
          <a:bodyPr/>
          <a:lstStyle/>
          <a:p>
            <a:fld id="{00000000-1234-1234-1234-123412341234}" type="slidenum">
              <a:rPr lang="en" smtClean="0"/>
              <a:pPr/>
              <a:t>247</a:t>
            </a:fld>
            <a:endParaRPr lang="en"/>
          </a:p>
        </p:txBody>
      </p:sp>
    </p:spTree>
    <p:extLst>
      <p:ext uri="{BB962C8B-B14F-4D97-AF65-F5344CB8AC3E}">
        <p14:creationId xmlns:p14="http://schemas.microsoft.com/office/powerpoint/2010/main" val="1056568572"/>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457200" y="3560436"/>
            <a:ext cx="2161576" cy="1717620"/>
            <a:chOff x="6520756" y="2416407"/>
            <a:chExt cx="1808322" cy="1047689"/>
          </a:xfrm>
        </p:grpSpPr>
        <p:sp>
          <p:nvSpPr>
            <p:cNvPr id="5"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Title</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SmallMessage</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LongMessage</a:t>
              </a:r>
            </a:p>
          </p:txBody>
        </p:sp>
        <p:sp>
          <p:nvSpPr>
            <p:cNvPr id="6" name="Shape 690"/>
            <p:cNvSpPr/>
            <p:nvPr/>
          </p:nvSpPr>
          <p:spPr>
            <a:xfrm>
              <a:off x="6520756" y="2416407"/>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20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2000" b="1" i="0" u="none" strike="noStrike" kern="0" cap="none" spc="0" normalizeH="0" baseline="0" noProof="0" dirty="0">
                <a:ln>
                  <a:noFill/>
                </a:ln>
                <a:solidFill>
                  <a:srgbClr val="000000"/>
                </a:solidFill>
                <a:effectLst/>
                <a:uLnTx/>
                <a:uFillTx/>
                <a:latin typeface="Arial"/>
                <a:cs typeface="Arial"/>
                <a:sym typeface="Arial"/>
                <a:rtl val="0"/>
              </a:endParaRPr>
            </a:p>
          </p:txBody>
        </p:sp>
      </p:grpSp>
      <p:sp>
        <p:nvSpPr>
          <p:cNvPr id="7" name="Title 5"/>
          <p:cNvSpPr>
            <a:spLocks noGrp="1"/>
          </p:cNvSpPr>
          <p:nvPr>
            <p:ph type="title"/>
          </p:nvPr>
        </p:nvSpPr>
        <p:spPr>
          <a:xfrm>
            <a:off x="457200" y="274637"/>
            <a:ext cx="8229600" cy="1143000"/>
          </a:xfrm>
        </p:spPr>
        <p:txBody>
          <a:bodyPr>
            <a:normAutofit/>
          </a:bodyPr>
          <a:lstStyle/>
          <a:p>
            <a:r>
              <a:rPr lang="vi-VN" sz="5400" dirty="0" smtClean="0">
                <a:solidFill>
                  <a:schemeClr val="bg1"/>
                </a:solidFill>
                <a:latin typeface="Cambria"/>
                <a:ea typeface="Cambria"/>
                <a:cs typeface="Cambria"/>
                <a:sym typeface="Cambria"/>
              </a:rPr>
              <a:t>Architecture</a:t>
            </a:r>
            <a:endParaRPr lang="en-US" sz="5400" dirty="0">
              <a:solidFill>
                <a:schemeClr val="bg1"/>
              </a:solidFill>
              <a:latin typeface="Cambria"/>
              <a:ea typeface="Cambria"/>
              <a:cs typeface="Cambria"/>
              <a:sym typeface="Cambria"/>
            </a:endParaRPr>
          </a:p>
        </p:txBody>
      </p:sp>
      <p:sp>
        <p:nvSpPr>
          <p:cNvPr id="12" name="TextBox 11"/>
          <p:cNvSpPr txBox="1"/>
          <p:nvPr/>
        </p:nvSpPr>
        <p:spPr>
          <a:xfrm>
            <a:off x="4294302" y="4602803"/>
            <a:ext cx="477566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a:ln>
                  <a:noFill/>
                </a:ln>
                <a:solidFill>
                  <a:sysClr val="windowText" lastClr="000000"/>
                </a:solidFill>
                <a:effectLst/>
                <a:uLnTx/>
                <a:uFillTx/>
                <a:latin typeface="Cambria" panose="02040503050406030204" pitchFamily="18" charset="0"/>
              </a:rPr>
              <a:t>Chếch sang </a:t>
            </a:r>
            <a:r>
              <a:rPr kumimoji="0" lang="vi-VN" sz="2000" b="0" i="0" u="none" strike="noStrike" kern="0" cap="none" spc="0" normalizeH="0" baseline="0" noProof="0" dirty="0" smtClean="0">
                <a:ln>
                  <a:noFill/>
                </a:ln>
                <a:solidFill>
                  <a:sysClr val="windowText" lastClr="000000"/>
                </a:solidFill>
                <a:effectLst/>
                <a:uLnTx/>
                <a:uFillTx/>
                <a:latin typeface="Cambria" panose="02040503050406030204" pitchFamily="18" charset="0"/>
              </a:rPr>
              <a:t>bên phải </a:t>
            </a:r>
            <a:r>
              <a:rPr kumimoji="0" lang="vi-VN" sz="2000" b="0" i="0" u="none" strike="noStrike" kern="0" cap="none" spc="0" normalizeH="0" baseline="0" noProof="0" dirty="0">
                <a:ln>
                  <a:noFill/>
                </a:ln>
                <a:solidFill>
                  <a:sysClr val="windowText" lastClr="000000"/>
                </a:solidFill>
                <a:effectLst/>
                <a:uLnTx/>
                <a:uFillTx/>
                <a:latin typeface="Cambria" panose="02040503050406030204" pitchFamily="18" charset="0"/>
              </a:rPr>
              <a:t>để vào </a:t>
            </a:r>
            <a:r>
              <a:rPr kumimoji="0" lang="vi-VN" sz="2000" b="0" i="0" u="none" strike="noStrike" kern="0" cap="none" spc="0" normalizeH="0" baseline="0" noProof="0" dirty="0" smtClean="0">
                <a:ln>
                  <a:noFill/>
                </a:ln>
                <a:solidFill>
                  <a:sysClr val="windowText" lastClr="000000"/>
                </a:solidFill>
                <a:effectLst/>
                <a:uLnTx/>
                <a:uFillTx/>
                <a:latin typeface="Cambria" panose="02040503050406030204" pitchFamily="18" charset="0"/>
              </a:rPr>
              <a:t>Trường </a:t>
            </a:r>
            <a:r>
              <a:rPr kumimoji="0" lang="vi-VN" sz="2000" b="0" i="0" u="none" strike="noStrike" kern="0" cap="none" spc="0" normalizeH="0" baseline="0" noProof="0" dirty="0">
                <a:ln>
                  <a:noFill/>
                </a:ln>
                <a:solidFill>
                  <a:sysClr val="windowText" lastClr="000000"/>
                </a:solidFill>
                <a:effectLst/>
                <a:uLnTx/>
                <a:uFillTx/>
                <a:latin typeface="Cambria" panose="02040503050406030204" pitchFamily="18" charset="0"/>
              </a:rPr>
              <a:t>Chinh</a:t>
            </a:r>
            <a:endParaRPr kumimoji="0" lang="en-US" sz="2000" b="0" i="0" u="none" strike="noStrike" kern="0" cap="none" spc="0" normalizeH="0" baseline="0" noProof="0" dirty="0">
              <a:ln>
                <a:noFill/>
              </a:ln>
              <a:solidFill>
                <a:sysClr val="windowText" lastClr="000000"/>
              </a:solidFill>
              <a:effectLst/>
              <a:uLnTx/>
              <a:uFillTx/>
            </a:endParaRPr>
          </a:p>
        </p:txBody>
      </p:sp>
      <p:cxnSp>
        <p:nvCxnSpPr>
          <p:cNvPr id="14" name="Straight Arrow Connector 13"/>
          <p:cNvCxnSpPr/>
          <p:nvPr/>
        </p:nvCxnSpPr>
        <p:spPr>
          <a:xfrm>
            <a:off x="2076947" y="4802858"/>
            <a:ext cx="2217355" cy="1538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Slide Number Placeholder 1"/>
          <p:cNvSpPr>
            <a:spLocks noGrp="1"/>
          </p:cNvSpPr>
          <p:nvPr>
            <p:ph type="sldNum" idx="12"/>
          </p:nvPr>
        </p:nvSpPr>
        <p:spPr/>
        <p:txBody>
          <a:bodyPr/>
          <a:lstStyle/>
          <a:p>
            <a:fld id="{00000000-1234-1234-1234-123412341234}" type="slidenum">
              <a:rPr lang="en" smtClean="0"/>
              <a:pPr/>
              <a:t>248</a:t>
            </a:fld>
            <a:endParaRPr lang="en"/>
          </a:p>
        </p:txBody>
      </p:sp>
      <p:pic>
        <p:nvPicPr>
          <p:cNvPr id="15" name="Picture 2" descr="http://www.planet3films.com/wp-content/uploads/2012/01/download-butt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200" y="1976542"/>
            <a:ext cx="969840" cy="927167"/>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p:cNvSpPr/>
          <p:nvPr/>
        </p:nvSpPr>
        <p:spPr>
          <a:xfrm>
            <a:off x="3524274" y="1601335"/>
            <a:ext cx="1655806" cy="165580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chemeClr val="tx1"/>
                </a:solidFill>
                <a:effectLst/>
                <a:uLnTx/>
                <a:uFillTx/>
              </a:rPr>
              <a:t>Create list of stings from list of step</a:t>
            </a:r>
            <a:endParaRPr kumimoji="0" lang="en-US" sz="2000" b="0" i="0" u="none" strike="noStrike" kern="0" cap="none" spc="0" normalizeH="0" baseline="0" noProof="0" dirty="0">
              <a:ln>
                <a:noFill/>
              </a:ln>
              <a:solidFill>
                <a:schemeClr val="tx1"/>
              </a:solidFill>
              <a:effectLst/>
              <a:uLnTx/>
              <a:uFillTx/>
            </a:endParaRPr>
          </a:p>
        </p:txBody>
      </p:sp>
      <p:cxnSp>
        <p:nvCxnSpPr>
          <p:cNvPr id="17" name="Straight Arrow Connector 16"/>
          <p:cNvCxnSpPr>
            <a:stCxn id="15" idx="3"/>
            <a:endCxn id="16" idx="1"/>
          </p:cNvCxnSpPr>
          <p:nvPr/>
        </p:nvCxnSpPr>
        <p:spPr>
          <a:xfrm flipV="1">
            <a:off x="1427040" y="2429238"/>
            <a:ext cx="2097234" cy="1088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8" name="TextBox 17"/>
          <p:cNvSpPr txBox="1"/>
          <p:nvPr/>
        </p:nvSpPr>
        <p:spPr>
          <a:xfrm>
            <a:off x="1362782" y="2075295"/>
            <a:ext cx="2068195" cy="70788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latin typeface="Cambria" panose="02040503050406030204" pitchFamily="18" charset="0"/>
              </a:rPr>
              <a:t>          Press</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latin typeface="Cambria" panose="02040503050406030204" pitchFamily="18" charset="0"/>
              </a:rPr>
              <a:t>download button</a:t>
            </a:r>
            <a:endParaRPr kumimoji="0" lang="en-US" sz="20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Tree>
    <p:extLst>
      <p:ext uri="{BB962C8B-B14F-4D97-AF65-F5344CB8AC3E}">
        <p14:creationId xmlns:p14="http://schemas.microsoft.com/office/powerpoint/2010/main" val="3168403405"/>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5"/>
          <p:cNvSpPr>
            <a:spLocks noGrp="1"/>
          </p:cNvSpPr>
          <p:nvPr>
            <p:ph type="title"/>
          </p:nvPr>
        </p:nvSpPr>
        <p:spPr>
          <a:xfrm>
            <a:off x="457200" y="274637"/>
            <a:ext cx="8229600" cy="1143000"/>
          </a:xfrm>
        </p:spPr>
        <p:txBody>
          <a:bodyPr>
            <a:normAutofit/>
          </a:bodyPr>
          <a:lstStyle/>
          <a:p>
            <a:r>
              <a:rPr lang="vi-VN" sz="5400" dirty="0" smtClean="0">
                <a:solidFill>
                  <a:schemeClr val="bg1"/>
                </a:solidFill>
                <a:latin typeface="Cambria"/>
                <a:ea typeface="Cambria"/>
                <a:cs typeface="Cambria"/>
                <a:sym typeface="Cambria"/>
              </a:rPr>
              <a:t>Architecture</a:t>
            </a:r>
            <a:endParaRPr lang="en-US" sz="5400" dirty="0">
              <a:solidFill>
                <a:schemeClr val="bg1"/>
              </a:solidFill>
              <a:latin typeface="Cambria"/>
              <a:ea typeface="Cambria"/>
              <a:cs typeface="Cambria"/>
              <a:sym typeface="Cambria"/>
            </a:endParaRPr>
          </a:p>
        </p:txBody>
      </p:sp>
      <p:sp>
        <p:nvSpPr>
          <p:cNvPr id="2" name="TextBox 1"/>
          <p:cNvSpPr txBox="1"/>
          <p:nvPr/>
        </p:nvSpPr>
        <p:spPr>
          <a:xfrm>
            <a:off x="1073734" y="5509082"/>
            <a:ext cx="1409360" cy="400110"/>
          </a:xfrm>
          <a:prstGeom prst="rect">
            <a:avLst/>
          </a:prstGeom>
          <a:noFill/>
          <a:ln>
            <a:solidFill>
              <a:schemeClr val="tx1"/>
            </a:solidFill>
          </a:ln>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rPr>
              <a:t>List Notifies</a:t>
            </a:r>
            <a:endParaRPr kumimoji="0" lang="en-US" sz="2000" b="0" i="0" u="none" strike="noStrike" kern="0" cap="none" spc="0" normalizeH="0" baseline="0" noProof="0" dirty="0">
              <a:ln>
                <a:noFill/>
              </a:ln>
              <a:solidFill>
                <a:sysClr val="windowText" lastClr="000000"/>
              </a:solidFill>
              <a:effectLst/>
              <a:uLnTx/>
              <a:uFillTx/>
            </a:endParaRPr>
          </a:p>
        </p:txBody>
      </p:sp>
      <p:sp>
        <p:nvSpPr>
          <p:cNvPr id="3" name="TextBox 2"/>
          <p:cNvSpPr txBox="1"/>
          <p:nvPr/>
        </p:nvSpPr>
        <p:spPr>
          <a:xfrm>
            <a:off x="6099740" y="5509082"/>
            <a:ext cx="1306768" cy="400110"/>
          </a:xfrm>
          <a:prstGeom prst="rect">
            <a:avLst/>
          </a:prstGeom>
          <a:noFill/>
          <a:ln>
            <a:solidFill>
              <a:schemeClr val="tx1"/>
            </a:solidFill>
          </a:ln>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rPr>
              <a:t>List Strings</a:t>
            </a:r>
            <a:endParaRPr kumimoji="0" lang="en-US" sz="2000" b="0" i="0" u="none" strike="noStrike" kern="0" cap="none" spc="0" normalizeH="0" baseline="0" noProof="0" dirty="0">
              <a:ln>
                <a:noFill/>
              </a:ln>
              <a:solidFill>
                <a:sysClr val="windowText" lastClr="000000"/>
              </a:solidFill>
              <a:effectLst/>
              <a:uLnTx/>
              <a:uFillTx/>
            </a:endParaRPr>
          </a:p>
        </p:txBody>
      </p:sp>
      <p:cxnSp>
        <p:nvCxnSpPr>
          <p:cNvPr id="15" name="Straight Arrow Connector 14"/>
          <p:cNvCxnSpPr>
            <a:stCxn id="2" idx="3"/>
            <a:endCxn id="3" idx="1"/>
          </p:cNvCxnSpPr>
          <p:nvPr/>
        </p:nvCxnSpPr>
        <p:spPr>
          <a:xfrm>
            <a:off x="2483094" y="5709137"/>
            <a:ext cx="3616646"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Slide Number Placeholder 12"/>
          <p:cNvSpPr>
            <a:spLocks noGrp="1"/>
          </p:cNvSpPr>
          <p:nvPr>
            <p:ph type="sldNum" idx="12"/>
          </p:nvPr>
        </p:nvSpPr>
        <p:spPr/>
        <p:txBody>
          <a:bodyPr/>
          <a:lstStyle/>
          <a:p>
            <a:fld id="{00000000-1234-1234-1234-123412341234}" type="slidenum">
              <a:rPr lang="en" smtClean="0"/>
              <a:pPr/>
              <a:t>249</a:t>
            </a:fld>
            <a:endParaRPr lang="en"/>
          </a:p>
        </p:txBody>
      </p:sp>
      <p:grpSp>
        <p:nvGrpSpPr>
          <p:cNvPr id="16" name="Group 15"/>
          <p:cNvGrpSpPr/>
          <p:nvPr/>
        </p:nvGrpSpPr>
        <p:grpSpPr>
          <a:xfrm>
            <a:off x="457200" y="3560436"/>
            <a:ext cx="2161576" cy="1717620"/>
            <a:chOff x="6520756" y="2416407"/>
            <a:chExt cx="1808322" cy="1047689"/>
          </a:xfrm>
        </p:grpSpPr>
        <p:sp>
          <p:nvSpPr>
            <p:cNvPr id="17"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Title</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SmallMessage</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LongMessage</a:t>
              </a:r>
            </a:p>
          </p:txBody>
        </p:sp>
        <p:sp>
          <p:nvSpPr>
            <p:cNvPr id="18" name="Shape 690"/>
            <p:cNvSpPr/>
            <p:nvPr/>
          </p:nvSpPr>
          <p:spPr>
            <a:xfrm>
              <a:off x="6520756" y="2416407"/>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20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2000" b="1" i="0" u="none" strike="noStrike" kern="0" cap="none" spc="0" normalizeH="0" baseline="0" noProof="0" dirty="0">
                <a:ln>
                  <a:noFill/>
                </a:ln>
                <a:solidFill>
                  <a:srgbClr val="000000"/>
                </a:solidFill>
                <a:effectLst/>
                <a:uLnTx/>
                <a:uFillTx/>
                <a:latin typeface="Arial"/>
                <a:cs typeface="Arial"/>
                <a:sym typeface="Arial"/>
                <a:rtl val="0"/>
              </a:endParaRPr>
            </a:p>
          </p:txBody>
        </p:sp>
      </p:grpSp>
      <p:sp>
        <p:nvSpPr>
          <p:cNvPr id="19" name="TextBox 18"/>
          <p:cNvSpPr txBox="1"/>
          <p:nvPr/>
        </p:nvSpPr>
        <p:spPr>
          <a:xfrm>
            <a:off x="4294302" y="4602803"/>
            <a:ext cx="477566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a:ln>
                  <a:noFill/>
                </a:ln>
                <a:solidFill>
                  <a:sysClr val="windowText" lastClr="000000"/>
                </a:solidFill>
                <a:effectLst/>
                <a:uLnTx/>
                <a:uFillTx/>
                <a:latin typeface="Cambria" panose="02040503050406030204" pitchFamily="18" charset="0"/>
              </a:rPr>
              <a:t>Chếch sang </a:t>
            </a:r>
            <a:r>
              <a:rPr kumimoji="0" lang="vi-VN" sz="2000" b="0" i="0" u="none" strike="noStrike" kern="0" cap="none" spc="0" normalizeH="0" baseline="0" noProof="0" dirty="0" smtClean="0">
                <a:ln>
                  <a:noFill/>
                </a:ln>
                <a:solidFill>
                  <a:sysClr val="windowText" lastClr="000000"/>
                </a:solidFill>
                <a:effectLst/>
                <a:uLnTx/>
                <a:uFillTx/>
                <a:latin typeface="Cambria" panose="02040503050406030204" pitchFamily="18" charset="0"/>
              </a:rPr>
              <a:t>bên phải </a:t>
            </a:r>
            <a:r>
              <a:rPr kumimoji="0" lang="vi-VN" sz="2000" b="0" i="0" u="none" strike="noStrike" kern="0" cap="none" spc="0" normalizeH="0" baseline="0" noProof="0" dirty="0">
                <a:ln>
                  <a:noFill/>
                </a:ln>
                <a:solidFill>
                  <a:sysClr val="windowText" lastClr="000000"/>
                </a:solidFill>
                <a:effectLst/>
                <a:uLnTx/>
                <a:uFillTx/>
                <a:latin typeface="Cambria" panose="02040503050406030204" pitchFamily="18" charset="0"/>
              </a:rPr>
              <a:t>để vào </a:t>
            </a:r>
            <a:r>
              <a:rPr kumimoji="0" lang="vi-VN" sz="2000" b="0" i="0" u="none" strike="noStrike" kern="0" cap="none" spc="0" normalizeH="0" baseline="0" noProof="0" dirty="0" smtClean="0">
                <a:ln>
                  <a:noFill/>
                </a:ln>
                <a:solidFill>
                  <a:sysClr val="windowText" lastClr="000000"/>
                </a:solidFill>
                <a:effectLst/>
                <a:uLnTx/>
                <a:uFillTx/>
                <a:latin typeface="Cambria" panose="02040503050406030204" pitchFamily="18" charset="0"/>
              </a:rPr>
              <a:t>Trường </a:t>
            </a:r>
            <a:r>
              <a:rPr kumimoji="0" lang="vi-VN" sz="2000" b="0" i="0" u="none" strike="noStrike" kern="0" cap="none" spc="0" normalizeH="0" baseline="0" noProof="0" dirty="0">
                <a:ln>
                  <a:noFill/>
                </a:ln>
                <a:solidFill>
                  <a:sysClr val="windowText" lastClr="000000"/>
                </a:solidFill>
                <a:effectLst/>
                <a:uLnTx/>
                <a:uFillTx/>
                <a:latin typeface="Cambria" panose="02040503050406030204" pitchFamily="18" charset="0"/>
              </a:rPr>
              <a:t>Chinh</a:t>
            </a:r>
            <a:endParaRPr kumimoji="0" lang="en-US" sz="2000" b="0" i="0" u="none" strike="noStrike" kern="0" cap="none" spc="0" normalizeH="0" baseline="0" noProof="0" dirty="0">
              <a:ln>
                <a:noFill/>
              </a:ln>
              <a:solidFill>
                <a:sysClr val="windowText" lastClr="000000"/>
              </a:solidFill>
              <a:effectLst/>
              <a:uLnTx/>
              <a:uFillTx/>
            </a:endParaRPr>
          </a:p>
        </p:txBody>
      </p:sp>
      <p:cxnSp>
        <p:nvCxnSpPr>
          <p:cNvPr id="20" name="Straight Arrow Connector 19"/>
          <p:cNvCxnSpPr/>
          <p:nvPr/>
        </p:nvCxnSpPr>
        <p:spPr>
          <a:xfrm>
            <a:off x="2076947" y="4802858"/>
            <a:ext cx="2217355" cy="1538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1" name="Picture 2" descr="http://www.planet3films.com/wp-content/uploads/2012/01/download-butt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200" y="1976542"/>
            <a:ext cx="969840" cy="927167"/>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21"/>
          <p:cNvSpPr/>
          <p:nvPr/>
        </p:nvSpPr>
        <p:spPr>
          <a:xfrm>
            <a:off x="3524274" y="1601335"/>
            <a:ext cx="1655806" cy="165580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chemeClr val="tx1"/>
                </a:solidFill>
                <a:effectLst/>
                <a:uLnTx/>
                <a:uFillTx/>
              </a:rPr>
              <a:t>Create list of stings from list of step</a:t>
            </a:r>
            <a:endParaRPr kumimoji="0" lang="en-US" sz="2000" b="0" i="0" u="none" strike="noStrike" kern="0" cap="none" spc="0" normalizeH="0" baseline="0" noProof="0" dirty="0">
              <a:ln>
                <a:noFill/>
              </a:ln>
              <a:solidFill>
                <a:schemeClr val="tx1"/>
              </a:solidFill>
              <a:effectLst/>
              <a:uLnTx/>
              <a:uFillTx/>
            </a:endParaRPr>
          </a:p>
        </p:txBody>
      </p:sp>
      <p:cxnSp>
        <p:nvCxnSpPr>
          <p:cNvPr id="23" name="Straight Arrow Connector 22"/>
          <p:cNvCxnSpPr>
            <a:stCxn id="21" idx="3"/>
            <a:endCxn id="22" idx="1"/>
          </p:cNvCxnSpPr>
          <p:nvPr/>
        </p:nvCxnSpPr>
        <p:spPr>
          <a:xfrm flipV="1">
            <a:off x="1427040" y="2429238"/>
            <a:ext cx="2097234" cy="1088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4" name="TextBox 23"/>
          <p:cNvSpPr txBox="1"/>
          <p:nvPr/>
        </p:nvSpPr>
        <p:spPr>
          <a:xfrm>
            <a:off x="1362782" y="2075295"/>
            <a:ext cx="2068195" cy="70788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latin typeface="Cambria" panose="02040503050406030204" pitchFamily="18" charset="0"/>
              </a:rPr>
              <a:t>          Press</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latin typeface="Cambria" panose="02040503050406030204" pitchFamily="18" charset="0"/>
              </a:rPr>
              <a:t>download button</a:t>
            </a:r>
            <a:endParaRPr kumimoji="0" lang="en-US" sz="20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Tree>
    <p:extLst>
      <p:ext uri="{BB962C8B-B14F-4D97-AF65-F5344CB8AC3E}">
        <p14:creationId xmlns:p14="http://schemas.microsoft.com/office/powerpoint/2010/main" val="3956436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Table 15"/>
          <p:cNvGraphicFramePr>
            <a:graphicFrameLocks noGrp="1"/>
          </p:cNvGraphicFramePr>
          <p:nvPr>
            <p:extLst/>
          </p:nvPr>
        </p:nvGraphicFramePr>
        <p:xfrm>
          <a:off x="106679" y="81588"/>
          <a:ext cx="5552441" cy="6193561"/>
        </p:xfrm>
        <a:graphic>
          <a:graphicData uri="http://schemas.openxmlformats.org/drawingml/2006/table">
            <a:tbl>
              <a:tblPr firstRow="1" bandRow="1">
                <a:tableStyleId>{5C22544A-7EE6-4342-B048-85BDC9FD1C3A}</a:tableStyleId>
              </a:tblPr>
              <a:tblGrid>
                <a:gridCol w="729701">
                  <a:extLst>
                    <a:ext uri="{9D8B030D-6E8A-4147-A177-3AD203B41FA5}">
                      <a16:colId xmlns:a16="http://schemas.microsoft.com/office/drawing/2014/main" xmlns="" val="20000"/>
                    </a:ext>
                  </a:extLst>
                </a:gridCol>
                <a:gridCol w="4822740">
                  <a:extLst>
                    <a:ext uri="{9D8B030D-6E8A-4147-A177-3AD203B41FA5}">
                      <a16:colId xmlns:a16="http://schemas.microsoft.com/office/drawing/2014/main" xmlns="" val="20001"/>
                    </a:ext>
                  </a:extLst>
                </a:gridCol>
              </a:tblGrid>
              <a:tr h="371881">
                <a:tc>
                  <a:txBody>
                    <a:bodyPr/>
                    <a:lstStyle/>
                    <a:p>
                      <a:pPr algn="ctr"/>
                      <a:r>
                        <a:rPr lang="en-US" sz="1600" dirty="0" smtClean="0">
                          <a:latin typeface="Cambria" panose="02040503050406030204" pitchFamily="18" charset="0"/>
                        </a:rPr>
                        <a:t>Index</a:t>
                      </a:r>
                      <a:endParaRPr lang="en-US" sz="1600" dirty="0">
                        <a:latin typeface="Cambria" panose="02040503050406030204" pitchFamily="18" charset="0"/>
                      </a:endParaRPr>
                    </a:p>
                  </a:txBody>
                  <a:tcPr/>
                </a:tc>
                <a:tc>
                  <a:txBody>
                    <a:bodyPr/>
                    <a:lstStyle/>
                    <a:p>
                      <a:pPr algn="ctr"/>
                      <a:r>
                        <a:rPr lang="en-US" dirty="0" smtClean="0">
                          <a:latin typeface="Cambria" panose="02040503050406030204" pitchFamily="18" charset="0"/>
                        </a:rPr>
                        <a:t>Sample value</a:t>
                      </a:r>
                      <a:endParaRPr lang="en-US" dirty="0">
                        <a:latin typeface="Cambria" panose="02040503050406030204" pitchFamily="18" charset="0"/>
                      </a:endParaRPr>
                    </a:p>
                  </a:txBody>
                  <a:tcPr/>
                </a:tc>
                <a:extLst>
                  <a:ext uri="{0D108BD9-81ED-4DB2-BD59-A6C34878D82A}">
                    <a16:rowId xmlns:a16="http://schemas.microsoft.com/office/drawing/2014/main" xmlns="" val="10000"/>
                  </a:ext>
                </a:extLst>
              </a:tr>
              <a:tr h="352590">
                <a:tc>
                  <a:txBody>
                    <a:bodyPr/>
                    <a:lstStyle/>
                    <a:p>
                      <a:pPr algn="ctr"/>
                      <a:r>
                        <a:rPr lang="en-US" smtClean="0">
                          <a:latin typeface="Cambria" panose="02040503050406030204" pitchFamily="18" charset="0"/>
                        </a:rPr>
                        <a:t>0</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1</a:t>
                      </a:r>
                      <a:endParaRPr lang="en-US" dirty="0">
                        <a:latin typeface="Cambria" panose="02040503050406030204" pitchFamily="18" charset="0"/>
                      </a:endParaRPr>
                    </a:p>
                  </a:txBody>
                  <a:tcPr/>
                </a:tc>
                <a:extLst>
                  <a:ext uri="{0D108BD9-81ED-4DB2-BD59-A6C34878D82A}">
                    <a16:rowId xmlns:a16="http://schemas.microsoft.com/office/drawing/2014/main" xmlns="" val="10001"/>
                  </a:ext>
                </a:extLst>
              </a:tr>
              <a:tr h="352590">
                <a:tc>
                  <a:txBody>
                    <a:bodyPr/>
                    <a:lstStyle/>
                    <a:p>
                      <a:pPr algn="ctr"/>
                      <a:r>
                        <a:rPr lang="en-US" smtClean="0">
                          <a:latin typeface="Cambria" panose="02040503050406030204" pitchFamily="18" charset="0"/>
                        </a:rPr>
                        <a:t>1</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8999</a:t>
                      </a:r>
                      <a:endParaRPr lang="en-US" dirty="0">
                        <a:latin typeface="Cambria" panose="02040503050406030204" pitchFamily="18" charset="0"/>
                      </a:endParaRPr>
                    </a:p>
                  </a:txBody>
                  <a:tcPr/>
                </a:tc>
                <a:extLst>
                  <a:ext uri="{0D108BD9-81ED-4DB2-BD59-A6C34878D82A}">
                    <a16:rowId xmlns:a16="http://schemas.microsoft.com/office/drawing/2014/main" xmlns="" val="10002"/>
                  </a:ext>
                </a:extLst>
              </a:tr>
              <a:tr h="352590">
                <a:tc>
                  <a:txBody>
                    <a:bodyPr/>
                    <a:lstStyle/>
                    <a:p>
                      <a:pPr algn="ctr"/>
                      <a:r>
                        <a:rPr lang="en-US" smtClean="0">
                          <a:latin typeface="Cambria" panose="02040503050406030204" pitchFamily="18" charset="0"/>
                        </a:rPr>
                        <a:t>2</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8994</a:t>
                      </a:r>
                      <a:endParaRPr lang="en-US" dirty="0">
                        <a:latin typeface="Cambria" panose="02040503050406030204" pitchFamily="18" charset="0"/>
                      </a:endParaRPr>
                    </a:p>
                  </a:txBody>
                  <a:tcPr/>
                </a:tc>
                <a:extLst>
                  <a:ext uri="{0D108BD9-81ED-4DB2-BD59-A6C34878D82A}">
                    <a16:rowId xmlns:a16="http://schemas.microsoft.com/office/drawing/2014/main" xmlns="" val="10003"/>
                  </a:ext>
                </a:extLst>
              </a:tr>
              <a:tr h="1028386">
                <a:tc>
                  <a:txBody>
                    <a:bodyPr/>
                    <a:lstStyle/>
                    <a:p>
                      <a:pPr algn="ctr"/>
                      <a:r>
                        <a:rPr lang="en-US" smtClean="0">
                          <a:latin typeface="Cambria" panose="02040503050406030204" pitchFamily="18" charset="0"/>
                        </a:rPr>
                        <a:t>3</a:t>
                      </a:r>
                      <a:endParaRPr lang="en-US" dirty="0">
                        <a:latin typeface="Cambria" panose="02040503050406030204" pitchFamily="18"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b="0" i="0" kern="1200" dirty="0" smtClean="0">
                          <a:solidFill>
                            <a:schemeClr val="dk1"/>
                          </a:solidFill>
                          <a:effectLst/>
                          <a:latin typeface="Cambria" panose="02040503050406030204" pitchFamily="18" charset="0"/>
                          <a:ea typeface="+mn-ea"/>
                          <a:cs typeface="+mn-cs"/>
                        </a:rPr>
                        <a:t>106.70589000000001,10.776800000000001 106.70627,10.775810000000002 106.70623,10.77579 106.70617000000001,10.77576 ...</a:t>
                      </a:r>
                      <a:endParaRPr lang="en-US" sz="1600" dirty="0" smtClean="0">
                        <a:latin typeface="Cambria" panose="02040503050406030204" pitchFamily="18" charset="0"/>
                      </a:endParaRPr>
                    </a:p>
                  </a:txBody>
                  <a:tcPr/>
                </a:tc>
                <a:extLst>
                  <a:ext uri="{0D108BD9-81ED-4DB2-BD59-A6C34878D82A}">
                    <a16:rowId xmlns:a16="http://schemas.microsoft.com/office/drawing/2014/main" xmlns="" val="10004"/>
                  </a:ext>
                </a:extLst>
              </a:tr>
              <a:tr h="352590">
                <a:tc>
                  <a:txBody>
                    <a:bodyPr/>
                    <a:lstStyle/>
                    <a:p>
                      <a:pPr algn="ctr"/>
                      <a:r>
                        <a:rPr lang="en-US" smtClean="0">
                          <a:latin typeface="Cambria" panose="02040503050406030204" pitchFamily="18" charset="0"/>
                        </a:rPr>
                        <a:t>4</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True</a:t>
                      </a:r>
                      <a:endParaRPr lang="en-US" dirty="0">
                        <a:latin typeface="Cambria" panose="02040503050406030204" pitchFamily="18" charset="0"/>
                      </a:endParaRPr>
                    </a:p>
                  </a:txBody>
                  <a:tcPr/>
                </a:tc>
                <a:extLst>
                  <a:ext uri="{0D108BD9-81ED-4DB2-BD59-A6C34878D82A}">
                    <a16:rowId xmlns:a16="http://schemas.microsoft.com/office/drawing/2014/main" xmlns="" val="10005"/>
                  </a:ext>
                </a:extLst>
              </a:tr>
              <a:tr h="352590">
                <a:tc>
                  <a:txBody>
                    <a:bodyPr/>
                    <a:lstStyle/>
                    <a:p>
                      <a:pPr algn="ctr"/>
                      <a:r>
                        <a:rPr lang="en-US" smtClean="0">
                          <a:latin typeface="Cambria" panose="02040503050406030204" pitchFamily="18" charset="0"/>
                        </a:rPr>
                        <a:t>5</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1</a:t>
                      </a:r>
                      <a:endParaRPr lang="en-US" dirty="0">
                        <a:latin typeface="Cambria" panose="02040503050406030204" pitchFamily="18" charset="0"/>
                      </a:endParaRPr>
                    </a:p>
                  </a:txBody>
                  <a:tcPr/>
                </a:tc>
                <a:extLst>
                  <a:ext uri="{0D108BD9-81ED-4DB2-BD59-A6C34878D82A}">
                    <a16:rowId xmlns:a16="http://schemas.microsoft.com/office/drawing/2014/main" xmlns="" val="10006"/>
                  </a:ext>
                </a:extLst>
              </a:tr>
              <a:tr h="352590">
                <a:tc>
                  <a:txBody>
                    <a:bodyPr/>
                    <a:lstStyle/>
                    <a:p>
                      <a:pPr algn="ctr"/>
                      <a:r>
                        <a:rPr lang="en-US" smtClean="0">
                          <a:latin typeface="Cambria" panose="02040503050406030204" pitchFamily="18" charset="0"/>
                        </a:rPr>
                        <a:t>6</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468.747807122203</a:t>
                      </a:r>
                      <a:endParaRPr lang="en-US" dirty="0">
                        <a:latin typeface="Cambria" panose="02040503050406030204" pitchFamily="18" charset="0"/>
                      </a:endParaRPr>
                    </a:p>
                  </a:txBody>
                  <a:tcPr/>
                </a:tc>
                <a:extLst>
                  <a:ext uri="{0D108BD9-81ED-4DB2-BD59-A6C34878D82A}">
                    <a16:rowId xmlns:a16="http://schemas.microsoft.com/office/drawing/2014/main" xmlns="" val="10007"/>
                  </a:ext>
                </a:extLst>
              </a:tr>
              <a:tr h="352590">
                <a:tc>
                  <a:txBody>
                    <a:bodyPr/>
                    <a:lstStyle/>
                    <a:p>
                      <a:pPr algn="ctr"/>
                      <a:r>
                        <a:rPr lang="en-US" smtClean="0">
                          <a:latin typeface="Cambria" panose="02040503050406030204" pitchFamily="18" charset="0"/>
                        </a:rPr>
                        <a:t>7</a:t>
                      </a:r>
                      <a:endParaRPr lang="en-US" dirty="0">
                        <a:latin typeface="Cambria" panose="02040503050406030204" pitchFamily="18" charset="0"/>
                      </a:endParaRPr>
                    </a:p>
                  </a:txBody>
                  <a:tcPr/>
                </a:tc>
                <a:tc>
                  <a:txBody>
                    <a:bodyPr/>
                    <a:lstStyle/>
                    <a:p>
                      <a:pPr algn="ctr"/>
                      <a:r>
                        <a:rPr lang="vi-VN" sz="1800" b="0" i="0" kern="1200" smtClean="0">
                          <a:solidFill>
                            <a:schemeClr val="dk1"/>
                          </a:solidFill>
                          <a:effectLst/>
                          <a:latin typeface="Cambria" panose="02040503050406030204" pitchFamily="18" charset="0"/>
                          <a:ea typeface="+mn-ea"/>
                          <a:cs typeface="+mn-cs"/>
                        </a:rPr>
                        <a:t>Công Trường Mê Linh</a:t>
                      </a:r>
                      <a:endParaRPr lang="en-US" dirty="0">
                        <a:latin typeface="Cambria" panose="02040503050406030204" pitchFamily="18" charset="0"/>
                      </a:endParaRPr>
                    </a:p>
                  </a:txBody>
                  <a:tcPr/>
                </a:tc>
                <a:extLst>
                  <a:ext uri="{0D108BD9-81ED-4DB2-BD59-A6C34878D82A}">
                    <a16:rowId xmlns:a16="http://schemas.microsoft.com/office/drawing/2014/main" xmlns="" val="10008"/>
                  </a:ext>
                </a:extLst>
              </a:tr>
              <a:tr h="352590">
                <a:tc>
                  <a:txBody>
                    <a:bodyPr/>
                    <a:lstStyle/>
                    <a:p>
                      <a:pPr algn="ctr"/>
                      <a:r>
                        <a:rPr lang="en-US" smtClean="0">
                          <a:latin typeface="Cambria" panose="02040503050406030204" pitchFamily="18" charset="0"/>
                        </a:rPr>
                        <a:t>8</a:t>
                      </a:r>
                      <a:endParaRPr lang="en-US" dirty="0">
                        <a:latin typeface="Cambria" panose="02040503050406030204" pitchFamily="18" charset="0"/>
                      </a:endParaRPr>
                    </a:p>
                  </a:txBody>
                  <a:tcPr/>
                </a:tc>
                <a:tc>
                  <a:txBody>
                    <a:bodyPr/>
                    <a:lstStyle/>
                    <a:p>
                      <a:pPr algn="ctr"/>
                      <a:r>
                        <a:rPr lang="en-US" sz="1800" b="1" i="0" kern="1200" dirty="0" smtClean="0">
                          <a:solidFill>
                            <a:srgbClr val="FF0000"/>
                          </a:solidFill>
                          <a:effectLst/>
                          <a:latin typeface="Cambria" panose="02040503050406030204" pitchFamily="18" charset="0"/>
                          <a:ea typeface="+mn-ea"/>
                          <a:cs typeface="+mn-cs"/>
                        </a:rPr>
                        <a:t>106.705856990563</a:t>
                      </a:r>
                      <a:endParaRPr lang="en-US" b="1" dirty="0">
                        <a:solidFill>
                          <a:srgbClr val="FF0000"/>
                        </a:solidFill>
                        <a:latin typeface="Cambria" panose="02040503050406030204" pitchFamily="18" charset="0"/>
                      </a:endParaRPr>
                    </a:p>
                  </a:txBody>
                  <a:tcPr/>
                </a:tc>
                <a:extLst>
                  <a:ext uri="{0D108BD9-81ED-4DB2-BD59-A6C34878D82A}">
                    <a16:rowId xmlns:a16="http://schemas.microsoft.com/office/drawing/2014/main" xmlns="" val="10009"/>
                  </a:ext>
                </a:extLst>
              </a:tr>
              <a:tr h="352590">
                <a:tc>
                  <a:txBody>
                    <a:bodyPr/>
                    <a:lstStyle/>
                    <a:p>
                      <a:pPr algn="ctr"/>
                      <a:r>
                        <a:rPr lang="en-US" smtClean="0">
                          <a:latin typeface="Cambria" panose="02040503050406030204" pitchFamily="18" charset="0"/>
                        </a:rPr>
                        <a:t>9</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10.7767894851893</a:t>
                      </a:r>
                      <a:endParaRPr lang="en-US" dirty="0">
                        <a:latin typeface="Cambria" panose="02040503050406030204" pitchFamily="18" charset="0"/>
                      </a:endParaRPr>
                    </a:p>
                  </a:txBody>
                  <a:tcPr/>
                </a:tc>
                <a:extLst>
                  <a:ext uri="{0D108BD9-81ED-4DB2-BD59-A6C34878D82A}">
                    <a16:rowId xmlns:a16="http://schemas.microsoft.com/office/drawing/2014/main" xmlns="" val="10010"/>
                  </a:ext>
                </a:extLst>
              </a:tr>
              <a:tr h="352590">
                <a:tc>
                  <a:txBody>
                    <a:bodyPr/>
                    <a:lstStyle/>
                    <a:p>
                      <a:pPr algn="ctr"/>
                      <a:r>
                        <a:rPr lang="en-US" smtClean="0">
                          <a:latin typeface="Cambria" panose="02040503050406030204" pitchFamily="18" charset="0"/>
                        </a:rPr>
                        <a:t>10</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01</a:t>
                      </a:r>
                      <a:endParaRPr lang="en-US" dirty="0">
                        <a:latin typeface="Cambria" panose="02040503050406030204" pitchFamily="18" charset="0"/>
                      </a:endParaRPr>
                    </a:p>
                  </a:txBody>
                  <a:tcPr/>
                </a:tc>
                <a:extLst>
                  <a:ext uri="{0D108BD9-81ED-4DB2-BD59-A6C34878D82A}">
                    <a16:rowId xmlns:a16="http://schemas.microsoft.com/office/drawing/2014/main" xmlns="" val="10011"/>
                  </a:ext>
                </a:extLst>
              </a:tr>
              <a:tr h="352590">
                <a:tc>
                  <a:txBody>
                    <a:bodyPr/>
                    <a:lstStyle/>
                    <a:p>
                      <a:pPr algn="ctr"/>
                      <a:r>
                        <a:rPr lang="en-US" smtClean="0">
                          <a:latin typeface="Cambria" panose="02040503050406030204" pitchFamily="18" charset="0"/>
                        </a:rPr>
                        <a:t>11</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Bến Thành- BX Chợ Lớn</a:t>
                      </a:r>
                      <a:endParaRPr lang="en-US" dirty="0">
                        <a:latin typeface="Cambria" panose="02040503050406030204" pitchFamily="18" charset="0"/>
                      </a:endParaRPr>
                    </a:p>
                  </a:txBody>
                  <a:tcPr/>
                </a:tc>
                <a:extLst>
                  <a:ext uri="{0D108BD9-81ED-4DB2-BD59-A6C34878D82A}">
                    <a16:rowId xmlns:a16="http://schemas.microsoft.com/office/drawing/2014/main" xmlns="" val="10012"/>
                  </a:ext>
                </a:extLst>
              </a:tr>
              <a:tr h="352590">
                <a:tc>
                  <a:txBody>
                    <a:bodyPr/>
                    <a:lstStyle/>
                    <a:p>
                      <a:pPr algn="ctr"/>
                      <a:r>
                        <a:rPr lang="en-US" smtClean="0">
                          <a:latin typeface="Cambria" panose="02040503050406030204" pitchFamily="18" charset="0"/>
                        </a:rPr>
                        <a:t>12</a:t>
                      </a:r>
                      <a:endParaRPr lang="en-US" dirty="0">
                        <a:latin typeface="Cambria" panose="02040503050406030204" pitchFamily="18" charset="0"/>
                      </a:endParaRPr>
                    </a:p>
                  </a:txBody>
                  <a:tcPr/>
                </a:tc>
                <a:tc>
                  <a:txBody>
                    <a:bodyPr/>
                    <a:lstStyle/>
                    <a:p>
                      <a:pPr algn="ctr"/>
                      <a:r>
                        <a:rPr lang="vi-VN" sz="1800" b="0" i="0" kern="1200" smtClean="0">
                          <a:solidFill>
                            <a:schemeClr val="dk1"/>
                          </a:solidFill>
                          <a:effectLst/>
                          <a:latin typeface="Cambria" panose="02040503050406030204" pitchFamily="18" charset="0"/>
                          <a:ea typeface="+mn-ea"/>
                          <a:cs typeface="+mn-cs"/>
                        </a:rPr>
                        <a:t>Công trường Mê Linh, Thi Sách, Quận 1</a:t>
                      </a:r>
                      <a:endParaRPr lang="en-US" dirty="0">
                        <a:latin typeface="Cambria" panose="02040503050406030204" pitchFamily="18" charset="0"/>
                      </a:endParaRPr>
                    </a:p>
                  </a:txBody>
                  <a:tcPr/>
                </a:tc>
                <a:extLst>
                  <a:ext uri="{0D108BD9-81ED-4DB2-BD59-A6C34878D82A}">
                    <a16:rowId xmlns:a16="http://schemas.microsoft.com/office/drawing/2014/main" xmlns="" val="10013"/>
                  </a:ext>
                </a:extLst>
              </a:tr>
              <a:tr h="352590">
                <a:tc>
                  <a:txBody>
                    <a:bodyPr/>
                    <a:lstStyle/>
                    <a:p>
                      <a:pPr algn="ctr"/>
                      <a:r>
                        <a:rPr lang="en-US" smtClean="0">
                          <a:latin typeface="Cambria" panose="02040503050406030204" pitchFamily="18" charset="0"/>
                        </a:rPr>
                        <a:t>13</a:t>
                      </a:r>
                      <a:endParaRPr lang="en-US" dirty="0">
                        <a:latin typeface="Cambria" panose="02040503050406030204" pitchFamily="18" charset="0"/>
                      </a:endParaRPr>
                    </a:p>
                  </a:txBody>
                  <a:tcPr/>
                </a:tc>
                <a:tc>
                  <a:txBody>
                    <a:bodyPr/>
                    <a:lstStyle/>
                    <a:p>
                      <a:pPr algn="ctr"/>
                      <a:r>
                        <a:rPr lang="en-US" sz="1800" b="0" i="0" kern="1200" dirty="0" smtClean="0">
                          <a:solidFill>
                            <a:schemeClr val="dk1"/>
                          </a:solidFill>
                          <a:effectLst/>
                          <a:latin typeface="Cambria" panose="02040503050406030204" pitchFamily="18" charset="0"/>
                          <a:ea typeface="+mn-ea"/>
                          <a:cs typeface="+mn-cs"/>
                        </a:rPr>
                        <a:t>BX06</a:t>
                      </a:r>
                      <a:endParaRPr lang="en-US" dirty="0">
                        <a:latin typeface="Cambria" panose="02040503050406030204" pitchFamily="18" charset="0"/>
                      </a:endParaRPr>
                    </a:p>
                  </a:txBody>
                  <a:tcPr/>
                </a:tc>
                <a:extLst>
                  <a:ext uri="{0D108BD9-81ED-4DB2-BD59-A6C34878D82A}">
                    <a16:rowId xmlns:a16="http://schemas.microsoft.com/office/drawing/2014/main" xmlns="" val="10014"/>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2767506128"/>
              </p:ext>
            </p:extLst>
          </p:nvPr>
        </p:nvGraphicFramePr>
        <p:xfrm>
          <a:off x="6019087" y="76911"/>
          <a:ext cx="1749039" cy="1981200"/>
        </p:xfrm>
        <a:graphic>
          <a:graphicData uri="http://schemas.openxmlformats.org/drawingml/2006/table">
            <a:tbl>
              <a:tblPr firstRow="1" bandRow="1">
                <a:tableStyleId>{21E4AEA4-8DFA-4A89-87EB-49C32662AFE0}</a:tableStyleId>
              </a:tblPr>
              <a:tblGrid>
                <a:gridCol w="1749039">
                  <a:extLst>
                    <a:ext uri="{9D8B030D-6E8A-4147-A177-3AD203B41FA5}">
                      <a16:colId xmlns:a16="http://schemas.microsoft.com/office/drawing/2014/main" xmlns="" val="20000"/>
                    </a:ext>
                  </a:extLst>
                </a:gridCol>
              </a:tblGrid>
              <a:tr h="371849">
                <a:tc>
                  <a:txBody>
                    <a:bodyPr/>
                    <a:lstStyle/>
                    <a:p>
                      <a:pPr algn="ctr"/>
                      <a:r>
                        <a:rPr lang="en-US" sz="2000" dirty="0" smtClean="0">
                          <a:latin typeface="Cambria" panose="02040503050406030204" pitchFamily="18" charset="0"/>
                        </a:rPr>
                        <a:t>Station</a:t>
                      </a:r>
                      <a:endParaRPr lang="en-US" sz="2000" dirty="0">
                        <a:latin typeface="Cambria" panose="02040503050406030204" pitchFamily="18" charset="0"/>
                      </a:endParaRPr>
                    </a:p>
                  </a:txBody>
                  <a:tcPr/>
                </a:tc>
                <a:extLst>
                  <a:ext uri="{0D108BD9-81ED-4DB2-BD59-A6C34878D82A}">
                    <a16:rowId xmlns:a16="http://schemas.microsoft.com/office/drawing/2014/main" xmlns="" val="10000"/>
                  </a:ext>
                </a:extLst>
              </a:tr>
              <a:tr h="371849">
                <a:tc>
                  <a:txBody>
                    <a:bodyPr/>
                    <a:lstStyle/>
                    <a:p>
                      <a:r>
                        <a:rPr lang="en-US" sz="2000" dirty="0" err="1" smtClean="0">
                          <a:latin typeface="Cambria" panose="02040503050406030204" pitchFamily="18" charset="0"/>
                        </a:rPr>
                        <a:t>CodeID</a:t>
                      </a:r>
                      <a:endParaRPr lang="en-US" sz="2000" dirty="0">
                        <a:latin typeface="Cambria" panose="02040503050406030204" pitchFamily="18" charset="0"/>
                      </a:endParaRPr>
                    </a:p>
                  </a:txBody>
                  <a:tcPr/>
                </a:tc>
                <a:extLst>
                  <a:ext uri="{0D108BD9-81ED-4DB2-BD59-A6C34878D82A}">
                    <a16:rowId xmlns:a16="http://schemas.microsoft.com/office/drawing/2014/main" xmlns="" val="10001"/>
                  </a:ext>
                </a:extLst>
              </a:tr>
              <a:tr h="371849">
                <a:tc>
                  <a:txBody>
                    <a:bodyPr/>
                    <a:lstStyle/>
                    <a:p>
                      <a:r>
                        <a:rPr lang="en-US" sz="2000" dirty="0" smtClean="0">
                          <a:latin typeface="Cambria" panose="02040503050406030204" pitchFamily="18" charset="0"/>
                        </a:rPr>
                        <a:t>Street</a:t>
                      </a:r>
                      <a:endParaRPr lang="en-US" sz="2000" dirty="0">
                        <a:latin typeface="Cambria" panose="02040503050406030204" pitchFamily="18" charset="0"/>
                      </a:endParaRPr>
                    </a:p>
                  </a:txBody>
                  <a:tcPr/>
                </a:tc>
                <a:extLst>
                  <a:ext uri="{0D108BD9-81ED-4DB2-BD59-A6C34878D82A}">
                    <a16:rowId xmlns:a16="http://schemas.microsoft.com/office/drawing/2014/main" xmlns="" val="10002"/>
                  </a:ext>
                </a:extLst>
              </a:tr>
              <a:tr h="371849">
                <a:tc>
                  <a:txBody>
                    <a:bodyPr/>
                    <a:lstStyle/>
                    <a:p>
                      <a:r>
                        <a:rPr lang="en-US" sz="2000" dirty="0" smtClean="0">
                          <a:latin typeface="Cambria" panose="02040503050406030204" pitchFamily="18" charset="0"/>
                        </a:rPr>
                        <a:t>Latitude</a:t>
                      </a:r>
                      <a:endParaRPr lang="en-US" sz="2000" dirty="0">
                        <a:latin typeface="Cambria" panose="02040503050406030204" pitchFamily="18" charset="0"/>
                      </a:endParaRPr>
                    </a:p>
                  </a:txBody>
                  <a:tcPr/>
                </a:tc>
                <a:extLst>
                  <a:ext uri="{0D108BD9-81ED-4DB2-BD59-A6C34878D82A}">
                    <a16:rowId xmlns:a16="http://schemas.microsoft.com/office/drawing/2014/main" xmlns="" val="10003"/>
                  </a:ext>
                </a:extLst>
              </a:tr>
              <a:tr h="371849">
                <a:tc>
                  <a:txBody>
                    <a:bodyPr/>
                    <a:lstStyle/>
                    <a:p>
                      <a:r>
                        <a:rPr lang="en-US" sz="2000" dirty="0" smtClean="0">
                          <a:latin typeface="Cambria" panose="02040503050406030204" pitchFamily="18" charset="0"/>
                        </a:rPr>
                        <a:t>Longitude</a:t>
                      </a:r>
                      <a:endParaRPr lang="en-US" sz="2000" dirty="0">
                        <a:latin typeface="Cambria" panose="02040503050406030204" pitchFamily="18" charset="0"/>
                      </a:endParaRPr>
                    </a:p>
                  </a:txBody>
                  <a:tcPr/>
                </a:tc>
                <a:extLst>
                  <a:ext uri="{0D108BD9-81ED-4DB2-BD59-A6C34878D82A}">
                    <a16:rowId xmlns:a16="http://schemas.microsoft.com/office/drawing/2014/main" xmlns="" val="10004"/>
                  </a:ext>
                </a:extLst>
              </a:tr>
            </a:tbl>
          </a:graphicData>
        </a:graphic>
      </p:graphicFrame>
      <p:cxnSp>
        <p:nvCxnSpPr>
          <p:cNvPr id="7" name="Straight Arrow Connector 6"/>
          <p:cNvCxnSpPr/>
          <p:nvPr/>
        </p:nvCxnSpPr>
        <p:spPr>
          <a:xfrm flipV="1">
            <a:off x="4287520" y="1854437"/>
            <a:ext cx="1839815" cy="2422924"/>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pic>
        <p:nvPicPr>
          <p:cNvPr id="11" name="Picture 10"/>
          <p:cNvPicPr>
            <a:picLocks noChangeAspect="1"/>
          </p:cNvPicPr>
          <p:nvPr/>
        </p:nvPicPr>
        <p:blipFill>
          <a:blip r:embed="rId3"/>
          <a:stretch>
            <a:fillRect/>
          </a:stretch>
        </p:blipFill>
        <p:spPr>
          <a:xfrm>
            <a:off x="5995672" y="2794913"/>
            <a:ext cx="3054323" cy="2386190"/>
          </a:xfrm>
          <a:prstGeom prst="rect">
            <a:avLst/>
          </a:prstGeom>
        </p:spPr>
      </p:pic>
      <p:cxnSp>
        <p:nvCxnSpPr>
          <p:cNvPr id="9" name="Straight Arrow Connector 8"/>
          <p:cNvCxnSpPr/>
          <p:nvPr/>
        </p:nvCxnSpPr>
        <p:spPr>
          <a:xfrm flipV="1">
            <a:off x="4287520" y="3597779"/>
            <a:ext cx="2890947" cy="679582"/>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3" name="Slide Number Placeholder 2"/>
          <p:cNvSpPr>
            <a:spLocks noGrp="1"/>
          </p:cNvSpPr>
          <p:nvPr>
            <p:ph type="sldNum" sz="quarter" idx="12"/>
          </p:nvPr>
        </p:nvSpPr>
        <p:spPr/>
        <p:txBody>
          <a:bodyPr/>
          <a:lstStyle/>
          <a:p>
            <a:fld id="{0E8E0603-4C39-4EF1-A0FE-816FABFA11C3}" type="slidenum">
              <a:rPr lang="en-US" smtClean="0"/>
              <a:t>25</a:t>
            </a:fld>
            <a:endParaRPr lang="en-US"/>
          </a:p>
        </p:txBody>
      </p:sp>
      <p:sp>
        <p:nvSpPr>
          <p:cNvPr id="10" name="Rectangle 9"/>
          <p:cNvSpPr/>
          <p:nvPr/>
        </p:nvSpPr>
        <p:spPr>
          <a:xfrm>
            <a:off x="435426" y="6342018"/>
            <a:ext cx="7891055" cy="3693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smtClean="0">
                <a:ln>
                  <a:noFill/>
                </a:ln>
                <a:solidFill>
                  <a:sysClr val="windowText" lastClr="000000"/>
                </a:solidFill>
                <a:effectLst/>
                <a:uLnTx/>
                <a:uFillTx/>
                <a:latin typeface="Cambria" panose="02040503050406030204" pitchFamily="18" charset="0"/>
              </a:rPr>
              <a:t>http://mapbus.ebms.vn/ajax.aspx?action=listRouteStations&amp;</a:t>
            </a:r>
            <a:r>
              <a:rPr kumimoji="0" lang="en-US" b="0" i="0" u="none" strike="noStrike" kern="0" cap="none" spc="0" normalizeH="0" baseline="0" noProof="0" dirty="0" smtClean="0">
                <a:ln>
                  <a:noFill/>
                </a:ln>
                <a:solidFill>
                  <a:srgbClr val="FF0000"/>
                </a:solidFill>
                <a:effectLst/>
                <a:uLnTx/>
                <a:uFillTx/>
                <a:latin typeface="Cambria" panose="02040503050406030204" pitchFamily="18" charset="0"/>
              </a:rPr>
              <a:t>rid=1</a:t>
            </a:r>
            <a:r>
              <a:rPr kumimoji="0" lang="en-US" b="0" i="0" u="none" strike="noStrike" kern="0" cap="none" spc="0" normalizeH="0" baseline="0" noProof="0" dirty="0" smtClean="0">
                <a:ln>
                  <a:noFill/>
                </a:ln>
                <a:solidFill>
                  <a:sysClr val="windowText" lastClr="000000"/>
                </a:solidFill>
                <a:effectLst/>
                <a:uLnTx/>
                <a:uFillTx/>
                <a:latin typeface="Cambria" panose="02040503050406030204" pitchFamily="18" charset="0"/>
              </a:rPr>
              <a:t>&amp;</a:t>
            </a:r>
            <a:r>
              <a:rPr kumimoji="0" lang="en-US" b="0" i="0" u="none" strike="noStrike" kern="0" cap="none" spc="0" normalizeH="0" baseline="0" noProof="0" dirty="0" smtClean="0">
                <a:ln>
                  <a:noFill/>
                </a:ln>
                <a:solidFill>
                  <a:srgbClr val="FF0000"/>
                </a:solidFill>
                <a:effectLst/>
                <a:uLnTx/>
                <a:uFillTx/>
                <a:latin typeface="Cambria" panose="02040503050406030204" pitchFamily="18" charset="0"/>
              </a:rPr>
              <a:t>isgo=true</a:t>
            </a:r>
            <a:endParaRPr kumimoji="0" lang="en-US" b="0" i="0" u="none" strike="noStrike" kern="0" cap="none" spc="0" normalizeH="0" baseline="0" noProof="0" dirty="0">
              <a:ln>
                <a:noFill/>
              </a:ln>
              <a:solidFill>
                <a:srgbClr val="FF0000"/>
              </a:solidFill>
              <a:effectLst/>
              <a:uLnTx/>
              <a:uFillTx/>
              <a:latin typeface="Cambria" panose="02040503050406030204" pitchFamily="18" charset="0"/>
            </a:endParaRPr>
          </a:p>
        </p:txBody>
      </p:sp>
    </p:spTree>
    <p:extLst>
      <p:ext uri="{BB962C8B-B14F-4D97-AF65-F5344CB8AC3E}">
        <p14:creationId xmlns:p14="http://schemas.microsoft.com/office/powerpoint/2010/main" val="3516454462"/>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5"/>
          <p:cNvSpPr>
            <a:spLocks noGrp="1"/>
          </p:cNvSpPr>
          <p:nvPr>
            <p:ph type="title"/>
          </p:nvPr>
        </p:nvSpPr>
        <p:spPr>
          <a:xfrm>
            <a:off x="457200" y="274637"/>
            <a:ext cx="8229600" cy="1143000"/>
          </a:xfrm>
        </p:spPr>
        <p:txBody>
          <a:bodyPr>
            <a:normAutofit/>
          </a:bodyPr>
          <a:lstStyle/>
          <a:p>
            <a:r>
              <a:rPr lang="vi-VN" sz="5400" dirty="0" smtClean="0">
                <a:solidFill>
                  <a:schemeClr val="bg1"/>
                </a:solidFill>
                <a:latin typeface="Cambria"/>
                <a:ea typeface="Cambria"/>
                <a:cs typeface="Cambria"/>
                <a:sym typeface="Cambria"/>
              </a:rPr>
              <a:t>Architecture</a:t>
            </a:r>
            <a:endParaRPr lang="en-US" sz="5400" dirty="0">
              <a:solidFill>
                <a:schemeClr val="bg1"/>
              </a:solidFill>
              <a:latin typeface="Cambria"/>
              <a:ea typeface="Cambria"/>
              <a:cs typeface="Cambria"/>
              <a:sym typeface="Cambria"/>
            </a:endParaRPr>
          </a:p>
        </p:txBody>
      </p:sp>
      <p:pic>
        <p:nvPicPr>
          <p:cNvPr id="2050" name="Picture 2" descr="http://www.otofun.net/data/avatars/l/377/377693.jpg?143953748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39255" y="1678124"/>
            <a:ext cx="1524000" cy="1524001"/>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Arrow Connector 8"/>
          <p:cNvCxnSpPr>
            <a:endCxn id="2050" idx="1"/>
          </p:cNvCxnSpPr>
          <p:nvPr/>
        </p:nvCxnSpPr>
        <p:spPr>
          <a:xfrm>
            <a:off x="5180080" y="2440124"/>
            <a:ext cx="1559175" cy="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5163129" y="2029774"/>
            <a:ext cx="161294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latin typeface="Cambria" panose="02040503050406030204" pitchFamily="18" charset="0"/>
              </a:rPr>
              <a:t>Send request</a:t>
            </a:r>
            <a:endParaRPr kumimoji="0" lang="en-US" sz="20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2" name="Rectangle 1"/>
          <p:cNvSpPr/>
          <p:nvPr/>
        </p:nvSpPr>
        <p:spPr>
          <a:xfrm>
            <a:off x="729343" y="6074118"/>
            <a:ext cx="7675689" cy="400110"/>
          </a:xfrm>
          <a:prstGeom prst="rect">
            <a:avLst/>
          </a:prstGeom>
          <a:ln>
            <a:solidFill>
              <a:schemeClr val="tx1"/>
            </a:solidFill>
          </a:ln>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ysClr val="windowText" lastClr="000000"/>
                </a:solidFill>
                <a:effectLst/>
                <a:uLnTx/>
                <a:uFillTx/>
                <a:latin typeface="Cambria" panose="02040503050406030204" pitchFamily="18" charset="0"/>
              </a:rPr>
              <a:t>http://</a:t>
            </a:r>
            <a:r>
              <a:rPr kumimoji="0" lang="en-US" sz="2000" b="0" i="0" u="none" strike="noStrike" kern="0" cap="none" spc="0" normalizeH="0" baseline="0" noProof="0" dirty="0" smtClean="0">
                <a:ln>
                  <a:noFill/>
                </a:ln>
                <a:solidFill>
                  <a:sysClr val="windowText" lastClr="000000"/>
                </a:solidFill>
                <a:effectLst/>
                <a:uLnTx/>
                <a:uFillTx/>
                <a:latin typeface="Cambria" panose="02040503050406030204" pitchFamily="18" charset="0"/>
              </a:rPr>
              <a:t>118.69.135.22/synthesis/file?voiceType=female&amp;text=</a:t>
            </a:r>
            <a:r>
              <a:rPr kumimoji="0" lang="en-US" sz="2000" b="0" i="0" u="none" strike="noStrike" kern="0" cap="none" spc="0" normalizeH="0" baseline="0" noProof="0" dirty="0" smtClean="0">
                <a:ln>
                  <a:noFill/>
                </a:ln>
                <a:solidFill>
                  <a:srgbClr val="FF0000"/>
                </a:solidFill>
                <a:effectLst/>
                <a:uLnTx/>
                <a:uFillTx/>
                <a:latin typeface="Cambria" panose="02040503050406030204" pitchFamily="18" charset="0"/>
              </a:rPr>
              <a:t>String</a:t>
            </a:r>
            <a:endParaRPr kumimoji="0" lang="en-US" sz="2000" b="0" i="0" u="none" strike="noStrike" kern="0" cap="none" spc="0" normalizeH="0" baseline="0" noProof="0" dirty="0">
              <a:ln>
                <a:noFill/>
              </a:ln>
              <a:solidFill>
                <a:srgbClr val="FF0000"/>
              </a:solidFill>
              <a:effectLst/>
              <a:uLnTx/>
              <a:uFillTx/>
              <a:latin typeface="Cambria" panose="02040503050406030204" pitchFamily="18" charset="0"/>
            </a:endParaRPr>
          </a:p>
        </p:txBody>
      </p:sp>
      <p:sp>
        <p:nvSpPr>
          <p:cNvPr id="3" name="Slide Number Placeholder 2"/>
          <p:cNvSpPr>
            <a:spLocks noGrp="1"/>
          </p:cNvSpPr>
          <p:nvPr>
            <p:ph type="sldNum" idx="12"/>
          </p:nvPr>
        </p:nvSpPr>
        <p:spPr/>
        <p:txBody>
          <a:bodyPr/>
          <a:lstStyle/>
          <a:p>
            <a:fld id="{00000000-1234-1234-1234-123412341234}" type="slidenum">
              <a:rPr lang="en" smtClean="0"/>
              <a:pPr/>
              <a:t>250</a:t>
            </a:fld>
            <a:endParaRPr lang="en"/>
          </a:p>
        </p:txBody>
      </p:sp>
      <p:pic>
        <p:nvPicPr>
          <p:cNvPr id="13" name="Picture 2" descr="http://www.planet3films.com/wp-content/uploads/2012/01/download-button.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7200" y="1976542"/>
            <a:ext cx="969840" cy="927167"/>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p:cNvSpPr/>
          <p:nvPr/>
        </p:nvSpPr>
        <p:spPr>
          <a:xfrm>
            <a:off x="3524274" y="1601335"/>
            <a:ext cx="1655806" cy="165580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chemeClr val="tx1"/>
                </a:solidFill>
                <a:effectLst/>
                <a:uLnTx/>
                <a:uFillTx/>
                <a:latin typeface="Cambria" panose="02040503050406030204" pitchFamily="18" charset="0"/>
              </a:rPr>
              <a:t>Create list of stings from list of step</a:t>
            </a:r>
            <a:endParaRPr kumimoji="0" lang="en-US" sz="2000" b="0" i="0" u="none" strike="noStrike" kern="0" cap="none" spc="0" normalizeH="0" baseline="0" noProof="0" dirty="0">
              <a:ln>
                <a:noFill/>
              </a:ln>
              <a:solidFill>
                <a:schemeClr val="tx1"/>
              </a:solidFill>
              <a:effectLst/>
              <a:uLnTx/>
              <a:uFillTx/>
              <a:latin typeface="Cambria" panose="02040503050406030204" pitchFamily="18" charset="0"/>
            </a:endParaRPr>
          </a:p>
        </p:txBody>
      </p:sp>
      <p:cxnSp>
        <p:nvCxnSpPr>
          <p:cNvPr id="15" name="Straight Arrow Connector 14"/>
          <p:cNvCxnSpPr>
            <a:stCxn id="13" idx="3"/>
            <a:endCxn id="14" idx="1"/>
          </p:cNvCxnSpPr>
          <p:nvPr/>
        </p:nvCxnSpPr>
        <p:spPr>
          <a:xfrm flipV="1">
            <a:off x="1427040" y="2429238"/>
            <a:ext cx="2097234" cy="1088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6" name="TextBox 15"/>
          <p:cNvSpPr txBox="1"/>
          <p:nvPr/>
        </p:nvSpPr>
        <p:spPr>
          <a:xfrm>
            <a:off x="1362782" y="2075295"/>
            <a:ext cx="2068195" cy="70788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latin typeface="Cambria" panose="02040503050406030204" pitchFamily="18" charset="0"/>
              </a:rPr>
              <a:t>          Press</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latin typeface="Cambria" panose="02040503050406030204" pitchFamily="18" charset="0"/>
              </a:rPr>
              <a:t>download button</a:t>
            </a:r>
            <a:endParaRPr kumimoji="0" lang="en-US" sz="20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Tree>
    <p:extLst>
      <p:ext uri="{BB962C8B-B14F-4D97-AF65-F5344CB8AC3E}">
        <p14:creationId xmlns:p14="http://schemas.microsoft.com/office/powerpoint/2010/main" val="290483737"/>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5"/>
          <p:cNvSpPr>
            <a:spLocks noGrp="1"/>
          </p:cNvSpPr>
          <p:nvPr>
            <p:ph type="title"/>
          </p:nvPr>
        </p:nvSpPr>
        <p:spPr>
          <a:xfrm>
            <a:off x="457200" y="274637"/>
            <a:ext cx="8229600" cy="1143000"/>
          </a:xfrm>
        </p:spPr>
        <p:txBody>
          <a:bodyPr>
            <a:normAutofit/>
          </a:bodyPr>
          <a:lstStyle/>
          <a:p>
            <a:r>
              <a:rPr lang="vi-VN" sz="5400" dirty="0" smtClean="0">
                <a:solidFill>
                  <a:schemeClr val="bg1"/>
                </a:solidFill>
                <a:latin typeface="Cambria"/>
                <a:ea typeface="Cambria"/>
                <a:cs typeface="Cambria"/>
                <a:sym typeface="Cambria"/>
              </a:rPr>
              <a:t>Architecture</a:t>
            </a:r>
            <a:endParaRPr lang="en-US" sz="5400" dirty="0">
              <a:solidFill>
                <a:schemeClr val="bg1"/>
              </a:solidFill>
              <a:latin typeface="Cambria"/>
              <a:ea typeface="Cambria"/>
              <a:cs typeface="Cambria"/>
              <a:sym typeface="Cambria"/>
            </a:endParaRPr>
          </a:p>
        </p:txBody>
      </p:sp>
      <p:pic>
        <p:nvPicPr>
          <p:cNvPr id="2" name="Picture 1"/>
          <p:cNvPicPr>
            <a:picLocks noChangeAspect="1"/>
          </p:cNvPicPr>
          <p:nvPr/>
        </p:nvPicPr>
        <p:blipFill>
          <a:blip r:embed="rId3"/>
          <a:stretch>
            <a:fillRect/>
          </a:stretch>
        </p:blipFill>
        <p:spPr>
          <a:xfrm>
            <a:off x="6557528" y="4332849"/>
            <a:ext cx="1887454" cy="1482095"/>
          </a:xfrm>
          <a:prstGeom prst="rect">
            <a:avLst/>
          </a:prstGeom>
        </p:spPr>
      </p:pic>
      <p:cxnSp>
        <p:nvCxnSpPr>
          <p:cNvPr id="8" name="Straight Arrow Connector 7"/>
          <p:cNvCxnSpPr>
            <a:endCxn id="2" idx="0"/>
          </p:cNvCxnSpPr>
          <p:nvPr/>
        </p:nvCxnSpPr>
        <p:spPr>
          <a:xfrm>
            <a:off x="7501255" y="3202125"/>
            <a:ext cx="0" cy="113072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6497201" y="5794171"/>
            <a:ext cx="1962274" cy="769441"/>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00" b="0" i="0" u="none" strike="noStrike" kern="0" cap="none" spc="0" normalizeH="0" baseline="0" noProof="0" dirty="0" smtClean="0">
                <a:ln>
                  <a:noFill/>
                </a:ln>
                <a:solidFill>
                  <a:sysClr val="windowText" lastClr="000000"/>
                </a:solidFill>
                <a:effectLst/>
                <a:uLnTx/>
                <a:uFillTx/>
                <a:latin typeface="Cambria" panose="02040503050406030204" pitchFamily="18" charset="0"/>
              </a:rPr>
              <a:t>Return list of audio files</a:t>
            </a:r>
            <a:endParaRPr kumimoji="0" lang="en-US" sz="22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3" name="Rectangle 2"/>
          <p:cNvSpPr/>
          <p:nvPr/>
        </p:nvSpPr>
        <p:spPr>
          <a:xfrm>
            <a:off x="7501254" y="3563454"/>
            <a:ext cx="1023037" cy="430887"/>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200" b="0" i="0" u="none" strike="noStrike" kern="0" cap="none" spc="0" normalizeH="0" baseline="0" noProof="0" dirty="0">
                <a:ln>
                  <a:noFill/>
                </a:ln>
                <a:solidFill>
                  <a:sysClr val="windowText" lastClr="000000"/>
                </a:solidFill>
                <a:effectLst/>
                <a:uLnTx/>
                <a:uFillTx/>
                <a:latin typeface="Cambria" panose="02040503050406030204" pitchFamily="18" charset="0"/>
              </a:rPr>
              <a:t>Return</a:t>
            </a:r>
          </a:p>
        </p:txBody>
      </p:sp>
      <p:sp>
        <p:nvSpPr>
          <p:cNvPr id="6" name="Slide Number Placeholder 5"/>
          <p:cNvSpPr>
            <a:spLocks noGrp="1"/>
          </p:cNvSpPr>
          <p:nvPr>
            <p:ph type="sldNum" idx="12"/>
          </p:nvPr>
        </p:nvSpPr>
        <p:spPr/>
        <p:txBody>
          <a:bodyPr/>
          <a:lstStyle/>
          <a:p>
            <a:fld id="{00000000-1234-1234-1234-123412341234}" type="slidenum">
              <a:rPr lang="en" smtClean="0"/>
              <a:pPr/>
              <a:t>251</a:t>
            </a:fld>
            <a:endParaRPr lang="en"/>
          </a:p>
        </p:txBody>
      </p:sp>
      <p:pic>
        <p:nvPicPr>
          <p:cNvPr id="15" name="Picture 2" descr="http://www.otofun.net/data/avatars/l/377/377693.jpg?143953748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39255" y="1678124"/>
            <a:ext cx="1524000" cy="1524001"/>
          </a:xfrm>
          <a:prstGeom prst="rect">
            <a:avLst/>
          </a:prstGeom>
          <a:noFill/>
          <a:extLst>
            <a:ext uri="{909E8E84-426E-40DD-AFC4-6F175D3DCCD1}">
              <a14:hiddenFill xmlns:a14="http://schemas.microsoft.com/office/drawing/2010/main">
                <a:solidFill>
                  <a:srgbClr val="FFFFFF"/>
                </a:solidFill>
              </a14:hiddenFill>
            </a:ext>
          </a:extLst>
        </p:spPr>
      </p:pic>
      <p:cxnSp>
        <p:nvCxnSpPr>
          <p:cNvPr id="16" name="Straight Arrow Connector 15"/>
          <p:cNvCxnSpPr>
            <a:endCxn id="15" idx="1"/>
          </p:cNvCxnSpPr>
          <p:nvPr/>
        </p:nvCxnSpPr>
        <p:spPr>
          <a:xfrm>
            <a:off x="5180080" y="2440124"/>
            <a:ext cx="1559175" cy="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5163129" y="2029774"/>
            <a:ext cx="161294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latin typeface="Cambria" panose="02040503050406030204" pitchFamily="18" charset="0"/>
              </a:rPr>
              <a:t>Send request</a:t>
            </a:r>
            <a:endParaRPr kumimoji="0" lang="en-US" sz="20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pic>
        <p:nvPicPr>
          <p:cNvPr id="18" name="Picture 2" descr="http://www.planet3films.com/wp-content/uploads/2012/01/download-button.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57200" y="1976542"/>
            <a:ext cx="969840" cy="927167"/>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p:cNvSpPr/>
          <p:nvPr/>
        </p:nvSpPr>
        <p:spPr>
          <a:xfrm>
            <a:off x="3524274" y="1601335"/>
            <a:ext cx="1655806" cy="165580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chemeClr val="tx1"/>
                </a:solidFill>
                <a:effectLst/>
                <a:uLnTx/>
                <a:uFillTx/>
                <a:latin typeface="Cambria" panose="02040503050406030204" pitchFamily="18" charset="0"/>
              </a:rPr>
              <a:t>Create list of stings from list of step</a:t>
            </a:r>
            <a:endParaRPr kumimoji="0" lang="en-US" sz="2000" b="0" i="0" u="none" strike="noStrike" kern="0" cap="none" spc="0" normalizeH="0" baseline="0" noProof="0" dirty="0">
              <a:ln>
                <a:noFill/>
              </a:ln>
              <a:solidFill>
                <a:schemeClr val="tx1"/>
              </a:solidFill>
              <a:effectLst/>
              <a:uLnTx/>
              <a:uFillTx/>
              <a:latin typeface="Cambria" panose="02040503050406030204" pitchFamily="18" charset="0"/>
            </a:endParaRPr>
          </a:p>
        </p:txBody>
      </p:sp>
      <p:cxnSp>
        <p:nvCxnSpPr>
          <p:cNvPr id="20" name="Straight Arrow Connector 19"/>
          <p:cNvCxnSpPr>
            <a:stCxn id="18" idx="3"/>
            <a:endCxn id="19" idx="1"/>
          </p:cNvCxnSpPr>
          <p:nvPr/>
        </p:nvCxnSpPr>
        <p:spPr>
          <a:xfrm flipV="1">
            <a:off x="1427040" y="2429238"/>
            <a:ext cx="2097234" cy="1088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1" name="TextBox 20"/>
          <p:cNvSpPr txBox="1"/>
          <p:nvPr/>
        </p:nvSpPr>
        <p:spPr>
          <a:xfrm>
            <a:off x="1362782" y="2075295"/>
            <a:ext cx="2068195" cy="70788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latin typeface="Cambria" panose="02040503050406030204" pitchFamily="18" charset="0"/>
              </a:rPr>
              <a:t>          Press</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latin typeface="Cambria" panose="02040503050406030204" pitchFamily="18" charset="0"/>
              </a:rPr>
              <a:t>download button</a:t>
            </a:r>
            <a:endParaRPr kumimoji="0" lang="en-US" sz="20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Tree>
    <p:extLst>
      <p:ext uri="{BB962C8B-B14F-4D97-AF65-F5344CB8AC3E}">
        <p14:creationId xmlns:p14="http://schemas.microsoft.com/office/powerpoint/2010/main" val="3607754100"/>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5"/>
          <p:cNvSpPr>
            <a:spLocks noGrp="1"/>
          </p:cNvSpPr>
          <p:nvPr>
            <p:ph type="title"/>
          </p:nvPr>
        </p:nvSpPr>
        <p:spPr>
          <a:xfrm>
            <a:off x="457200" y="274637"/>
            <a:ext cx="8229600" cy="1143000"/>
          </a:xfrm>
        </p:spPr>
        <p:txBody>
          <a:bodyPr>
            <a:normAutofit/>
          </a:bodyPr>
          <a:lstStyle/>
          <a:p>
            <a:r>
              <a:rPr lang="vi-VN" sz="5400" dirty="0" smtClean="0">
                <a:solidFill>
                  <a:schemeClr val="bg1"/>
                </a:solidFill>
                <a:latin typeface="Cambria"/>
                <a:ea typeface="Cambria"/>
                <a:cs typeface="Cambria"/>
                <a:sym typeface="Cambria"/>
              </a:rPr>
              <a:t>Architecture</a:t>
            </a:r>
            <a:endParaRPr lang="en-US" sz="5400" dirty="0">
              <a:solidFill>
                <a:schemeClr val="bg1"/>
              </a:solidFill>
              <a:latin typeface="Cambria"/>
              <a:ea typeface="Cambria"/>
              <a:cs typeface="Cambria"/>
              <a:sym typeface="Cambria"/>
            </a:endParaRPr>
          </a:p>
        </p:txBody>
      </p:sp>
      <p:pic>
        <p:nvPicPr>
          <p:cNvPr id="3" name="Picture 2"/>
          <p:cNvPicPr>
            <a:picLocks noChangeAspect="1"/>
          </p:cNvPicPr>
          <p:nvPr/>
        </p:nvPicPr>
        <p:blipFill>
          <a:blip r:embed="rId3"/>
          <a:stretch>
            <a:fillRect/>
          </a:stretch>
        </p:blipFill>
        <p:spPr>
          <a:xfrm>
            <a:off x="3157993" y="4290514"/>
            <a:ext cx="1608430" cy="1559024"/>
          </a:xfrm>
          <a:prstGeom prst="rect">
            <a:avLst/>
          </a:prstGeom>
        </p:spPr>
      </p:pic>
      <p:cxnSp>
        <p:nvCxnSpPr>
          <p:cNvPr id="12" name="Straight Arrow Connector 11"/>
          <p:cNvCxnSpPr>
            <a:stCxn id="21" idx="1"/>
            <a:endCxn id="3" idx="3"/>
          </p:cNvCxnSpPr>
          <p:nvPr/>
        </p:nvCxnSpPr>
        <p:spPr>
          <a:xfrm flipH="1" flipV="1">
            <a:off x="4766423" y="5070026"/>
            <a:ext cx="1791105" cy="38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2977803" y="5774895"/>
            <a:ext cx="1968809" cy="43088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200" b="0" i="0" u="none" strike="noStrike" kern="0" cap="none" spc="0" normalizeH="0" baseline="0" noProof="0" dirty="0" smtClean="0">
                <a:ln>
                  <a:noFill/>
                </a:ln>
                <a:solidFill>
                  <a:sysClr val="windowText" lastClr="000000"/>
                </a:solidFill>
                <a:effectLst/>
                <a:uLnTx/>
                <a:uFillTx/>
                <a:latin typeface="Cambria" panose="02040503050406030204" pitchFamily="18" charset="0"/>
              </a:rPr>
              <a:t>Cache(100mb)</a:t>
            </a:r>
            <a:endParaRPr kumimoji="0" lang="en-US" sz="22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7" name="TextBox 6"/>
          <p:cNvSpPr txBox="1"/>
          <p:nvPr/>
        </p:nvSpPr>
        <p:spPr>
          <a:xfrm>
            <a:off x="4659937" y="5045503"/>
            <a:ext cx="2004075" cy="43088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200" b="0" i="0" u="none" strike="noStrike" kern="0" cap="none" spc="0" normalizeH="0" baseline="0" noProof="0" dirty="0" smtClean="0">
                <a:ln>
                  <a:noFill/>
                </a:ln>
                <a:solidFill>
                  <a:sysClr val="windowText" lastClr="000000"/>
                </a:solidFill>
                <a:effectLst/>
                <a:uLnTx/>
                <a:uFillTx/>
                <a:latin typeface="Cambria" panose="02040503050406030204" pitchFamily="18" charset="0"/>
              </a:rPr>
              <a:t>Audio -&gt; byte[]</a:t>
            </a:r>
            <a:endParaRPr kumimoji="0" lang="en-US" sz="22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27" name="Rectangle 26"/>
          <p:cNvSpPr/>
          <p:nvPr/>
        </p:nvSpPr>
        <p:spPr>
          <a:xfrm>
            <a:off x="5433568" y="4673787"/>
            <a:ext cx="742511" cy="430887"/>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200" b="0" i="0" u="none" strike="noStrike" kern="0" cap="none" spc="0" normalizeH="0" baseline="0" noProof="0" dirty="0" smtClean="0">
                <a:ln>
                  <a:noFill/>
                </a:ln>
                <a:solidFill>
                  <a:sysClr val="windowText" lastClr="000000"/>
                </a:solidFill>
                <a:effectLst/>
                <a:uLnTx/>
                <a:uFillTx/>
                <a:latin typeface="Cambria" panose="02040503050406030204" pitchFamily="18" charset="0"/>
              </a:rPr>
              <a:t>Save</a:t>
            </a:r>
            <a:endParaRPr kumimoji="0" lang="en-US" sz="22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6" name="Slide Number Placeholder 5"/>
          <p:cNvSpPr>
            <a:spLocks noGrp="1"/>
          </p:cNvSpPr>
          <p:nvPr>
            <p:ph type="sldNum" idx="12"/>
          </p:nvPr>
        </p:nvSpPr>
        <p:spPr/>
        <p:txBody>
          <a:bodyPr/>
          <a:lstStyle/>
          <a:p>
            <a:fld id="{00000000-1234-1234-1234-123412341234}" type="slidenum">
              <a:rPr lang="en" smtClean="0"/>
              <a:pPr/>
              <a:t>252</a:t>
            </a:fld>
            <a:endParaRPr lang="en"/>
          </a:p>
        </p:txBody>
      </p:sp>
      <p:pic>
        <p:nvPicPr>
          <p:cNvPr id="21" name="Picture 20"/>
          <p:cNvPicPr>
            <a:picLocks noChangeAspect="1"/>
          </p:cNvPicPr>
          <p:nvPr/>
        </p:nvPicPr>
        <p:blipFill>
          <a:blip r:embed="rId4"/>
          <a:stretch>
            <a:fillRect/>
          </a:stretch>
        </p:blipFill>
        <p:spPr>
          <a:xfrm>
            <a:off x="6557528" y="4332849"/>
            <a:ext cx="1887454" cy="1482095"/>
          </a:xfrm>
          <a:prstGeom prst="rect">
            <a:avLst/>
          </a:prstGeom>
        </p:spPr>
      </p:pic>
      <p:cxnSp>
        <p:nvCxnSpPr>
          <p:cNvPr id="22" name="Straight Arrow Connector 21"/>
          <p:cNvCxnSpPr>
            <a:endCxn id="21" idx="0"/>
          </p:cNvCxnSpPr>
          <p:nvPr/>
        </p:nvCxnSpPr>
        <p:spPr>
          <a:xfrm>
            <a:off x="7501255" y="3202125"/>
            <a:ext cx="0" cy="113072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6497201" y="5794171"/>
            <a:ext cx="1962274" cy="769441"/>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00" b="0" i="0" u="none" strike="noStrike" kern="0" cap="none" spc="0" normalizeH="0" baseline="0" noProof="0" dirty="0" smtClean="0">
                <a:ln>
                  <a:noFill/>
                </a:ln>
                <a:solidFill>
                  <a:sysClr val="windowText" lastClr="000000"/>
                </a:solidFill>
                <a:effectLst/>
                <a:uLnTx/>
                <a:uFillTx/>
                <a:latin typeface="Cambria" panose="02040503050406030204" pitchFamily="18" charset="0"/>
              </a:rPr>
              <a:t>Return list of audio files</a:t>
            </a:r>
            <a:endParaRPr kumimoji="0" lang="en-US" sz="22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24" name="Rectangle 23"/>
          <p:cNvSpPr/>
          <p:nvPr/>
        </p:nvSpPr>
        <p:spPr>
          <a:xfrm>
            <a:off x="7501254" y="3563454"/>
            <a:ext cx="1023037" cy="430887"/>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200" b="0" i="0" u="none" strike="noStrike" kern="0" cap="none" spc="0" normalizeH="0" baseline="0" noProof="0" dirty="0">
                <a:ln>
                  <a:noFill/>
                </a:ln>
                <a:solidFill>
                  <a:sysClr val="windowText" lastClr="000000"/>
                </a:solidFill>
                <a:effectLst/>
                <a:uLnTx/>
                <a:uFillTx/>
                <a:latin typeface="Cambria" panose="02040503050406030204" pitchFamily="18" charset="0"/>
              </a:rPr>
              <a:t>Return</a:t>
            </a:r>
          </a:p>
        </p:txBody>
      </p:sp>
      <p:pic>
        <p:nvPicPr>
          <p:cNvPr id="25" name="Picture 2" descr="http://www.otofun.net/data/avatars/l/377/377693.jpg?143953748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39255" y="1678124"/>
            <a:ext cx="1524000" cy="1524001"/>
          </a:xfrm>
          <a:prstGeom prst="rect">
            <a:avLst/>
          </a:prstGeom>
          <a:noFill/>
          <a:extLst>
            <a:ext uri="{909E8E84-426E-40DD-AFC4-6F175D3DCCD1}">
              <a14:hiddenFill xmlns:a14="http://schemas.microsoft.com/office/drawing/2010/main">
                <a:solidFill>
                  <a:srgbClr val="FFFFFF"/>
                </a:solidFill>
              </a14:hiddenFill>
            </a:ext>
          </a:extLst>
        </p:spPr>
      </p:pic>
      <p:cxnSp>
        <p:nvCxnSpPr>
          <p:cNvPr id="26" name="Straight Arrow Connector 25"/>
          <p:cNvCxnSpPr>
            <a:endCxn id="25" idx="1"/>
          </p:cNvCxnSpPr>
          <p:nvPr/>
        </p:nvCxnSpPr>
        <p:spPr>
          <a:xfrm>
            <a:off x="5180080" y="2440124"/>
            <a:ext cx="1559175" cy="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5163129" y="2029774"/>
            <a:ext cx="161294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latin typeface="Cambria" panose="02040503050406030204" pitchFamily="18" charset="0"/>
              </a:rPr>
              <a:t>Send request</a:t>
            </a:r>
            <a:endParaRPr kumimoji="0" lang="en-US" sz="20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pic>
        <p:nvPicPr>
          <p:cNvPr id="29" name="Picture 2" descr="http://www.planet3films.com/wp-content/uploads/2012/01/download-button.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57200" y="1976542"/>
            <a:ext cx="969840" cy="927167"/>
          </a:xfrm>
          <a:prstGeom prst="rect">
            <a:avLst/>
          </a:prstGeom>
          <a:noFill/>
          <a:extLst>
            <a:ext uri="{909E8E84-426E-40DD-AFC4-6F175D3DCCD1}">
              <a14:hiddenFill xmlns:a14="http://schemas.microsoft.com/office/drawing/2010/main">
                <a:solidFill>
                  <a:srgbClr val="FFFFFF"/>
                </a:solidFill>
              </a14:hiddenFill>
            </a:ext>
          </a:extLst>
        </p:spPr>
      </p:pic>
      <p:sp>
        <p:nvSpPr>
          <p:cNvPr id="30" name="Rectangle 29"/>
          <p:cNvSpPr/>
          <p:nvPr/>
        </p:nvSpPr>
        <p:spPr>
          <a:xfrm>
            <a:off x="3524274" y="1601335"/>
            <a:ext cx="1655806" cy="165580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chemeClr val="tx1"/>
                </a:solidFill>
                <a:effectLst/>
                <a:uLnTx/>
                <a:uFillTx/>
                <a:latin typeface="Cambria" panose="02040503050406030204" pitchFamily="18" charset="0"/>
              </a:rPr>
              <a:t>Create list of stings from list of step</a:t>
            </a:r>
            <a:endParaRPr kumimoji="0" lang="en-US" sz="2000" b="0" i="0" u="none" strike="noStrike" kern="0" cap="none" spc="0" normalizeH="0" baseline="0" noProof="0" dirty="0">
              <a:ln>
                <a:noFill/>
              </a:ln>
              <a:solidFill>
                <a:schemeClr val="tx1"/>
              </a:solidFill>
              <a:effectLst/>
              <a:uLnTx/>
              <a:uFillTx/>
              <a:latin typeface="Cambria" panose="02040503050406030204" pitchFamily="18" charset="0"/>
            </a:endParaRPr>
          </a:p>
        </p:txBody>
      </p:sp>
      <p:cxnSp>
        <p:nvCxnSpPr>
          <p:cNvPr id="31" name="Straight Arrow Connector 30"/>
          <p:cNvCxnSpPr>
            <a:stCxn id="29" idx="3"/>
            <a:endCxn id="30" idx="1"/>
          </p:cNvCxnSpPr>
          <p:nvPr/>
        </p:nvCxnSpPr>
        <p:spPr>
          <a:xfrm flipV="1">
            <a:off x="1427040" y="2429238"/>
            <a:ext cx="2097234" cy="1088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32" name="TextBox 31"/>
          <p:cNvSpPr txBox="1"/>
          <p:nvPr/>
        </p:nvSpPr>
        <p:spPr>
          <a:xfrm>
            <a:off x="1362782" y="2075295"/>
            <a:ext cx="2068195" cy="70788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latin typeface="Cambria" panose="02040503050406030204" pitchFamily="18" charset="0"/>
              </a:rPr>
              <a:t>          Press</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latin typeface="Cambria" panose="02040503050406030204" pitchFamily="18" charset="0"/>
              </a:rPr>
              <a:t>download button</a:t>
            </a:r>
            <a:endParaRPr kumimoji="0" lang="en-US" sz="20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Tree>
    <p:extLst>
      <p:ext uri="{BB962C8B-B14F-4D97-AF65-F5344CB8AC3E}">
        <p14:creationId xmlns:p14="http://schemas.microsoft.com/office/powerpoint/2010/main" val="3507293535"/>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5"/>
          <p:cNvSpPr>
            <a:spLocks noGrp="1"/>
          </p:cNvSpPr>
          <p:nvPr>
            <p:ph type="title"/>
          </p:nvPr>
        </p:nvSpPr>
        <p:spPr>
          <a:xfrm>
            <a:off x="457200" y="274637"/>
            <a:ext cx="8229600" cy="1143000"/>
          </a:xfrm>
        </p:spPr>
        <p:txBody>
          <a:bodyPr>
            <a:normAutofit/>
          </a:bodyPr>
          <a:lstStyle/>
          <a:p>
            <a:r>
              <a:rPr lang="vi-VN" sz="5400" dirty="0" smtClean="0">
                <a:solidFill>
                  <a:schemeClr val="bg1"/>
                </a:solidFill>
                <a:latin typeface="Cambria"/>
                <a:ea typeface="Cambria"/>
                <a:cs typeface="Cambria"/>
                <a:sym typeface="Cambria"/>
              </a:rPr>
              <a:t>Architecture</a:t>
            </a:r>
            <a:endParaRPr lang="en-US" sz="5400" dirty="0">
              <a:solidFill>
                <a:schemeClr val="bg1"/>
              </a:solidFill>
              <a:latin typeface="Cambria"/>
              <a:ea typeface="Cambria"/>
              <a:cs typeface="Cambria"/>
              <a:sym typeface="Cambria"/>
            </a:endParaRPr>
          </a:p>
        </p:txBody>
      </p:sp>
      <p:sp>
        <p:nvSpPr>
          <p:cNvPr id="21" name="Rectangle 20"/>
          <p:cNvSpPr/>
          <p:nvPr/>
        </p:nvSpPr>
        <p:spPr>
          <a:xfrm>
            <a:off x="1603788" y="4621119"/>
            <a:ext cx="1622560" cy="40011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latin typeface="Cambria" panose="02040503050406030204" pitchFamily="18" charset="0"/>
              </a:rPr>
              <a:t>Get audio file</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pic>
        <p:nvPicPr>
          <p:cNvPr id="23" name="Picture 2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5240" y="4415608"/>
            <a:ext cx="1306902" cy="1306902"/>
          </a:xfrm>
          <a:prstGeom prst="rect">
            <a:avLst/>
          </a:prstGeom>
        </p:spPr>
      </p:pic>
      <p:sp>
        <p:nvSpPr>
          <p:cNvPr id="24" name="TextBox 23"/>
          <p:cNvSpPr txBox="1"/>
          <p:nvPr/>
        </p:nvSpPr>
        <p:spPr>
          <a:xfrm>
            <a:off x="242971" y="5390258"/>
            <a:ext cx="1802096" cy="43088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200" b="0" i="0" u="none" strike="noStrike" kern="0" cap="none" spc="0" normalizeH="0" baseline="0" noProof="0" dirty="0" smtClean="0">
                <a:ln>
                  <a:noFill/>
                </a:ln>
                <a:solidFill>
                  <a:sysClr val="windowText" lastClr="000000"/>
                </a:solidFill>
                <a:effectLst/>
                <a:uLnTx/>
                <a:uFillTx/>
                <a:latin typeface="Cambria" panose="02040503050406030204" pitchFamily="18" charset="0"/>
              </a:rPr>
              <a:t>Street Router</a:t>
            </a:r>
            <a:endParaRPr kumimoji="0" lang="en-US" sz="22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cxnSp>
        <p:nvCxnSpPr>
          <p:cNvPr id="25" name="Straight Arrow Connector 24"/>
          <p:cNvCxnSpPr>
            <a:stCxn id="23" idx="3"/>
          </p:cNvCxnSpPr>
          <p:nvPr/>
        </p:nvCxnSpPr>
        <p:spPr>
          <a:xfrm>
            <a:off x="1672142" y="5069059"/>
            <a:ext cx="1681792" cy="9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Slide Number Placeholder 5"/>
          <p:cNvSpPr>
            <a:spLocks noGrp="1"/>
          </p:cNvSpPr>
          <p:nvPr>
            <p:ph type="sldNum" idx="12"/>
          </p:nvPr>
        </p:nvSpPr>
        <p:spPr/>
        <p:txBody>
          <a:bodyPr/>
          <a:lstStyle/>
          <a:p>
            <a:fld id="{00000000-1234-1234-1234-123412341234}" type="slidenum">
              <a:rPr lang="en" smtClean="0"/>
              <a:pPr/>
              <a:t>253</a:t>
            </a:fld>
            <a:endParaRPr lang="en"/>
          </a:p>
        </p:txBody>
      </p:sp>
      <p:pic>
        <p:nvPicPr>
          <p:cNvPr id="26" name="Picture 25"/>
          <p:cNvPicPr>
            <a:picLocks noChangeAspect="1"/>
          </p:cNvPicPr>
          <p:nvPr/>
        </p:nvPicPr>
        <p:blipFill>
          <a:blip r:embed="rId4"/>
          <a:stretch>
            <a:fillRect/>
          </a:stretch>
        </p:blipFill>
        <p:spPr>
          <a:xfrm>
            <a:off x="3157993" y="4290514"/>
            <a:ext cx="1608430" cy="1559024"/>
          </a:xfrm>
          <a:prstGeom prst="rect">
            <a:avLst/>
          </a:prstGeom>
        </p:spPr>
      </p:pic>
      <p:cxnSp>
        <p:nvCxnSpPr>
          <p:cNvPr id="28" name="Straight Arrow Connector 27"/>
          <p:cNvCxnSpPr>
            <a:stCxn id="32" idx="1"/>
            <a:endCxn id="26" idx="3"/>
          </p:cNvCxnSpPr>
          <p:nvPr/>
        </p:nvCxnSpPr>
        <p:spPr>
          <a:xfrm flipH="1" flipV="1">
            <a:off x="4766423" y="5070026"/>
            <a:ext cx="1791105" cy="38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2977803" y="5774895"/>
            <a:ext cx="1968809" cy="43088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200" b="0" i="0" u="none" strike="noStrike" kern="0" cap="none" spc="0" normalizeH="0" baseline="0" noProof="0" dirty="0" smtClean="0">
                <a:ln>
                  <a:noFill/>
                </a:ln>
                <a:solidFill>
                  <a:sysClr val="windowText" lastClr="000000"/>
                </a:solidFill>
                <a:effectLst/>
                <a:uLnTx/>
                <a:uFillTx/>
                <a:latin typeface="Cambria" panose="02040503050406030204" pitchFamily="18" charset="0"/>
              </a:rPr>
              <a:t>Cache(100mb)</a:t>
            </a:r>
            <a:endParaRPr kumimoji="0" lang="en-US" sz="22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30" name="TextBox 29"/>
          <p:cNvSpPr txBox="1"/>
          <p:nvPr/>
        </p:nvSpPr>
        <p:spPr>
          <a:xfrm>
            <a:off x="4659937" y="5045503"/>
            <a:ext cx="2004075" cy="43088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200" b="0" i="0" u="none" strike="noStrike" kern="0" cap="none" spc="0" normalizeH="0" baseline="0" noProof="0" dirty="0" smtClean="0">
                <a:ln>
                  <a:noFill/>
                </a:ln>
                <a:solidFill>
                  <a:sysClr val="windowText" lastClr="000000"/>
                </a:solidFill>
                <a:effectLst/>
                <a:uLnTx/>
                <a:uFillTx/>
                <a:latin typeface="Cambria" panose="02040503050406030204" pitchFamily="18" charset="0"/>
              </a:rPr>
              <a:t>Audio -&gt; byte[]</a:t>
            </a:r>
            <a:endParaRPr kumimoji="0" lang="en-US" sz="22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31" name="Rectangle 30"/>
          <p:cNvSpPr/>
          <p:nvPr/>
        </p:nvSpPr>
        <p:spPr>
          <a:xfrm>
            <a:off x="5433568" y="4673787"/>
            <a:ext cx="742511" cy="430887"/>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200" b="0" i="0" u="none" strike="noStrike" kern="0" cap="none" spc="0" normalizeH="0" baseline="0" noProof="0" dirty="0" smtClean="0">
                <a:ln>
                  <a:noFill/>
                </a:ln>
                <a:solidFill>
                  <a:sysClr val="windowText" lastClr="000000"/>
                </a:solidFill>
                <a:effectLst/>
                <a:uLnTx/>
                <a:uFillTx/>
                <a:latin typeface="Cambria" panose="02040503050406030204" pitchFamily="18" charset="0"/>
              </a:rPr>
              <a:t>Save</a:t>
            </a:r>
            <a:endParaRPr kumimoji="0" lang="en-US" sz="22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pic>
        <p:nvPicPr>
          <p:cNvPr id="32" name="Picture 31"/>
          <p:cNvPicPr>
            <a:picLocks noChangeAspect="1"/>
          </p:cNvPicPr>
          <p:nvPr/>
        </p:nvPicPr>
        <p:blipFill>
          <a:blip r:embed="rId5"/>
          <a:stretch>
            <a:fillRect/>
          </a:stretch>
        </p:blipFill>
        <p:spPr>
          <a:xfrm>
            <a:off x="6557528" y="4332849"/>
            <a:ext cx="1887454" cy="1482095"/>
          </a:xfrm>
          <a:prstGeom prst="rect">
            <a:avLst/>
          </a:prstGeom>
        </p:spPr>
      </p:pic>
      <p:cxnSp>
        <p:nvCxnSpPr>
          <p:cNvPr id="33" name="Straight Arrow Connector 32"/>
          <p:cNvCxnSpPr>
            <a:endCxn id="32" idx="0"/>
          </p:cNvCxnSpPr>
          <p:nvPr/>
        </p:nvCxnSpPr>
        <p:spPr>
          <a:xfrm>
            <a:off x="7501255" y="3202125"/>
            <a:ext cx="0" cy="113072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6497201" y="5794171"/>
            <a:ext cx="1962274" cy="769441"/>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00" b="0" i="0" u="none" strike="noStrike" kern="0" cap="none" spc="0" normalizeH="0" baseline="0" noProof="0" dirty="0" smtClean="0">
                <a:ln>
                  <a:noFill/>
                </a:ln>
                <a:solidFill>
                  <a:sysClr val="windowText" lastClr="000000"/>
                </a:solidFill>
                <a:effectLst/>
                <a:uLnTx/>
                <a:uFillTx/>
                <a:latin typeface="Cambria" panose="02040503050406030204" pitchFamily="18" charset="0"/>
              </a:rPr>
              <a:t>Return list of audio files</a:t>
            </a:r>
            <a:endParaRPr kumimoji="0" lang="en-US" sz="22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35" name="Rectangle 34"/>
          <p:cNvSpPr/>
          <p:nvPr/>
        </p:nvSpPr>
        <p:spPr>
          <a:xfrm>
            <a:off x="7501254" y="3563454"/>
            <a:ext cx="1023037" cy="430887"/>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200" b="0" i="0" u="none" strike="noStrike" kern="0" cap="none" spc="0" normalizeH="0" baseline="0" noProof="0" dirty="0">
                <a:ln>
                  <a:noFill/>
                </a:ln>
                <a:solidFill>
                  <a:sysClr val="windowText" lastClr="000000"/>
                </a:solidFill>
                <a:effectLst/>
                <a:uLnTx/>
                <a:uFillTx/>
                <a:latin typeface="Cambria" panose="02040503050406030204" pitchFamily="18" charset="0"/>
              </a:rPr>
              <a:t>Return</a:t>
            </a:r>
          </a:p>
        </p:txBody>
      </p:sp>
      <p:pic>
        <p:nvPicPr>
          <p:cNvPr id="36" name="Picture 2" descr="http://www.otofun.net/data/avatars/l/377/377693.jpg?143953748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39255" y="1678124"/>
            <a:ext cx="1524000" cy="1524001"/>
          </a:xfrm>
          <a:prstGeom prst="rect">
            <a:avLst/>
          </a:prstGeom>
          <a:noFill/>
          <a:extLst>
            <a:ext uri="{909E8E84-426E-40DD-AFC4-6F175D3DCCD1}">
              <a14:hiddenFill xmlns:a14="http://schemas.microsoft.com/office/drawing/2010/main">
                <a:solidFill>
                  <a:srgbClr val="FFFFFF"/>
                </a:solidFill>
              </a14:hiddenFill>
            </a:ext>
          </a:extLst>
        </p:spPr>
      </p:pic>
      <p:cxnSp>
        <p:nvCxnSpPr>
          <p:cNvPr id="37" name="Straight Arrow Connector 36"/>
          <p:cNvCxnSpPr>
            <a:endCxn id="36" idx="1"/>
          </p:cNvCxnSpPr>
          <p:nvPr/>
        </p:nvCxnSpPr>
        <p:spPr>
          <a:xfrm>
            <a:off x="5180080" y="2440124"/>
            <a:ext cx="1559175" cy="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5163129" y="2029774"/>
            <a:ext cx="161294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latin typeface="Cambria" panose="02040503050406030204" pitchFamily="18" charset="0"/>
              </a:rPr>
              <a:t>Send request</a:t>
            </a:r>
            <a:endParaRPr kumimoji="0" lang="en-US" sz="20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pic>
        <p:nvPicPr>
          <p:cNvPr id="39" name="Picture 2" descr="http://www.planet3films.com/wp-content/uploads/2012/01/download-button.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57200" y="1976542"/>
            <a:ext cx="969840" cy="927167"/>
          </a:xfrm>
          <a:prstGeom prst="rect">
            <a:avLst/>
          </a:prstGeom>
          <a:noFill/>
          <a:extLst>
            <a:ext uri="{909E8E84-426E-40DD-AFC4-6F175D3DCCD1}">
              <a14:hiddenFill xmlns:a14="http://schemas.microsoft.com/office/drawing/2010/main">
                <a:solidFill>
                  <a:srgbClr val="FFFFFF"/>
                </a:solidFill>
              </a14:hiddenFill>
            </a:ext>
          </a:extLst>
        </p:spPr>
      </p:pic>
      <p:sp>
        <p:nvSpPr>
          <p:cNvPr id="40" name="Rectangle 39"/>
          <p:cNvSpPr/>
          <p:nvPr/>
        </p:nvSpPr>
        <p:spPr>
          <a:xfrm>
            <a:off x="3524274" y="1601335"/>
            <a:ext cx="1655806" cy="165580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chemeClr val="tx1"/>
                </a:solidFill>
                <a:effectLst/>
                <a:uLnTx/>
                <a:uFillTx/>
                <a:latin typeface="Cambria" panose="02040503050406030204" pitchFamily="18" charset="0"/>
              </a:rPr>
              <a:t>Create list of stings from list of step</a:t>
            </a:r>
            <a:endParaRPr kumimoji="0" lang="en-US" sz="2000" b="0" i="0" u="none" strike="noStrike" kern="0" cap="none" spc="0" normalizeH="0" baseline="0" noProof="0" dirty="0">
              <a:ln>
                <a:noFill/>
              </a:ln>
              <a:solidFill>
                <a:schemeClr val="tx1"/>
              </a:solidFill>
              <a:effectLst/>
              <a:uLnTx/>
              <a:uFillTx/>
              <a:latin typeface="Cambria" panose="02040503050406030204" pitchFamily="18" charset="0"/>
            </a:endParaRPr>
          </a:p>
        </p:txBody>
      </p:sp>
      <p:cxnSp>
        <p:nvCxnSpPr>
          <p:cNvPr id="41" name="Straight Arrow Connector 40"/>
          <p:cNvCxnSpPr>
            <a:stCxn id="39" idx="3"/>
            <a:endCxn id="40" idx="1"/>
          </p:cNvCxnSpPr>
          <p:nvPr/>
        </p:nvCxnSpPr>
        <p:spPr>
          <a:xfrm flipV="1">
            <a:off x="1427040" y="2429238"/>
            <a:ext cx="2097234" cy="1088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42" name="TextBox 41"/>
          <p:cNvSpPr txBox="1"/>
          <p:nvPr/>
        </p:nvSpPr>
        <p:spPr>
          <a:xfrm>
            <a:off x="1362782" y="2075295"/>
            <a:ext cx="2068195" cy="70788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latin typeface="Cambria" panose="02040503050406030204" pitchFamily="18" charset="0"/>
              </a:rPr>
              <a:t>          Press</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latin typeface="Cambria" panose="02040503050406030204" pitchFamily="18" charset="0"/>
              </a:rPr>
              <a:t>download button</a:t>
            </a:r>
            <a:endParaRPr kumimoji="0" lang="en-US" sz="20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Tree>
    <p:extLst>
      <p:ext uri="{BB962C8B-B14F-4D97-AF65-F5344CB8AC3E}">
        <p14:creationId xmlns:p14="http://schemas.microsoft.com/office/powerpoint/2010/main" val="2459144403"/>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a:latin typeface="Cambria" charset="0"/>
                <a:ea typeface="Cambria" charset="0"/>
                <a:cs typeface="Cambria" charset="0"/>
              </a:rPr>
              <a:t>System Architecture</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20" name="Picture 2" descr="C:\Users\ngoan\Desktop\bus.png"/>
          <p:cNvPicPr>
            <a:picLocks noChangeAspect="1" noChangeArrowheads="1"/>
          </p:cNvPicPr>
          <p:nvPr/>
        </p:nvPicPr>
        <p:blipFill rotWithShape="1">
          <a:blip r:embed="rId3">
            <a:extLst>
              <a:ext uri="{28A0092B-C50C-407E-A947-70E740481C1C}">
                <a14:useLocalDpi xmlns:a14="http://schemas.microsoft.com/office/drawing/2010/main" val="0"/>
              </a:ext>
            </a:extLst>
          </a:blip>
          <a:srcRect l="41653" t="43647" r="50398" b="42181"/>
          <a:stretch/>
        </p:blipFill>
        <p:spPr bwMode="auto">
          <a:xfrm>
            <a:off x="4008508" y="3493094"/>
            <a:ext cx="597043" cy="92541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8010" y="3475470"/>
            <a:ext cx="789246" cy="789246"/>
          </a:xfrm>
          <a:prstGeom prst="rect">
            <a:avLst/>
          </a:prstGeom>
        </p:spPr>
      </p:pic>
      <p:sp>
        <p:nvSpPr>
          <p:cNvPr id="22" name="Right Arrow 21"/>
          <p:cNvSpPr/>
          <p:nvPr/>
        </p:nvSpPr>
        <p:spPr>
          <a:xfrm>
            <a:off x="1570322" y="4089312"/>
            <a:ext cx="2315002" cy="199706"/>
          </a:xfrm>
          <a:prstGeom prst="rightArrow">
            <a:avLst/>
          </a:prstGeom>
          <a:solidFill>
            <a:srgbClr val="2388DB"/>
          </a:solidFill>
          <a:ln w="25400" cap="flat" cmpd="sng" algn="ctr">
            <a:solidFill>
              <a:srgbClr val="2388DB"/>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3" name="TextBox 22"/>
          <p:cNvSpPr txBox="1"/>
          <p:nvPr/>
        </p:nvSpPr>
        <p:spPr>
          <a:xfrm>
            <a:off x="1899628" y="3755748"/>
            <a:ext cx="1954333"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1a. Text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pic>
        <p:nvPicPr>
          <p:cNvPr id="24" name="Picture 2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05987" y="926929"/>
            <a:ext cx="850290" cy="839004"/>
          </a:xfrm>
          <a:prstGeom prst="rect">
            <a:avLst/>
          </a:prstGeom>
        </p:spPr>
      </p:pic>
      <p:sp>
        <p:nvSpPr>
          <p:cNvPr id="25" name="Up Arrow 24"/>
          <p:cNvSpPr/>
          <p:nvPr/>
        </p:nvSpPr>
        <p:spPr>
          <a:xfrm rot="3098377">
            <a:off x="2654530" y="1166486"/>
            <a:ext cx="217957" cy="3046974"/>
          </a:xfrm>
          <a:prstGeom prst="up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6" name="Down Arrow 25"/>
          <p:cNvSpPr/>
          <p:nvPr/>
        </p:nvSpPr>
        <p:spPr>
          <a:xfrm>
            <a:off x="4218170" y="1865915"/>
            <a:ext cx="213100" cy="1501766"/>
          </a:xfrm>
          <a:prstGeom prst="down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7" name="TextBox 26"/>
          <p:cNvSpPr txBox="1"/>
          <p:nvPr/>
        </p:nvSpPr>
        <p:spPr>
          <a:xfrm rot="19217945">
            <a:off x="1687897" y="2167635"/>
            <a:ext cx="195098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1b. Voice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28" name="TextBox 27"/>
          <p:cNvSpPr txBox="1"/>
          <p:nvPr/>
        </p:nvSpPr>
        <p:spPr>
          <a:xfrm>
            <a:off x="3494104" y="2486659"/>
            <a:ext cx="648383" cy="70788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1c.</a:t>
            </a:r>
            <a:b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b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Text</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29" name="Up Arrow 28"/>
          <p:cNvSpPr/>
          <p:nvPr/>
        </p:nvSpPr>
        <p:spPr>
          <a:xfrm rot="2900683">
            <a:off x="5766506" y="1382582"/>
            <a:ext cx="222582" cy="2782163"/>
          </a:xfrm>
          <a:prstGeom prst="up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31" name="TextBox 30"/>
          <p:cNvSpPr txBox="1"/>
          <p:nvPr/>
        </p:nvSpPr>
        <p:spPr>
          <a:xfrm rot="19042530">
            <a:off x="4106365" y="2370483"/>
            <a:ext cx="31257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rgbClr val="000000"/>
                </a:solidFill>
                <a:effectLst/>
                <a:uLnTx/>
                <a:uFillTx/>
                <a:latin typeface="Cambria" charset="0"/>
                <a:ea typeface="Cambria" charset="0"/>
                <a:cs typeface="Cambria" charset="0"/>
              </a:rPr>
              <a:t>2. Request motor or bus route</a:t>
            </a:r>
            <a:endParaRPr kumimoji="0" lang="en-US" sz="18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36" name="TextBox 35"/>
          <p:cNvSpPr txBox="1"/>
          <p:nvPr/>
        </p:nvSpPr>
        <p:spPr>
          <a:xfrm>
            <a:off x="7005653" y="1494726"/>
            <a:ext cx="1656415" cy="338554"/>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rgbClr val="FF0000"/>
                </a:solidFill>
                <a:effectLst/>
                <a:uLnTx/>
                <a:uFillTx/>
                <a:latin typeface="Cambria" charset="0"/>
                <a:ea typeface="Cambria" charset="0"/>
                <a:cs typeface="Cambria" charset="0"/>
              </a:rPr>
              <a:t>Google Map API</a:t>
            </a:r>
            <a:endParaRPr kumimoji="0" lang="en-US" sz="1600" b="1" i="0" u="none" strike="noStrike" kern="0" cap="none" spc="0" normalizeH="0" baseline="0" noProof="0" dirty="0">
              <a:ln>
                <a:noFill/>
              </a:ln>
              <a:solidFill>
                <a:srgbClr val="FF0000"/>
              </a:solidFill>
              <a:effectLst/>
              <a:uLnTx/>
              <a:uFillTx/>
              <a:latin typeface="Cambria" charset="0"/>
              <a:ea typeface="Cambria" charset="0"/>
              <a:cs typeface="Cambria" charset="0"/>
            </a:endParaRPr>
          </a:p>
        </p:txBody>
      </p:sp>
      <p:pic>
        <p:nvPicPr>
          <p:cNvPr id="3" name="Picture 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506731" y="869533"/>
            <a:ext cx="640080" cy="640080"/>
          </a:xfrm>
          <a:prstGeom prst="rect">
            <a:avLst/>
          </a:prstGeom>
        </p:spPr>
      </p:pic>
      <p:pic>
        <p:nvPicPr>
          <p:cNvPr id="17" name="Picture 16"/>
          <p:cNvPicPr>
            <a:picLocks noChangeAspect="1"/>
          </p:cNvPicPr>
          <p:nvPr/>
        </p:nvPicPr>
        <p:blipFill rotWithShape="1">
          <a:blip r:embed="rId7" cstate="print">
            <a:extLst>
              <a:ext uri="{28A0092B-C50C-407E-A947-70E740481C1C}">
                <a14:useLocalDpi xmlns:a14="http://schemas.microsoft.com/office/drawing/2010/main" val="0"/>
              </a:ext>
            </a:extLst>
          </a:blip>
          <a:srcRect l="22301" r="22655" b="23406"/>
          <a:stretch/>
        </p:blipFill>
        <p:spPr>
          <a:xfrm>
            <a:off x="7506731" y="1819935"/>
            <a:ext cx="640079" cy="582684"/>
          </a:xfrm>
          <a:prstGeom prst="rect">
            <a:avLst/>
          </a:prstGeom>
        </p:spPr>
      </p:pic>
      <p:sp>
        <p:nvSpPr>
          <p:cNvPr id="18" name="TextBox 17"/>
          <p:cNvSpPr txBox="1"/>
          <p:nvPr/>
        </p:nvSpPr>
        <p:spPr>
          <a:xfrm>
            <a:off x="7282134" y="2444039"/>
            <a:ext cx="1266885"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rgbClr val="FF0000"/>
                </a:solidFill>
                <a:effectLst/>
                <a:uLnTx/>
                <a:uFillTx/>
                <a:latin typeface="Cambria" charset="0"/>
                <a:ea typeface="Cambria" charset="0"/>
                <a:cs typeface="Cambria" charset="0"/>
              </a:rPr>
              <a:t>Bus Service</a:t>
            </a:r>
            <a:endParaRPr kumimoji="0" lang="en-US" sz="1600" b="1" i="0" u="none" strike="noStrike" kern="0" cap="none" spc="0" normalizeH="0" baseline="0" noProof="0" dirty="0">
              <a:ln>
                <a:noFill/>
              </a:ln>
              <a:solidFill>
                <a:srgbClr val="FF0000"/>
              </a:solidFill>
              <a:effectLst/>
              <a:uLnTx/>
              <a:uFillTx/>
              <a:latin typeface="Cambria" charset="0"/>
              <a:ea typeface="Cambria" charset="0"/>
              <a:cs typeface="Cambria" charset="0"/>
            </a:endParaRPr>
          </a:p>
        </p:txBody>
      </p:sp>
      <p:sp>
        <p:nvSpPr>
          <p:cNvPr id="19" name="Down Arrow 18"/>
          <p:cNvSpPr/>
          <p:nvPr/>
        </p:nvSpPr>
        <p:spPr>
          <a:xfrm rot="2821443">
            <a:off x="5939791" y="1640652"/>
            <a:ext cx="232700" cy="2725205"/>
          </a:xfrm>
          <a:prstGeom prst="down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30" name="TextBox 29"/>
          <p:cNvSpPr txBox="1"/>
          <p:nvPr/>
        </p:nvSpPr>
        <p:spPr>
          <a:xfrm rot="19042530">
            <a:off x="5533071" y="2877821"/>
            <a:ext cx="1643014"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3. List results</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pic>
        <p:nvPicPr>
          <p:cNvPr id="32" name="Picture 31"/>
          <p:cNvPicPr>
            <a:picLocks noChangeAspect="1"/>
          </p:cNvPicPr>
          <p:nvPr/>
        </p:nvPicPr>
        <p:blipFill rotWithShape="1">
          <a:blip r:embed="rId8" cstate="print">
            <a:extLst>
              <a:ext uri="{28A0092B-C50C-407E-A947-70E740481C1C}">
                <a14:useLocalDpi xmlns:a14="http://schemas.microsoft.com/office/drawing/2010/main" val="0"/>
              </a:ext>
            </a:extLst>
          </a:blip>
          <a:srcRect l="12442" t="83042" r="78378"/>
          <a:stretch/>
        </p:blipFill>
        <p:spPr>
          <a:xfrm>
            <a:off x="7394528" y="4920841"/>
            <a:ext cx="606721" cy="1030077"/>
          </a:xfrm>
          <a:prstGeom prst="rect">
            <a:avLst/>
          </a:prstGeom>
        </p:spPr>
      </p:pic>
      <p:sp>
        <p:nvSpPr>
          <p:cNvPr id="33" name="TextBox 32"/>
          <p:cNvSpPr txBox="1"/>
          <p:nvPr/>
        </p:nvSpPr>
        <p:spPr>
          <a:xfrm>
            <a:off x="6991123" y="5950918"/>
            <a:ext cx="1500795"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rgbClr val="FF0000"/>
                </a:solidFill>
                <a:effectLst/>
                <a:uLnTx/>
                <a:uFillTx/>
                <a:latin typeface="Cambria" charset="0"/>
                <a:ea typeface="Cambria" charset="0"/>
                <a:cs typeface="Cambria" charset="0"/>
              </a:rPr>
              <a:t>Android Wear</a:t>
            </a:r>
            <a:endParaRPr kumimoji="0" lang="en-US" sz="1600" b="1" i="0" u="none" strike="noStrike" kern="0" cap="none" spc="0" normalizeH="0" baseline="0" noProof="0" dirty="0">
              <a:ln>
                <a:noFill/>
              </a:ln>
              <a:solidFill>
                <a:srgbClr val="FF0000"/>
              </a:solidFill>
              <a:effectLst/>
              <a:uLnTx/>
              <a:uFillTx/>
              <a:latin typeface="Cambria" charset="0"/>
              <a:ea typeface="Cambria" charset="0"/>
              <a:cs typeface="Cambria" charset="0"/>
            </a:endParaRPr>
          </a:p>
        </p:txBody>
      </p:sp>
      <p:sp>
        <p:nvSpPr>
          <p:cNvPr id="34" name="Down Arrow 33"/>
          <p:cNvSpPr/>
          <p:nvPr/>
        </p:nvSpPr>
        <p:spPr>
          <a:xfrm rot="18163754">
            <a:off x="5360001" y="3950741"/>
            <a:ext cx="284843" cy="2553443"/>
          </a:xfrm>
          <a:prstGeom prst="down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35" name="TextBox 34"/>
          <p:cNvSpPr txBox="1"/>
          <p:nvPr/>
        </p:nvSpPr>
        <p:spPr>
          <a:xfrm rot="1846259">
            <a:off x="4602884" y="4506252"/>
            <a:ext cx="2197268" cy="70788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rPr>
              <a:t>3</a:t>
            </a: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 Sync data when </a:t>
            </a:r>
            <a:b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b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on street</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37" name="TextBox 36"/>
          <p:cNvSpPr txBox="1"/>
          <p:nvPr/>
        </p:nvSpPr>
        <p:spPr>
          <a:xfrm>
            <a:off x="99151" y="6320215"/>
            <a:ext cx="1946367"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rgbClr val="FF0000"/>
                </a:solidFill>
                <a:effectLst/>
                <a:uLnTx/>
                <a:uFillTx/>
                <a:latin typeface="Cambria" charset="0"/>
                <a:ea typeface="Cambria" charset="0"/>
                <a:cs typeface="Cambria" charset="0"/>
              </a:rPr>
              <a:t>Text To Speech API</a:t>
            </a:r>
          </a:p>
        </p:txBody>
      </p:sp>
      <p:pic>
        <p:nvPicPr>
          <p:cNvPr id="38" name="Picture 37"/>
          <p:cNvPicPr>
            <a:picLocks noChangeAspect="1"/>
          </p:cNvPicPr>
          <p:nvPr/>
        </p:nvPicPr>
        <p:blipFill rotWithShape="1">
          <a:blip r:embed="rId9" cstate="print">
            <a:extLst>
              <a:ext uri="{28A0092B-C50C-407E-A947-70E740481C1C}">
                <a14:useLocalDpi xmlns:a14="http://schemas.microsoft.com/office/drawing/2010/main" val="0"/>
              </a:ext>
            </a:extLst>
          </a:blip>
          <a:srcRect l="13564" t="19360" r="13668" b="19517"/>
          <a:stretch/>
        </p:blipFill>
        <p:spPr>
          <a:xfrm>
            <a:off x="324204" y="5732569"/>
            <a:ext cx="1034892" cy="633801"/>
          </a:xfrm>
          <a:prstGeom prst="rect">
            <a:avLst/>
          </a:prstGeom>
        </p:spPr>
      </p:pic>
      <p:sp>
        <p:nvSpPr>
          <p:cNvPr id="4" name="Slide Number Placeholder 3"/>
          <p:cNvSpPr>
            <a:spLocks noGrp="1"/>
          </p:cNvSpPr>
          <p:nvPr>
            <p:ph type="sldNum" sz="quarter" idx="12"/>
          </p:nvPr>
        </p:nvSpPr>
        <p:spPr/>
        <p:txBody>
          <a:bodyPr/>
          <a:lstStyle/>
          <a:p>
            <a:fld id="{A5E2EACC-D4B0-3045-B4AB-6B247433880E}" type="slidenum">
              <a:rPr lang="en-US" smtClean="0">
                <a:solidFill>
                  <a:prstClr val="black">
                    <a:tint val="75000"/>
                  </a:prstClr>
                </a:solidFill>
              </a:rPr>
              <a:pPr/>
              <a:t>254</a:t>
            </a:fld>
            <a:endParaRPr lang="en-US">
              <a:solidFill>
                <a:prstClr val="black">
                  <a:tint val="75000"/>
                </a:prstClr>
              </a:solidFill>
            </a:endParaRPr>
          </a:p>
        </p:txBody>
      </p:sp>
    </p:spTree>
    <p:extLst>
      <p:ext uri="{BB962C8B-B14F-4D97-AF65-F5344CB8AC3E}">
        <p14:creationId xmlns:p14="http://schemas.microsoft.com/office/powerpoint/2010/main" val="1277781132"/>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a:latin typeface="Cambria" charset="0"/>
                <a:ea typeface="Cambria" charset="0"/>
                <a:cs typeface="Cambria" charset="0"/>
              </a:rPr>
              <a:t>System Architecture</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20" name="Picture 2" descr="C:\Users\ngoan\Desktop\bus.png"/>
          <p:cNvPicPr>
            <a:picLocks noChangeAspect="1" noChangeArrowheads="1"/>
          </p:cNvPicPr>
          <p:nvPr/>
        </p:nvPicPr>
        <p:blipFill rotWithShape="1">
          <a:blip r:embed="rId3">
            <a:extLst>
              <a:ext uri="{28A0092B-C50C-407E-A947-70E740481C1C}">
                <a14:useLocalDpi xmlns:a14="http://schemas.microsoft.com/office/drawing/2010/main" val="0"/>
              </a:ext>
            </a:extLst>
          </a:blip>
          <a:srcRect l="41653" t="43647" r="50398" b="42181"/>
          <a:stretch/>
        </p:blipFill>
        <p:spPr bwMode="auto">
          <a:xfrm>
            <a:off x="4008508" y="3493094"/>
            <a:ext cx="597043" cy="92541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8010" y="3475470"/>
            <a:ext cx="789246" cy="789246"/>
          </a:xfrm>
          <a:prstGeom prst="rect">
            <a:avLst/>
          </a:prstGeom>
        </p:spPr>
      </p:pic>
      <p:sp>
        <p:nvSpPr>
          <p:cNvPr id="22" name="Right Arrow 21"/>
          <p:cNvSpPr/>
          <p:nvPr/>
        </p:nvSpPr>
        <p:spPr>
          <a:xfrm>
            <a:off x="1570322" y="4089312"/>
            <a:ext cx="2315002" cy="199706"/>
          </a:xfrm>
          <a:prstGeom prst="rightArrow">
            <a:avLst/>
          </a:prstGeom>
          <a:solidFill>
            <a:srgbClr val="2388DB"/>
          </a:solidFill>
          <a:ln w="25400" cap="flat" cmpd="sng" algn="ctr">
            <a:solidFill>
              <a:srgbClr val="2388DB"/>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3" name="TextBox 22"/>
          <p:cNvSpPr txBox="1"/>
          <p:nvPr/>
        </p:nvSpPr>
        <p:spPr>
          <a:xfrm>
            <a:off x="1899628" y="3755748"/>
            <a:ext cx="1954333"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1a. Text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pic>
        <p:nvPicPr>
          <p:cNvPr id="24" name="Picture 2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05987" y="926929"/>
            <a:ext cx="850290" cy="839004"/>
          </a:xfrm>
          <a:prstGeom prst="rect">
            <a:avLst/>
          </a:prstGeom>
        </p:spPr>
      </p:pic>
      <p:sp>
        <p:nvSpPr>
          <p:cNvPr id="25" name="Up Arrow 24"/>
          <p:cNvSpPr/>
          <p:nvPr/>
        </p:nvSpPr>
        <p:spPr>
          <a:xfrm rot="3098377">
            <a:off x="2654530" y="1166486"/>
            <a:ext cx="217957" cy="3046974"/>
          </a:xfrm>
          <a:prstGeom prst="up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6" name="Down Arrow 25"/>
          <p:cNvSpPr/>
          <p:nvPr/>
        </p:nvSpPr>
        <p:spPr>
          <a:xfrm>
            <a:off x="4218170" y="1865915"/>
            <a:ext cx="213100" cy="1501766"/>
          </a:xfrm>
          <a:prstGeom prst="down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7" name="TextBox 26"/>
          <p:cNvSpPr txBox="1"/>
          <p:nvPr/>
        </p:nvSpPr>
        <p:spPr>
          <a:xfrm rot="19217945">
            <a:off x="1687897" y="2167635"/>
            <a:ext cx="195098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1b. Voice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28" name="TextBox 27"/>
          <p:cNvSpPr txBox="1"/>
          <p:nvPr/>
        </p:nvSpPr>
        <p:spPr>
          <a:xfrm>
            <a:off x="3494104" y="2486659"/>
            <a:ext cx="648383" cy="70788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1c.</a:t>
            </a:r>
            <a:b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b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Text</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29" name="Up Arrow 28"/>
          <p:cNvSpPr/>
          <p:nvPr/>
        </p:nvSpPr>
        <p:spPr>
          <a:xfrm rot="2900683">
            <a:off x="5766506" y="1382582"/>
            <a:ext cx="222582" cy="2782163"/>
          </a:xfrm>
          <a:prstGeom prst="up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31" name="TextBox 30"/>
          <p:cNvSpPr txBox="1"/>
          <p:nvPr/>
        </p:nvSpPr>
        <p:spPr>
          <a:xfrm rot="19042530">
            <a:off x="4106365" y="2370483"/>
            <a:ext cx="31257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rgbClr val="000000"/>
                </a:solidFill>
                <a:effectLst/>
                <a:uLnTx/>
                <a:uFillTx/>
                <a:latin typeface="Cambria" charset="0"/>
                <a:ea typeface="Cambria" charset="0"/>
                <a:cs typeface="Cambria" charset="0"/>
              </a:rPr>
              <a:t>2. Request motor or bus route</a:t>
            </a:r>
            <a:endParaRPr kumimoji="0" lang="en-US" sz="18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36" name="TextBox 35"/>
          <p:cNvSpPr txBox="1"/>
          <p:nvPr/>
        </p:nvSpPr>
        <p:spPr>
          <a:xfrm>
            <a:off x="7005653" y="1494726"/>
            <a:ext cx="1656415" cy="338554"/>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rgbClr val="FF0000"/>
                </a:solidFill>
                <a:effectLst/>
                <a:uLnTx/>
                <a:uFillTx/>
                <a:latin typeface="Cambria" charset="0"/>
                <a:ea typeface="Cambria" charset="0"/>
                <a:cs typeface="Cambria" charset="0"/>
              </a:rPr>
              <a:t>Google Map API</a:t>
            </a:r>
            <a:endParaRPr kumimoji="0" lang="en-US" sz="1600" b="1" i="0" u="none" strike="noStrike" kern="0" cap="none" spc="0" normalizeH="0" baseline="0" noProof="0" dirty="0">
              <a:ln>
                <a:noFill/>
              </a:ln>
              <a:solidFill>
                <a:srgbClr val="FF0000"/>
              </a:solidFill>
              <a:effectLst/>
              <a:uLnTx/>
              <a:uFillTx/>
              <a:latin typeface="Cambria" charset="0"/>
              <a:ea typeface="Cambria" charset="0"/>
              <a:cs typeface="Cambria" charset="0"/>
            </a:endParaRPr>
          </a:p>
        </p:txBody>
      </p:sp>
      <p:pic>
        <p:nvPicPr>
          <p:cNvPr id="3" name="Picture 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506731" y="869533"/>
            <a:ext cx="640080" cy="640080"/>
          </a:xfrm>
          <a:prstGeom prst="rect">
            <a:avLst/>
          </a:prstGeom>
        </p:spPr>
      </p:pic>
      <p:pic>
        <p:nvPicPr>
          <p:cNvPr id="17" name="Picture 16"/>
          <p:cNvPicPr>
            <a:picLocks noChangeAspect="1"/>
          </p:cNvPicPr>
          <p:nvPr/>
        </p:nvPicPr>
        <p:blipFill rotWithShape="1">
          <a:blip r:embed="rId7" cstate="print">
            <a:extLst>
              <a:ext uri="{28A0092B-C50C-407E-A947-70E740481C1C}">
                <a14:useLocalDpi xmlns:a14="http://schemas.microsoft.com/office/drawing/2010/main" val="0"/>
              </a:ext>
            </a:extLst>
          </a:blip>
          <a:srcRect l="22301" r="22655" b="23406"/>
          <a:stretch/>
        </p:blipFill>
        <p:spPr>
          <a:xfrm>
            <a:off x="7506731" y="1819935"/>
            <a:ext cx="640079" cy="582684"/>
          </a:xfrm>
          <a:prstGeom prst="rect">
            <a:avLst/>
          </a:prstGeom>
        </p:spPr>
      </p:pic>
      <p:sp>
        <p:nvSpPr>
          <p:cNvPr id="18" name="TextBox 17"/>
          <p:cNvSpPr txBox="1"/>
          <p:nvPr/>
        </p:nvSpPr>
        <p:spPr>
          <a:xfrm>
            <a:off x="7282134" y="2444039"/>
            <a:ext cx="1266885"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rgbClr val="FF0000"/>
                </a:solidFill>
                <a:effectLst/>
                <a:uLnTx/>
                <a:uFillTx/>
                <a:latin typeface="Cambria" charset="0"/>
                <a:ea typeface="Cambria" charset="0"/>
                <a:cs typeface="Cambria" charset="0"/>
              </a:rPr>
              <a:t>Bus Service</a:t>
            </a:r>
            <a:endParaRPr kumimoji="0" lang="en-US" sz="1600" b="1" i="0" u="none" strike="noStrike" kern="0" cap="none" spc="0" normalizeH="0" baseline="0" noProof="0" dirty="0">
              <a:ln>
                <a:noFill/>
              </a:ln>
              <a:solidFill>
                <a:srgbClr val="FF0000"/>
              </a:solidFill>
              <a:effectLst/>
              <a:uLnTx/>
              <a:uFillTx/>
              <a:latin typeface="Cambria" charset="0"/>
              <a:ea typeface="Cambria" charset="0"/>
              <a:cs typeface="Cambria" charset="0"/>
            </a:endParaRPr>
          </a:p>
        </p:txBody>
      </p:sp>
      <p:sp>
        <p:nvSpPr>
          <p:cNvPr id="19" name="Down Arrow 18"/>
          <p:cNvSpPr/>
          <p:nvPr/>
        </p:nvSpPr>
        <p:spPr>
          <a:xfrm rot="2821443">
            <a:off x="5939791" y="1640652"/>
            <a:ext cx="232700" cy="2725205"/>
          </a:xfrm>
          <a:prstGeom prst="down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30" name="TextBox 29"/>
          <p:cNvSpPr txBox="1"/>
          <p:nvPr/>
        </p:nvSpPr>
        <p:spPr>
          <a:xfrm rot="19042530">
            <a:off x="5533071" y="2877821"/>
            <a:ext cx="1643014"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3. List results</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pic>
        <p:nvPicPr>
          <p:cNvPr id="32" name="Picture 31"/>
          <p:cNvPicPr>
            <a:picLocks noChangeAspect="1"/>
          </p:cNvPicPr>
          <p:nvPr/>
        </p:nvPicPr>
        <p:blipFill rotWithShape="1">
          <a:blip r:embed="rId8" cstate="print">
            <a:extLst>
              <a:ext uri="{28A0092B-C50C-407E-A947-70E740481C1C}">
                <a14:useLocalDpi xmlns:a14="http://schemas.microsoft.com/office/drawing/2010/main" val="0"/>
              </a:ext>
            </a:extLst>
          </a:blip>
          <a:srcRect l="12442" t="83042" r="78378"/>
          <a:stretch/>
        </p:blipFill>
        <p:spPr>
          <a:xfrm>
            <a:off x="7394528" y="4920841"/>
            <a:ext cx="606721" cy="1030077"/>
          </a:xfrm>
          <a:prstGeom prst="rect">
            <a:avLst/>
          </a:prstGeom>
        </p:spPr>
      </p:pic>
      <p:sp>
        <p:nvSpPr>
          <p:cNvPr id="33" name="TextBox 32"/>
          <p:cNvSpPr txBox="1"/>
          <p:nvPr/>
        </p:nvSpPr>
        <p:spPr>
          <a:xfrm>
            <a:off x="6991123" y="5950918"/>
            <a:ext cx="1500795"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rgbClr val="FF0000"/>
                </a:solidFill>
                <a:effectLst/>
                <a:uLnTx/>
                <a:uFillTx/>
                <a:latin typeface="Cambria" charset="0"/>
                <a:ea typeface="Cambria" charset="0"/>
                <a:cs typeface="Cambria" charset="0"/>
              </a:rPr>
              <a:t>Android Wear</a:t>
            </a:r>
            <a:endParaRPr kumimoji="0" lang="en-US" sz="1600" b="1" i="0" u="none" strike="noStrike" kern="0" cap="none" spc="0" normalizeH="0" baseline="0" noProof="0" dirty="0">
              <a:ln>
                <a:noFill/>
              </a:ln>
              <a:solidFill>
                <a:srgbClr val="FF0000"/>
              </a:solidFill>
              <a:effectLst/>
              <a:uLnTx/>
              <a:uFillTx/>
              <a:latin typeface="Cambria" charset="0"/>
              <a:ea typeface="Cambria" charset="0"/>
              <a:cs typeface="Cambria" charset="0"/>
            </a:endParaRPr>
          </a:p>
        </p:txBody>
      </p:sp>
      <p:sp>
        <p:nvSpPr>
          <p:cNvPr id="34" name="Down Arrow 33"/>
          <p:cNvSpPr/>
          <p:nvPr/>
        </p:nvSpPr>
        <p:spPr>
          <a:xfrm rot="18163754">
            <a:off x="5360001" y="3950741"/>
            <a:ext cx="284843" cy="2553443"/>
          </a:xfrm>
          <a:prstGeom prst="down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35" name="TextBox 34"/>
          <p:cNvSpPr txBox="1"/>
          <p:nvPr/>
        </p:nvSpPr>
        <p:spPr>
          <a:xfrm rot="1846259">
            <a:off x="4602884" y="4506252"/>
            <a:ext cx="2197268" cy="70788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rPr>
              <a:t>3</a:t>
            </a: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 Sync data when </a:t>
            </a:r>
            <a:b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b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on street</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37" name="TextBox 36"/>
          <p:cNvSpPr txBox="1"/>
          <p:nvPr/>
        </p:nvSpPr>
        <p:spPr>
          <a:xfrm>
            <a:off x="99151" y="6320215"/>
            <a:ext cx="1946367"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rgbClr val="FF0000"/>
                </a:solidFill>
                <a:effectLst/>
                <a:uLnTx/>
                <a:uFillTx/>
                <a:latin typeface="Cambria" charset="0"/>
                <a:ea typeface="Cambria" charset="0"/>
                <a:cs typeface="Cambria" charset="0"/>
              </a:rPr>
              <a:t>Text To Speech API</a:t>
            </a:r>
          </a:p>
        </p:txBody>
      </p:sp>
      <p:pic>
        <p:nvPicPr>
          <p:cNvPr id="38" name="Picture 37"/>
          <p:cNvPicPr>
            <a:picLocks noChangeAspect="1"/>
          </p:cNvPicPr>
          <p:nvPr/>
        </p:nvPicPr>
        <p:blipFill rotWithShape="1">
          <a:blip r:embed="rId9" cstate="print">
            <a:extLst>
              <a:ext uri="{28A0092B-C50C-407E-A947-70E740481C1C}">
                <a14:useLocalDpi xmlns:a14="http://schemas.microsoft.com/office/drawing/2010/main" val="0"/>
              </a:ext>
            </a:extLst>
          </a:blip>
          <a:srcRect l="13564" t="19360" r="13668" b="19517"/>
          <a:stretch/>
        </p:blipFill>
        <p:spPr>
          <a:xfrm>
            <a:off x="324204" y="5732569"/>
            <a:ext cx="1034892" cy="633801"/>
          </a:xfrm>
          <a:prstGeom prst="rect">
            <a:avLst/>
          </a:prstGeom>
        </p:spPr>
      </p:pic>
      <p:sp>
        <p:nvSpPr>
          <p:cNvPr id="39" name="Up Arrow 38"/>
          <p:cNvSpPr/>
          <p:nvPr/>
        </p:nvSpPr>
        <p:spPr>
          <a:xfrm rot="13371895">
            <a:off x="3019715" y="4259989"/>
            <a:ext cx="308999" cy="2515527"/>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40" name="TextBox 39"/>
          <p:cNvSpPr txBox="1"/>
          <p:nvPr/>
        </p:nvSpPr>
        <p:spPr>
          <a:xfrm rot="18715076">
            <a:off x="2137528" y="5485635"/>
            <a:ext cx="255730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prstClr val="black"/>
                </a:solidFill>
                <a:effectLst/>
                <a:uLnTx/>
                <a:uFillTx/>
                <a:latin typeface="Cambria" charset="0"/>
                <a:ea typeface="Cambria" charset="0"/>
                <a:cs typeface="Cambria" charset="0"/>
              </a:rPr>
              <a:t>4. Request sound files</a:t>
            </a:r>
            <a:endParaRPr kumimoji="0" lang="en-US" sz="2000" b="0" i="0" u="none" strike="noStrike" kern="0" cap="none" spc="0" normalizeH="0" baseline="0" noProof="0" dirty="0">
              <a:ln>
                <a:noFill/>
              </a:ln>
              <a:solidFill>
                <a:prstClr val="black"/>
              </a:solidFill>
              <a:effectLst/>
              <a:uLnTx/>
              <a:uFillTx/>
              <a:latin typeface="Cambria" charset="0"/>
              <a:ea typeface="Cambria" charset="0"/>
              <a:cs typeface="Cambria" charset="0"/>
            </a:endParaRPr>
          </a:p>
        </p:txBody>
      </p:sp>
      <p:sp>
        <p:nvSpPr>
          <p:cNvPr id="4" name="Slide Number Placeholder 3"/>
          <p:cNvSpPr>
            <a:spLocks noGrp="1"/>
          </p:cNvSpPr>
          <p:nvPr>
            <p:ph type="sldNum" sz="quarter" idx="12"/>
          </p:nvPr>
        </p:nvSpPr>
        <p:spPr/>
        <p:txBody>
          <a:bodyPr/>
          <a:lstStyle/>
          <a:p>
            <a:fld id="{A5E2EACC-D4B0-3045-B4AB-6B247433880E}" type="slidenum">
              <a:rPr lang="en-US" smtClean="0">
                <a:solidFill>
                  <a:prstClr val="black">
                    <a:tint val="75000"/>
                  </a:prstClr>
                </a:solidFill>
              </a:rPr>
              <a:pPr/>
              <a:t>255</a:t>
            </a:fld>
            <a:endParaRPr lang="en-US">
              <a:solidFill>
                <a:prstClr val="black">
                  <a:tint val="75000"/>
                </a:prstClr>
              </a:solidFill>
            </a:endParaRPr>
          </a:p>
        </p:txBody>
      </p:sp>
    </p:spTree>
    <p:extLst>
      <p:ext uri="{BB962C8B-B14F-4D97-AF65-F5344CB8AC3E}">
        <p14:creationId xmlns:p14="http://schemas.microsoft.com/office/powerpoint/2010/main" val="3801607273"/>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a:latin typeface="Cambria" charset="0"/>
                <a:ea typeface="Cambria" charset="0"/>
                <a:cs typeface="Cambria" charset="0"/>
              </a:rPr>
              <a:t>System Architecture</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20" name="Picture 2" descr="C:\Users\ngoan\Desktop\bus.png"/>
          <p:cNvPicPr>
            <a:picLocks noChangeAspect="1" noChangeArrowheads="1"/>
          </p:cNvPicPr>
          <p:nvPr/>
        </p:nvPicPr>
        <p:blipFill rotWithShape="1">
          <a:blip r:embed="rId3">
            <a:extLst>
              <a:ext uri="{28A0092B-C50C-407E-A947-70E740481C1C}">
                <a14:useLocalDpi xmlns:a14="http://schemas.microsoft.com/office/drawing/2010/main" val="0"/>
              </a:ext>
            </a:extLst>
          </a:blip>
          <a:srcRect l="41653" t="43647" r="50398" b="42181"/>
          <a:stretch/>
        </p:blipFill>
        <p:spPr bwMode="auto">
          <a:xfrm>
            <a:off x="4008508" y="3493094"/>
            <a:ext cx="597043" cy="92541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8010" y="3475470"/>
            <a:ext cx="789246" cy="789246"/>
          </a:xfrm>
          <a:prstGeom prst="rect">
            <a:avLst/>
          </a:prstGeom>
        </p:spPr>
      </p:pic>
      <p:sp>
        <p:nvSpPr>
          <p:cNvPr id="22" name="Right Arrow 21"/>
          <p:cNvSpPr/>
          <p:nvPr/>
        </p:nvSpPr>
        <p:spPr>
          <a:xfrm>
            <a:off x="1570322" y="4089312"/>
            <a:ext cx="2315002" cy="199706"/>
          </a:xfrm>
          <a:prstGeom prst="rightArrow">
            <a:avLst/>
          </a:prstGeom>
          <a:solidFill>
            <a:srgbClr val="2388DB"/>
          </a:solidFill>
          <a:ln w="25400" cap="flat" cmpd="sng" algn="ctr">
            <a:solidFill>
              <a:srgbClr val="2388DB"/>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3" name="TextBox 22"/>
          <p:cNvSpPr txBox="1"/>
          <p:nvPr/>
        </p:nvSpPr>
        <p:spPr>
          <a:xfrm>
            <a:off x="1899628" y="3755748"/>
            <a:ext cx="1954333"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1a. Text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pic>
        <p:nvPicPr>
          <p:cNvPr id="24" name="Picture 2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05987" y="926929"/>
            <a:ext cx="850290" cy="839004"/>
          </a:xfrm>
          <a:prstGeom prst="rect">
            <a:avLst/>
          </a:prstGeom>
        </p:spPr>
      </p:pic>
      <p:sp>
        <p:nvSpPr>
          <p:cNvPr id="25" name="Up Arrow 24"/>
          <p:cNvSpPr/>
          <p:nvPr/>
        </p:nvSpPr>
        <p:spPr>
          <a:xfrm rot="3098377">
            <a:off x="2654530" y="1166486"/>
            <a:ext cx="217957" cy="3046974"/>
          </a:xfrm>
          <a:prstGeom prst="up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6" name="Down Arrow 25"/>
          <p:cNvSpPr/>
          <p:nvPr/>
        </p:nvSpPr>
        <p:spPr>
          <a:xfrm>
            <a:off x="4218170" y="1865915"/>
            <a:ext cx="213100" cy="1501766"/>
          </a:xfrm>
          <a:prstGeom prst="down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7" name="TextBox 26"/>
          <p:cNvSpPr txBox="1"/>
          <p:nvPr/>
        </p:nvSpPr>
        <p:spPr>
          <a:xfrm rot="19217945">
            <a:off x="1687897" y="2167635"/>
            <a:ext cx="195098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1b. Voice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28" name="TextBox 27"/>
          <p:cNvSpPr txBox="1"/>
          <p:nvPr/>
        </p:nvSpPr>
        <p:spPr>
          <a:xfrm>
            <a:off x="3494104" y="2486659"/>
            <a:ext cx="648383" cy="70788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1c.</a:t>
            </a:r>
            <a:b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b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Text</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29" name="Up Arrow 28"/>
          <p:cNvSpPr/>
          <p:nvPr/>
        </p:nvSpPr>
        <p:spPr>
          <a:xfrm rot="2900683">
            <a:off x="5766506" y="1382582"/>
            <a:ext cx="222582" cy="2782163"/>
          </a:xfrm>
          <a:prstGeom prst="up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31" name="TextBox 30"/>
          <p:cNvSpPr txBox="1"/>
          <p:nvPr/>
        </p:nvSpPr>
        <p:spPr>
          <a:xfrm rot="19042530">
            <a:off x="4106365" y="2370483"/>
            <a:ext cx="31257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rgbClr val="000000"/>
                </a:solidFill>
                <a:effectLst/>
                <a:uLnTx/>
                <a:uFillTx/>
                <a:latin typeface="Cambria" charset="0"/>
                <a:ea typeface="Cambria" charset="0"/>
                <a:cs typeface="Cambria" charset="0"/>
              </a:rPr>
              <a:t>2. Request motor or bus route</a:t>
            </a:r>
            <a:endParaRPr kumimoji="0" lang="en-US" sz="18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36" name="TextBox 35"/>
          <p:cNvSpPr txBox="1"/>
          <p:nvPr/>
        </p:nvSpPr>
        <p:spPr>
          <a:xfrm>
            <a:off x="7005653" y="1494726"/>
            <a:ext cx="1656415" cy="338554"/>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rgbClr val="FF0000"/>
                </a:solidFill>
                <a:effectLst/>
                <a:uLnTx/>
                <a:uFillTx/>
                <a:latin typeface="Cambria" charset="0"/>
                <a:ea typeface="Cambria" charset="0"/>
                <a:cs typeface="Cambria" charset="0"/>
              </a:rPr>
              <a:t>Google Map API</a:t>
            </a:r>
            <a:endParaRPr kumimoji="0" lang="en-US" sz="1600" b="1" i="0" u="none" strike="noStrike" kern="0" cap="none" spc="0" normalizeH="0" baseline="0" noProof="0" dirty="0">
              <a:ln>
                <a:noFill/>
              </a:ln>
              <a:solidFill>
                <a:srgbClr val="FF0000"/>
              </a:solidFill>
              <a:effectLst/>
              <a:uLnTx/>
              <a:uFillTx/>
              <a:latin typeface="Cambria" charset="0"/>
              <a:ea typeface="Cambria" charset="0"/>
              <a:cs typeface="Cambria" charset="0"/>
            </a:endParaRPr>
          </a:p>
        </p:txBody>
      </p:sp>
      <p:pic>
        <p:nvPicPr>
          <p:cNvPr id="3" name="Picture 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506731" y="869533"/>
            <a:ext cx="640080" cy="640080"/>
          </a:xfrm>
          <a:prstGeom prst="rect">
            <a:avLst/>
          </a:prstGeom>
        </p:spPr>
      </p:pic>
      <p:pic>
        <p:nvPicPr>
          <p:cNvPr id="17" name="Picture 16"/>
          <p:cNvPicPr>
            <a:picLocks noChangeAspect="1"/>
          </p:cNvPicPr>
          <p:nvPr/>
        </p:nvPicPr>
        <p:blipFill rotWithShape="1">
          <a:blip r:embed="rId7" cstate="print">
            <a:extLst>
              <a:ext uri="{28A0092B-C50C-407E-A947-70E740481C1C}">
                <a14:useLocalDpi xmlns:a14="http://schemas.microsoft.com/office/drawing/2010/main" val="0"/>
              </a:ext>
            </a:extLst>
          </a:blip>
          <a:srcRect l="22301" r="22655" b="23406"/>
          <a:stretch/>
        </p:blipFill>
        <p:spPr>
          <a:xfrm>
            <a:off x="7506731" y="1819935"/>
            <a:ext cx="640079" cy="582684"/>
          </a:xfrm>
          <a:prstGeom prst="rect">
            <a:avLst/>
          </a:prstGeom>
        </p:spPr>
      </p:pic>
      <p:sp>
        <p:nvSpPr>
          <p:cNvPr id="18" name="TextBox 17"/>
          <p:cNvSpPr txBox="1"/>
          <p:nvPr/>
        </p:nvSpPr>
        <p:spPr>
          <a:xfrm>
            <a:off x="7282134" y="2444039"/>
            <a:ext cx="1266885"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rgbClr val="FF0000"/>
                </a:solidFill>
                <a:effectLst/>
                <a:uLnTx/>
                <a:uFillTx/>
                <a:latin typeface="Cambria" charset="0"/>
                <a:ea typeface="Cambria" charset="0"/>
                <a:cs typeface="Cambria" charset="0"/>
              </a:rPr>
              <a:t>Bus Service</a:t>
            </a:r>
            <a:endParaRPr kumimoji="0" lang="en-US" sz="1600" b="1" i="0" u="none" strike="noStrike" kern="0" cap="none" spc="0" normalizeH="0" baseline="0" noProof="0" dirty="0">
              <a:ln>
                <a:noFill/>
              </a:ln>
              <a:solidFill>
                <a:srgbClr val="FF0000"/>
              </a:solidFill>
              <a:effectLst/>
              <a:uLnTx/>
              <a:uFillTx/>
              <a:latin typeface="Cambria" charset="0"/>
              <a:ea typeface="Cambria" charset="0"/>
              <a:cs typeface="Cambria" charset="0"/>
            </a:endParaRPr>
          </a:p>
        </p:txBody>
      </p:sp>
      <p:sp>
        <p:nvSpPr>
          <p:cNvPr id="19" name="Down Arrow 18"/>
          <p:cNvSpPr/>
          <p:nvPr/>
        </p:nvSpPr>
        <p:spPr>
          <a:xfrm rot="2821443">
            <a:off x="5939791" y="1640652"/>
            <a:ext cx="232700" cy="2725205"/>
          </a:xfrm>
          <a:prstGeom prst="down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30" name="TextBox 29"/>
          <p:cNvSpPr txBox="1"/>
          <p:nvPr/>
        </p:nvSpPr>
        <p:spPr>
          <a:xfrm rot="19042530">
            <a:off x="5533071" y="2877821"/>
            <a:ext cx="1643014"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3. List results</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pic>
        <p:nvPicPr>
          <p:cNvPr id="32" name="Picture 31"/>
          <p:cNvPicPr>
            <a:picLocks noChangeAspect="1"/>
          </p:cNvPicPr>
          <p:nvPr/>
        </p:nvPicPr>
        <p:blipFill rotWithShape="1">
          <a:blip r:embed="rId8" cstate="print">
            <a:extLst>
              <a:ext uri="{28A0092B-C50C-407E-A947-70E740481C1C}">
                <a14:useLocalDpi xmlns:a14="http://schemas.microsoft.com/office/drawing/2010/main" val="0"/>
              </a:ext>
            </a:extLst>
          </a:blip>
          <a:srcRect l="12442" t="83042" r="78378"/>
          <a:stretch/>
        </p:blipFill>
        <p:spPr>
          <a:xfrm>
            <a:off x="7394528" y="4920841"/>
            <a:ext cx="606721" cy="1030077"/>
          </a:xfrm>
          <a:prstGeom prst="rect">
            <a:avLst/>
          </a:prstGeom>
        </p:spPr>
      </p:pic>
      <p:sp>
        <p:nvSpPr>
          <p:cNvPr id="33" name="TextBox 32"/>
          <p:cNvSpPr txBox="1"/>
          <p:nvPr/>
        </p:nvSpPr>
        <p:spPr>
          <a:xfrm>
            <a:off x="6991123" y="5950918"/>
            <a:ext cx="1500795"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rgbClr val="FF0000"/>
                </a:solidFill>
                <a:effectLst/>
                <a:uLnTx/>
                <a:uFillTx/>
                <a:latin typeface="Cambria" charset="0"/>
                <a:ea typeface="Cambria" charset="0"/>
                <a:cs typeface="Cambria" charset="0"/>
              </a:rPr>
              <a:t>Android Wear</a:t>
            </a:r>
            <a:endParaRPr kumimoji="0" lang="en-US" sz="1600" b="1" i="0" u="none" strike="noStrike" kern="0" cap="none" spc="0" normalizeH="0" baseline="0" noProof="0" dirty="0">
              <a:ln>
                <a:noFill/>
              </a:ln>
              <a:solidFill>
                <a:srgbClr val="FF0000"/>
              </a:solidFill>
              <a:effectLst/>
              <a:uLnTx/>
              <a:uFillTx/>
              <a:latin typeface="Cambria" charset="0"/>
              <a:ea typeface="Cambria" charset="0"/>
              <a:cs typeface="Cambria" charset="0"/>
            </a:endParaRPr>
          </a:p>
        </p:txBody>
      </p:sp>
      <p:sp>
        <p:nvSpPr>
          <p:cNvPr id="34" name="Down Arrow 33"/>
          <p:cNvSpPr/>
          <p:nvPr/>
        </p:nvSpPr>
        <p:spPr>
          <a:xfrm rot="18163754">
            <a:off x="5360001" y="3950741"/>
            <a:ext cx="284843" cy="2553443"/>
          </a:xfrm>
          <a:prstGeom prst="down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35" name="TextBox 34"/>
          <p:cNvSpPr txBox="1"/>
          <p:nvPr/>
        </p:nvSpPr>
        <p:spPr>
          <a:xfrm rot="1846259">
            <a:off x="4602884" y="4506252"/>
            <a:ext cx="2197268" cy="70788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rPr>
              <a:t>3</a:t>
            </a: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 Sync data when </a:t>
            </a:r>
            <a:b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b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on street</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37" name="TextBox 36"/>
          <p:cNvSpPr txBox="1"/>
          <p:nvPr/>
        </p:nvSpPr>
        <p:spPr>
          <a:xfrm>
            <a:off x="99151" y="6320215"/>
            <a:ext cx="1946367"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rgbClr val="FF0000"/>
                </a:solidFill>
                <a:effectLst/>
                <a:uLnTx/>
                <a:uFillTx/>
                <a:latin typeface="Cambria" charset="0"/>
                <a:ea typeface="Cambria" charset="0"/>
                <a:cs typeface="Cambria" charset="0"/>
              </a:rPr>
              <a:t>Text To Speech API</a:t>
            </a:r>
          </a:p>
        </p:txBody>
      </p:sp>
      <p:pic>
        <p:nvPicPr>
          <p:cNvPr id="38" name="Picture 37"/>
          <p:cNvPicPr>
            <a:picLocks noChangeAspect="1"/>
          </p:cNvPicPr>
          <p:nvPr/>
        </p:nvPicPr>
        <p:blipFill rotWithShape="1">
          <a:blip r:embed="rId9" cstate="print">
            <a:extLst>
              <a:ext uri="{28A0092B-C50C-407E-A947-70E740481C1C}">
                <a14:useLocalDpi xmlns:a14="http://schemas.microsoft.com/office/drawing/2010/main" val="0"/>
              </a:ext>
            </a:extLst>
          </a:blip>
          <a:srcRect l="13564" t="19360" r="13668" b="19517"/>
          <a:stretch/>
        </p:blipFill>
        <p:spPr>
          <a:xfrm>
            <a:off x="324204" y="5732569"/>
            <a:ext cx="1034892" cy="633801"/>
          </a:xfrm>
          <a:prstGeom prst="rect">
            <a:avLst/>
          </a:prstGeom>
        </p:spPr>
      </p:pic>
      <p:sp>
        <p:nvSpPr>
          <p:cNvPr id="39" name="Up Arrow 38"/>
          <p:cNvSpPr/>
          <p:nvPr/>
        </p:nvSpPr>
        <p:spPr>
          <a:xfrm rot="13371895">
            <a:off x="3019715" y="4259989"/>
            <a:ext cx="308999" cy="2515527"/>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40" name="TextBox 39"/>
          <p:cNvSpPr txBox="1"/>
          <p:nvPr/>
        </p:nvSpPr>
        <p:spPr>
          <a:xfrm rot="18715076">
            <a:off x="2137528" y="5485635"/>
            <a:ext cx="255730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prstClr val="black"/>
                </a:solidFill>
                <a:effectLst/>
                <a:uLnTx/>
                <a:uFillTx/>
                <a:latin typeface="Cambria" charset="0"/>
                <a:ea typeface="Cambria" charset="0"/>
                <a:cs typeface="Cambria" charset="0"/>
              </a:rPr>
              <a:t>4. Request sound files</a:t>
            </a:r>
            <a:endParaRPr kumimoji="0" lang="en-US" sz="2000" b="0" i="0" u="none" strike="noStrike" kern="0" cap="none" spc="0" normalizeH="0" baseline="0" noProof="0" dirty="0">
              <a:ln>
                <a:noFill/>
              </a:ln>
              <a:solidFill>
                <a:prstClr val="black"/>
              </a:solidFill>
              <a:effectLst/>
              <a:uLnTx/>
              <a:uFillTx/>
              <a:latin typeface="Cambria" charset="0"/>
              <a:ea typeface="Cambria" charset="0"/>
              <a:cs typeface="Cambria" charset="0"/>
            </a:endParaRPr>
          </a:p>
        </p:txBody>
      </p:sp>
      <p:sp>
        <p:nvSpPr>
          <p:cNvPr id="41" name="Down Arrow 40"/>
          <p:cNvSpPr/>
          <p:nvPr/>
        </p:nvSpPr>
        <p:spPr>
          <a:xfrm rot="13434252">
            <a:off x="2815412" y="4003439"/>
            <a:ext cx="308822" cy="263581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42" name="TextBox 41"/>
          <p:cNvSpPr txBox="1"/>
          <p:nvPr/>
        </p:nvSpPr>
        <p:spPr>
          <a:xfrm rot="18920191">
            <a:off x="1997329" y="4917597"/>
            <a:ext cx="1633781"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prstClr val="black"/>
                </a:solidFill>
                <a:effectLst/>
                <a:uLnTx/>
                <a:uFillTx/>
                <a:latin typeface="Cambria" charset="0"/>
                <a:ea typeface="Cambria" charset="0"/>
                <a:cs typeface="Cambria" charset="0"/>
              </a:rPr>
              <a:t>5. Sound files</a:t>
            </a:r>
            <a:endParaRPr kumimoji="0" lang="en-US" sz="2000" b="0" i="0" u="none" strike="noStrike" kern="0" cap="none" spc="0" normalizeH="0" baseline="0" noProof="0" dirty="0">
              <a:ln>
                <a:noFill/>
              </a:ln>
              <a:solidFill>
                <a:prstClr val="black"/>
              </a:solidFill>
              <a:effectLst/>
              <a:uLnTx/>
              <a:uFillTx/>
              <a:latin typeface="Cambria" charset="0"/>
              <a:ea typeface="Cambria" charset="0"/>
              <a:cs typeface="Cambria" charset="0"/>
            </a:endParaRPr>
          </a:p>
        </p:txBody>
      </p:sp>
      <p:sp>
        <p:nvSpPr>
          <p:cNvPr id="4" name="Slide Number Placeholder 3"/>
          <p:cNvSpPr>
            <a:spLocks noGrp="1"/>
          </p:cNvSpPr>
          <p:nvPr>
            <p:ph type="sldNum" sz="quarter" idx="12"/>
          </p:nvPr>
        </p:nvSpPr>
        <p:spPr/>
        <p:txBody>
          <a:bodyPr/>
          <a:lstStyle/>
          <a:p>
            <a:fld id="{A5E2EACC-D4B0-3045-B4AB-6B247433880E}" type="slidenum">
              <a:rPr lang="en-US" smtClean="0">
                <a:solidFill>
                  <a:prstClr val="black">
                    <a:tint val="75000"/>
                  </a:prstClr>
                </a:solidFill>
              </a:rPr>
              <a:pPr/>
              <a:t>256</a:t>
            </a:fld>
            <a:endParaRPr lang="en-US">
              <a:solidFill>
                <a:prstClr val="black">
                  <a:tint val="75000"/>
                </a:prstClr>
              </a:solidFill>
            </a:endParaRPr>
          </a:p>
        </p:txBody>
      </p:sp>
    </p:spTree>
    <p:extLst>
      <p:ext uri="{BB962C8B-B14F-4D97-AF65-F5344CB8AC3E}">
        <p14:creationId xmlns:p14="http://schemas.microsoft.com/office/powerpoint/2010/main" val="3174590496"/>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vi-VN" sz="5400" dirty="0" smtClean="0">
                <a:solidFill>
                  <a:schemeClr val="bg1"/>
                </a:solidFill>
                <a:latin typeface="Cambria"/>
                <a:ea typeface="Cambria"/>
                <a:cs typeface="Cambria"/>
                <a:sym typeface="Cambria"/>
              </a:rPr>
              <a:t>DEMO</a:t>
            </a:r>
            <a:endParaRPr lang="en-US" sz="5400" dirty="0">
              <a:solidFill>
                <a:schemeClr val="bg1"/>
              </a:solidFill>
              <a:latin typeface="Cambria"/>
              <a:ea typeface="Cambria"/>
              <a:cs typeface="Cambria"/>
              <a:sym typeface="Cambria"/>
            </a:endParaRPr>
          </a:p>
        </p:txBody>
      </p:sp>
      <p:sp>
        <p:nvSpPr>
          <p:cNvPr id="5" name="Slide Number Placeholder 4"/>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257</a:t>
            </a:fld>
            <a:endParaRPr kumimoji="0" lang="en" sz="1800" b="0" i="0" u="none" strike="noStrike" kern="0" cap="none" spc="0" normalizeH="0" baseline="0" noProof="0">
              <a:ln>
                <a:noFill/>
              </a:ln>
              <a:solidFill>
                <a:sysClr val="windowText" lastClr="000000"/>
              </a:solidFill>
              <a:effectLst/>
              <a:uLnTx/>
              <a:uFillTx/>
            </a:endParaRPr>
          </a:p>
        </p:txBody>
      </p:sp>
      <p:sp>
        <p:nvSpPr>
          <p:cNvPr id="15" name="Content Placeholder 2"/>
          <p:cNvSpPr txBox="1">
            <a:spLocks/>
          </p:cNvSpPr>
          <p:nvPr/>
        </p:nvSpPr>
        <p:spPr>
          <a:xfrm>
            <a:off x="628650" y="1825625"/>
            <a:ext cx="7886700" cy="4351338"/>
          </a:xfrm>
          <a:prstGeom prst="rect">
            <a:avLst/>
          </a:prstGeom>
        </p:spPr>
        <p:txBody>
          <a:bodyPr vert="horz" lIns="91425" tIns="91425" rIns="91425" bIns="91425" rtlCol="0" anchor="t" anchorCtr="0">
            <a:normAutofit/>
          </a:bodyPr>
          <a:lstStyle>
            <a:lvl1pPr marL="228594" indent="-228594" algn="l" defTabSz="914377" rtl="0" eaLnBrk="1" latinLnBrk="0" hangingPunct="1">
              <a:lnSpc>
                <a:spcPct val="90000"/>
              </a:lnSpc>
              <a:spcBef>
                <a:spcPts val="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9pPr>
          </a:lstStyle>
          <a:p>
            <a:pPr marL="514350" marR="0" lvl="0" indent="-514350" algn="l" defTabSz="914377" rtl="0" eaLnBrk="1" fontAlgn="auto" latinLnBrk="0" hangingPunct="1">
              <a:lnSpc>
                <a:spcPct val="90000"/>
              </a:lnSpc>
              <a:spcBef>
                <a:spcPts val="0"/>
              </a:spcBef>
              <a:spcAft>
                <a:spcPts val="0"/>
              </a:spcAft>
              <a:buClrTx/>
              <a:buSzTx/>
              <a:buFont typeface="Arial" panose="020B0604020202020204" pitchFamily="34" charset="0"/>
              <a:buAutoNum type="arabicPeriod"/>
              <a:tabLst/>
              <a:defRPr/>
            </a:pPr>
            <a:r>
              <a:rPr kumimoji="0" lang="en-US" sz="2800" b="0" i="0" u="none" strike="noStrike" kern="1200" cap="none" spc="0" normalizeH="0" baseline="0" noProof="0" dirty="0" smtClean="0">
                <a:ln>
                  <a:noFill/>
                </a:ln>
                <a:solidFill>
                  <a:schemeClr val="tx1"/>
                </a:solidFill>
                <a:effectLst/>
                <a:uLnTx/>
                <a:uFillTx/>
                <a:latin typeface="+mn-lt"/>
                <a:ea typeface="+mn-ea"/>
                <a:cs typeface="+mn-cs"/>
              </a:rPr>
              <a:t>Download audio files to mobile device</a:t>
            </a:r>
          </a:p>
          <a:p>
            <a:pPr marL="514350" marR="0" lvl="0" indent="-514350" algn="l" defTabSz="914377" rtl="0" eaLnBrk="1" fontAlgn="auto" latinLnBrk="0" hangingPunct="1">
              <a:lnSpc>
                <a:spcPct val="90000"/>
              </a:lnSpc>
              <a:spcBef>
                <a:spcPts val="0"/>
              </a:spcBef>
              <a:spcAft>
                <a:spcPts val="0"/>
              </a:spcAft>
              <a:buClrTx/>
              <a:buSzTx/>
              <a:buFont typeface="Arial" panose="020B0604020202020204" pitchFamily="34" charset="0"/>
              <a:buAutoNum type="arabicPeriod"/>
              <a:tabLst/>
              <a:defRPr/>
            </a:pPr>
            <a:r>
              <a:rPr kumimoji="0" lang="en-US" sz="2800" b="0" i="0" u="none" strike="noStrike" kern="1200" cap="none" spc="0" normalizeH="0" baseline="0" noProof="0" dirty="0" smtClean="0">
                <a:ln>
                  <a:noFill/>
                </a:ln>
                <a:solidFill>
                  <a:schemeClr val="tx1"/>
                </a:solidFill>
                <a:effectLst/>
                <a:uLnTx/>
                <a:uFillTx/>
                <a:latin typeface="+mn-lt"/>
                <a:ea typeface="+mn-ea"/>
                <a:cs typeface="+mn-cs"/>
              </a:rPr>
              <a:t>Start tracking and notify</a:t>
            </a:r>
          </a:p>
          <a:p>
            <a:pPr marL="514350" marR="0" lvl="0" indent="-514350" algn="l" defTabSz="914377" rtl="0" eaLnBrk="1" fontAlgn="auto" latinLnBrk="0" hangingPunct="1">
              <a:lnSpc>
                <a:spcPct val="90000"/>
              </a:lnSpc>
              <a:spcBef>
                <a:spcPts val="0"/>
              </a:spcBef>
              <a:spcAft>
                <a:spcPts val="0"/>
              </a:spcAft>
              <a:buClrTx/>
              <a:buSzTx/>
              <a:buFont typeface="Arial" panose="020B0604020202020204" pitchFamily="34" charset="0"/>
              <a:buAutoNum type="arabicPeriod"/>
              <a:tabLst/>
              <a:defRPr/>
            </a:pPr>
            <a:r>
              <a:rPr kumimoji="0" lang="en-US" sz="2800" b="0" i="0" u="none" strike="noStrike" kern="1200" cap="none" spc="0" normalizeH="0" baseline="0" noProof="0" dirty="0" smtClean="0">
                <a:ln>
                  <a:noFill/>
                </a:ln>
                <a:solidFill>
                  <a:schemeClr val="tx1"/>
                </a:solidFill>
                <a:effectLst/>
                <a:uLnTx/>
                <a:uFillTx/>
                <a:latin typeface="+mn-lt"/>
                <a:ea typeface="+mn-ea"/>
                <a:cs typeface="+mn-cs"/>
              </a:rPr>
              <a:t>At each turn will have sound notify</a:t>
            </a:r>
            <a:endParaRPr kumimoji="0" lang="en-US" sz="2800" b="0" i="0" u="none" strike="noStrike" kern="1200" cap="none" spc="0" normalizeH="0" baseline="0" noProof="0" dirty="0">
              <a:ln>
                <a:noFill/>
              </a:ln>
              <a:solidFill>
                <a:schemeClr val="tx1"/>
              </a:solidFill>
              <a:effectLst/>
              <a:uLnTx/>
              <a:uFillTx/>
              <a:latin typeface="+mn-lt"/>
              <a:ea typeface="+mn-ea"/>
              <a:cs typeface="+mn-cs"/>
            </a:endParaRPr>
          </a:p>
        </p:txBody>
      </p:sp>
    </p:spTree>
    <p:extLst>
      <p:ext uri="{BB962C8B-B14F-4D97-AF65-F5344CB8AC3E}">
        <p14:creationId xmlns:p14="http://schemas.microsoft.com/office/powerpoint/2010/main" val="1990741771"/>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sz="5400" dirty="0" smtClean="0">
                <a:solidFill>
                  <a:schemeClr val="bg1"/>
                </a:solidFill>
                <a:latin typeface="Cambria"/>
                <a:ea typeface="Cambria"/>
                <a:cs typeface="Cambria"/>
                <a:sym typeface="Cambria"/>
              </a:rPr>
              <a:t>Scenario</a:t>
            </a:r>
            <a:endParaRPr lang="en-US" sz="5400" dirty="0">
              <a:solidFill>
                <a:schemeClr val="bg1"/>
              </a:solidFill>
              <a:latin typeface="Cambria"/>
              <a:ea typeface="Cambria"/>
              <a:cs typeface="Cambria"/>
              <a:sym typeface="Cambria"/>
            </a:endParaRPr>
          </a:p>
        </p:txBody>
      </p:sp>
      <p:sp>
        <p:nvSpPr>
          <p:cNvPr id="23" name="TextBox 22"/>
          <p:cNvSpPr txBox="1"/>
          <p:nvPr/>
        </p:nvSpPr>
        <p:spPr>
          <a:xfrm>
            <a:off x="457200" y="1740802"/>
            <a:ext cx="7980947" cy="4616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latin typeface="Cambria" panose="02040503050406030204" pitchFamily="18" charset="0"/>
              </a:rPr>
              <a:t>Mr. </a:t>
            </a:r>
            <a:r>
              <a:rPr kumimoji="0" lang="en-US" sz="2400" b="0" i="0" u="none" strike="noStrike" kern="0" cap="none" spc="0" normalizeH="0" baseline="0" noProof="0" dirty="0" err="1" smtClean="0">
                <a:ln>
                  <a:noFill/>
                </a:ln>
                <a:solidFill>
                  <a:sysClr val="windowText" lastClr="000000"/>
                </a:solidFill>
                <a:effectLst/>
                <a:uLnTx/>
                <a:uFillTx/>
                <a:latin typeface="Cambria" panose="02040503050406030204" pitchFamily="18" charset="0"/>
              </a:rPr>
              <a:t>Khuong</a:t>
            </a:r>
            <a:r>
              <a:rPr kumimoji="0" lang="en-US" sz="2400" b="0" i="0" u="none" strike="noStrike" kern="0" cap="none" spc="0" normalizeH="0" baseline="0" noProof="0" dirty="0" smtClean="0">
                <a:ln>
                  <a:noFill/>
                </a:ln>
                <a:solidFill>
                  <a:sysClr val="windowText" lastClr="000000"/>
                </a:solidFill>
                <a:effectLst/>
                <a:uLnTx/>
                <a:uFillTx/>
                <a:latin typeface="Cambria" panose="02040503050406030204" pitchFamily="18" charset="0"/>
              </a:rPr>
              <a:t> always drives with high speed.</a:t>
            </a:r>
          </a:p>
        </p:txBody>
      </p:sp>
      <p:pic>
        <p:nvPicPr>
          <p:cNvPr id="10" name="Picture 9"/>
          <p:cNvPicPr>
            <a:picLocks noChangeAspect="1"/>
          </p:cNvPicPr>
          <p:nvPr/>
        </p:nvPicPr>
        <p:blipFill>
          <a:blip r:embed="rId3"/>
          <a:stretch>
            <a:fillRect/>
          </a:stretch>
        </p:blipFill>
        <p:spPr>
          <a:xfrm>
            <a:off x="1228734" y="2656704"/>
            <a:ext cx="5045905" cy="3951613"/>
          </a:xfrm>
          <a:prstGeom prst="rect">
            <a:avLst/>
          </a:prstGeom>
        </p:spPr>
      </p:pic>
      <p:cxnSp>
        <p:nvCxnSpPr>
          <p:cNvPr id="11" name="Straight Connector 10"/>
          <p:cNvCxnSpPr/>
          <p:nvPr/>
        </p:nvCxnSpPr>
        <p:spPr>
          <a:xfrm flipV="1">
            <a:off x="2397211" y="4880919"/>
            <a:ext cx="1618735" cy="1727398"/>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1470454" y="2656704"/>
            <a:ext cx="2545492" cy="2224215"/>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H="1">
            <a:off x="4015946" y="3584078"/>
            <a:ext cx="1359243" cy="1296841"/>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4" name="Oval 13"/>
          <p:cNvSpPr/>
          <p:nvPr/>
        </p:nvSpPr>
        <p:spPr>
          <a:xfrm>
            <a:off x="2656702" y="6091262"/>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5" name="Slide Number Placeholder 4"/>
          <p:cNvSpPr>
            <a:spLocks noGrp="1"/>
          </p:cNvSpPr>
          <p:nvPr>
            <p:ph type="sldNum" sz="quarter" idx="12"/>
          </p:nvPr>
        </p:nvSpPr>
        <p:spPr>
          <a:xfrm>
            <a:off x="6457950" y="6356351"/>
            <a:ext cx="2057400" cy="365125"/>
          </a:xfrm>
        </p:spPr>
        <p:txBody>
          <a:bodyPr/>
          <a:lstStyle/>
          <a:p>
            <a:pPr algn="r"/>
            <a:r>
              <a:rPr lang="en-US" sz="1200" dirty="0" smtClean="0">
                <a:solidFill>
                  <a:schemeClr val="bg1">
                    <a:lumMod val="65000"/>
                  </a:schemeClr>
                </a:solidFill>
              </a:rPr>
              <a:t>258</a:t>
            </a:r>
            <a:endParaRPr lang="en-US" sz="1200" dirty="0">
              <a:solidFill>
                <a:schemeClr val="bg1">
                  <a:lumMod val="65000"/>
                </a:schemeClr>
              </a:solidFill>
            </a:endParaRPr>
          </a:p>
        </p:txBody>
      </p:sp>
    </p:spTree>
    <p:extLst>
      <p:ext uri="{BB962C8B-B14F-4D97-AF65-F5344CB8AC3E}">
        <p14:creationId xmlns:p14="http://schemas.microsoft.com/office/powerpoint/2010/main" val="538566535"/>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sz="5400" dirty="0" smtClean="0">
                <a:solidFill>
                  <a:schemeClr val="bg1"/>
                </a:solidFill>
                <a:latin typeface="Cambria"/>
                <a:ea typeface="Cambria"/>
                <a:cs typeface="Cambria"/>
                <a:sym typeface="Cambria"/>
              </a:rPr>
              <a:t>Scenario</a:t>
            </a:r>
            <a:endParaRPr lang="en-US" sz="5400" dirty="0">
              <a:solidFill>
                <a:schemeClr val="bg1"/>
              </a:solidFill>
              <a:latin typeface="Cambria"/>
              <a:ea typeface="Cambria"/>
              <a:cs typeface="Cambria"/>
              <a:sym typeface="Cambria"/>
            </a:endParaRPr>
          </a:p>
        </p:txBody>
      </p:sp>
      <p:sp>
        <p:nvSpPr>
          <p:cNvPr id="24" name="TextBox 23"/>
          <p:cNvSpPr txBox="1"/>
          <p:nvPr/>
        </p:nvSpPr>
        <p:spPr>
          <a:xfrm>
            <a:off x="898358" y="1692035"/>
            <a:ext cx="7347284" cy="4616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latin typeface="Cambria" panose="02040503050406030204" pitchFamily="18" charset="0"/>
              </a:rPr>
              <a:t>Mr. </a:t>
            </a:r>
            <a:r>
              <a:rPr kumimoji="0" lang="en-US" sz="2400" b="0" i="0" u="none" strike="noStrike" kern="0" cap="none" spc="0" normalizeH="0" baseline="0" noProof="0" dirty="0" err="1" smtClean="0">
                <a:ln>
                  <a:noFill/>
                </a:ln>
                <a:solidFill>
                  <a:sysClr val="windowText" lastClr="000000"/>
                </a:solidFill>
                <a:effectLst/>
                <a:uLnTx/>
                <a:uFillTx/>
                <a:latin typeface="Cambria" panose="02040503050406030204" pitchFamily="18" charset="0"/>
              </a:rPr>
              <a:t>Khuong</a:t>
            </a:r>
            <a:r>
              <a:rPr kumimoji="0" lang="en-US" sz="2400" b="0" i="0" u="none" strike="noStrike" kern="0" cap="none" spc="0" normalizeH="0" baseline="0" noProof="0" dirty="0" smtClean="0">
                <a:ln>
                  <a:noFill/>
                </a:ln>
                <a:solidFill>
                  <a:sysClr val="windowText" lastClr="000000"/>
                </a:solidFill>
                <a:effectLst/>
                <a:uLnTx/>
                <a:uFillTx/>
                <a:latin typeface="Cambria" panose="02040503050406030204" pitchFamily="18" charset="0"/>
              </a:rPr>
              <a:t> always drives with high speed.</a:t>
            </a:r>
          </a:p>
        </p:txBody>
      </p:sp>
      <p:pic>
        <p:nvPicPr>
          <p:cNvPr id="10" name="Picture 9"/>
          <p:cNvPicPr>
            <a:picLocks noChangeAspect="1"/>
          </p:cNvPicPr>
          <p:nvPr/>
        </p:nvPicPr>
        <p:blipFill>
          <a:blip r:embed="rId3"/>
          <a:stretch>
            <a:fillRect/>
          </a:stretch>
        </p:blipFill>
        <p:spPr>
          <a:xfrm>
            <a:off x="1228734" y="2656704"/>
            <a:ext cx="5045905" cy="3951613"/>
          </a:xfrm>
          <a:prstGeom prst="rect">
            <a:avLst/>
          </a:prstGeom>
        </p:spPr>
      </p:pic>
      <p:cxnSp>
        <p:nvCxnSpPr>
          <p:cNvPr id="11" name="Straight Connector 10"/>
          <p:cNvCxnSpPr/>
          <p:nvPr/>
        </p:nvCxnSpPr>
        <p:spPr>
          <a:xfrm flipV="1">
            <a:off x="2397211" y="4880919"/>
            <a:ext cx="1618735" cy="1727398"/>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1470454" y="2656704"/>
            <a:ext cx="2545492" cy="2224215"/>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flipH="1">
            <a:off x="4015946" y="3584078"/>
            <a:ext cx="1359243" cy="1296841"/>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8" name="Oval 17"/>
          <p:cNvSpPr/>
          <p:nvPr/>
        </p:nvSpPr>
        <p:spPr>
          <a:xfrm>
            <a:off x="3813470" y="4942085"/>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Slide Number Placeholder 4"/>
          <p:cNvSpPr>
            <a:spLocks noGrp="1"/>
          </p:cNvSpPr>
          <p:nvPr>
            <p:ph type="sldNum" sz="quarter" idx="12"/>
          </p:nvPr>
        </p:nvSpPr>
        <p:spPr>
          <a:xfrm>
            <a:off x="6457950" y="6356351"/>
            <a:ext cx="2057400" cy="365125"/>
          </a:xfrm>
        </p:spPr>
        <p:txBody>
          <a:bodyPr/>
          <a:lstStyle/>
          <a:p>
            <a:pPr algn="r"/>
            <a:r>
              <a:rPr lang="en-US" sz="1200" dirty="0" smtClean="0">
                <a:solidFill>
                  <a:schemeClr val="bg1">
                    <a:lumMod val="65000"/>
                  </a:schemeClr>
                </a:solidFill>
              </a:rPr>
              <a:t>259</a:t>
            </a:r>
            <a:endParaRPr lang="en-US" sz="1200" dirty="0">
              <a:solidFill>
                <a:schemeClr val="bg1">
                  <a:lumMod val="65000"/>
                </a:schemeClr>
              </a:solidFill>
            </a:endParaRPr>
          </a:p>
        </p:txBody>
      </p:sp>
    </p:spTree>
    <p:extLst>
      <p:ext uri="{BB962C8B-B14F-4D97-AF65-F5344CB8AC3E}">
        <p14:creationId xmlns:p14="http://schemas.microsoft.com/office/powerpoint/2010/main" val="19436879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Table 10"/>
          <p:cNvGraphicFramePr>
            <a:graphicFrameLocks noGrp="1"/>
          </p:cNvGraphicFramePr>
          <p:nvPr>
            <p:extLst/>
          </p:nvPr>
        </p:nvGraphicFramePr>
        <p:xfrm>
          <a:off x="106679" y="81588"/>
          <a:ext cx="5552441" cy="6193561"/>
        </p:xfrm>
        <a:graphic>
          <a:graphicData uri="http://schemas.openxmlformats.org/drawingml/2006/table">
            <a:tbl>
              <a:tblPr firstRow="1" bandRow="1">
                <a:tableStyleId>{5C22544A-7EE6-4342-B048-85BDC9FD1C3A}</a:tableStyleId>
              </a:tblPr>
              <a:tblGrid>
                <a:gridCol w="729701">
                  <a:extLst>
                    <a:ext uri="{9D8B030D-6E8A-4147-A177-3AD203B41FA5}">
                      <a16:colId xmlns:a16="http://schemas.microsoft.com/office/drawing/2014/main" xmlns="" val="20000"/>
                    </a:ext>
                  </a:extLst>
                </a:gridCol>
                <a:gridCol w="4822740">
                  <a:extLst>
                    <a:ext uri="{9D8B030D-6E8A-4147-A177-3AD203B41FA5}">
                      <a16:colId xmlns:a16="http://schemas.microsoft.com/office/drawing/2014/main" xmlns="" val="20001"/>
                    </a:ext>
                  </a:extLst>
                </a:gridCol>
              </a:tblGrid>
              <a:tr h="371881">
                <a:tc>
                  <a:txBody>
                    <a:bodyPr/>
                    <a:lstStyle/>
                    <a:p>
                      <a:pPr algn="ctr"/>
                      <a:r>
                        <a:rPr lang="en-US" sz="1600" dirty="0" smtClean="0">
                          <a:latin typeface="Cambria" panose="02040503050406030204" pitchFamily="18" charset="0"/>
                        </a:rPr>
                        <a:t>Index</a:t>
                      </a:r>
                      <a:endParaRPr lang="en-US" sz="1600" dirty="0">
                        <a:latin typeface="Cambria" panose="02040503050406030204" pitchFamily="18" charset="0"/>
                      </a:endParaRPr>
                    </a:p>
                  </a:txBody>
                  <a:tcPr/>
                </a:tc>
                <a:tc>
                  <a:txBody>
                    <a:bodyPr/>
                    <a:lstStyle/>
                    <a:p>
                      <a:pPr algn="ctr"/>
                      <a:r>
                        <a:rPr lang="en-US" dirty="0" smtClean="0">
                          <a:latin typeface="Cambria" panose="02040503050406030204" pitchFamily="18" charset="0"/>
                        </a:rPr>
                        <a:t>Sample value</a:t>
                      </a:r>
                      <a:endParaRPr lang="en-US" dirty="0">
                        <a:latin typeface="Cambria" panose="02040503050406030204" pitchFamily="18" charset="0"/>
                      </a:endParaRPr>
                    </a:p>
                  </a:txBody>
                  <a:tcPr/>
                </a:tc>
                <a:extLst>
                  <a:ext uri="{0D108BD9-81ED-4DB2-BD59-A6C34878D82A}">
                    <a16:rowId xmlns:a16="http://schemas.microsoft.com/office/drawing/2014/main" xmlns="" val="10000"/>
                  </a:ext>
                </a:extLst>
              </a:tr>
              <a:tr h="352590">
                <a:tc>
                  <a:txBody>
                    <a:bodyPr/>
                    <a:lstStyle/>
                    <a:p>
                      <a:pPr algn="ctr"/>
                      <a:r>
                        <a:rPr lang="en-US" smtClean="0">
                          <a:latin typeface="Cambria" panose="02040503050406030204" pitchFamily="18" charset="0"/>
                        </a:rPr>
                        <a:t>0</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1</a:t>
                      </a:r>
                      <a:endParaRPr lang="en-US" dirty="0">
                        <a:latin typeface="Cambria" panose="02040503050406030204" pitchFamily="18" charset="0"/>
                      </a:endParaRPr>
                    </a:p>
                  </a:txBody>
                  <a:tcPr/>
                </a:tc>
                <a:extLst>
                  <a:ext uri="{0D108BD9-81ED-4DB2-BD59-A6C34878D82A}">
                    <a16:rowId xmlns:a16="http://schemas.microsoft.com/office/drawing/2014/main" xmlns="" val="10001"/>
                  </a:ext>
                </a:extLst>
              </a:tr>
              <a:tr h="352590">
                <a:tc>
                  <a:txBody>
                    <a:bodyPr/>
                    <a:lstStyle/>
                    <a:p>
                      <a:pPr algn="ctr"/>
                      <a:r>
                        <a:rPr lang="en-US" smtClean="0">
                          <a:latin typeface="Cambria" panose="02040503050406030204" pitchFamily="18" charset="0"/>
                        </a:rPr>
                        <a:t>1</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8999</a:t>
                      </a:r>
                      <a:endParaRPr lang="en-US" dirty="0">
                        <a:latin typeface="Cambria" panose="02040503050406030204" pitchFamily="18" charset="0"/>
                      </a:endParaRPr>
                    </a:p>
                  </a:txBody>
                  <a:tcPr/>
                </a:tc>
                <a:extLst>
                  <a:ext uri="{0D108BD9-81ED-4DB2-BD59-A6C34878D82A}">
                    <a16:rowId xmlns:a16="http://schemas.microsoft.com/office/drawing/2014/main" xmlns="" val="10002"/>
                  </a:ext>
                </a:extLst>
              </a:tr>
              <a:tr h="352590">
                <a:tc>
                  <a:txBody>
                    <a:bodyPr/>
                    <a:lstStyle/>
                    <a:p>
                      <a:pPr algn="ctr"/>
                      <a:r>
                        <a:rPr lang="en-US" smtClean="0">
                          <a:latin typeface="Cambria" panose="02040503050406030204" pitchFamily="18" charset="0"/>
                        </a:rPr>
                        <a:t>2</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8994</a:t>
                      </a:r>
                      <a:endParaRPr lang="en-US" dirty="0">
                        <a:latin typeface="Cambria" panose="02040503050406030204" pitchFamily="18" charset="0"/>
                      </a:endParaRPr>
                    </a:p>
                  </a:txBody>
                  <a:tcPr/>
                </a:tc>
                <a:extLst>
                  <a:ext uri="{0D108BD9-81ED-4DB2-BD59-A6C34878D82A}">
                    <a16:rowId xmlns:a16="http://schemas.microsoft.com/office/drawing/2014/main" xmlns="" val="10003"/>
                  </a:ext>
                </a:extLst>
              </a:tr>
              <a:tr h="1028386">
                <a:tc>
                  <a:txBody>
                    <a:bodyPr/>
                    <a:lstStyle/>
                    <a:p>
                      <a:pPr algn="ctr"/>
                      <a:r>
                        <a:rPr lang="en-US" smtClean="0">
                          <a:latin typeface="Cambria" panose="02040503050406030204" pitchFamily="18" charset="0"/>
                        </a:rPr>
                        <a:t>3</a:t>
                      </a:r>
                      <a:endParaRPr lang="en-US" dirty="0">
                        <a:latin typeface="Cambria" panose="02040503050406030204" pitchFamily="18"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b="0" i="0" kern="1200" dirty="0" smtClean="0">
                          <a:solidFill>
                            <a:schemeClr val="dk1"/>
                          </a:solidFill>
                          <a:effectLst/>
                          <a:latin typeface="Cambria" panose="02040503050406030204" pitchFamily="18" charset="0"/>
                          <a:ea typeface="+mn-ea"/>
                          <a:cs typeface="+mn-cs"/>
                        </a:rPr>
                        <a:t>106.70589000000001,10.776800000000001 106.70627,10.775810000000002 106.70623,10.77579 106.70617000000001,10.77576 ...</a:t>
                      </a:r>
                      <a:endParaRPr lang="en-US" sz="1600" dirty="0" smtClean="0">
                        <a:latin typeface="Cambria" panose="02040503050406030204" pitchFamily="18" charset="0"/>
                      </a:endParaRPr>
                    </a:p>
                  </a:txBody>
                  <a:tcPr/>
                </a:tc>
                <a:extLst>
                  <a:ext uri="{0D108BD9-81ED-4DB2-BD59-A6C34878D82A}">
                    <a16:rowId xmlns:a16="http://schemas.microsoft.com/office/drawing/2014/main" xmlns="" val="10004"/>
                  </a:ext>
                </a:extLst>
              </a:tr>
              <a:tr h="352590">
                <a:tc>
                  <a:txBody>
                    <a:bodyPr/>
                    <a:lstStyle/>
                    <a:p>
                      <a:pPr algn="ctr"/>
                      <a:r>
                        <a:rPr lang="en-US" smtClean="0">
                          <a:latin typeface="Cambria" panose="02040503050406030204" pitchFamily="18" charset="0"/>
                        </a:rPr>
                        <a:t>4</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True</a:t>
                      </a:r>
                      <a:endParaRPr lang="en-US" dirty="0">
                        <a:latin typeface="Cambria" panose="02040503050406030204" pitchFamily="18" charset="0"/>
                      </a:endParaRPr>
                    </a:p>
                  </a:txBody>
                  <a:tcPr/>
                </a:tc>
                <a:extLst>
                  <a:ext uri="{0D108BD9-81ED-4DB2-BD59-A6C34878D82A}">
                    <a16:rowId xmlns:a16="http://schemas.microsoft.com/office/drawing/2014/main" xmlns="" val="10005"/>
                  </a:ext>
                </a:extLst>
              </a:tr>
              <a:tr h="352590">
                <a:tc>
                  <a:txBody>
                    <a:bodyPr/>
                    <a:lstStyle/>
                    <a:p>
                      <a:pPr algn="ctr"/>
                      <a:r>
                        <a:rPr lang="en-US" smtClean="0">
                          <a:latin typeface="Cambria" panose="02040503050406030204" pitchFamily="18" charset="0"/>
                        </a:rPr>
                        <a:t>5</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1</a:t>
                      </a:r>
                      <a:endParaRPr lang="en-US" dirty="0">
                        <a:latin typeface="Cambria" panose="02040503050406030204" pitchFamily="18" charset="0"/>
                      </a:endParaRPr>
                    </a:p>
                  </a:txBody>
                  <a:tcPr/>
                </a:tc>
                <a:extLst>
                  <a:ext uri="{0D108BD9-81ED-4DB2-BD59-A6C34878D82A}">
                    <a16:rowId xmlns:a16="http://schemas.microsoft.com/office/drawing/2014/main" xmlns="" val="10006"/>
                  </a:ext>
                </a:extLst>
              </a:tr>
              <a:tr h="352590">
                <a:tc>
                  <a:txBody>
                    <a:bodyPr/>
                    <a:lstStyle/>
                    <a:p>
                      <a:pPr algn="ctr"/>
                      <a:r>
                        <a:rPr lang="en-US" smtClean="0">
                          <a:latin typeface="Cambria" panose="02040503050406030204" pitchFamily="18" charset="0"/>
                        </a:rPr>
                        <a:t>6</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468.747807122203</a:t>
                      </a:r>
                      <a:endParaRPr lang="en-US" dirty="0">
                        <a:latin typeface="Cambria" panose="02040503050406030204" pitchFamily="18" charset="0"/>
                      </a:endParaRPr>
                    </a:p>
                  </a:txBody>
                  <a:tcPr/>
                </a:tc>
                <a:extLst>
                  <a:ext uri="{0D108BD9-81ED-4DB2-BD59-A6C34878D82A}">
                    <a16:rowId xmlns:a16="http://schemas.microsoft.com/office/drawing/2014/main" xmlns="" val="10007"/>
                  </a:ext>
                </a:extLst>
              </a:tr>
              <a:tr h="352590">
                <a:tc>
                  <a:txBody>
                    <a:bodyPr/>
                    <a:lstStyle/>
                    <a:p>
                      <a:pPr algn="ctr"/>
                      <a:r>
                        <a:rPr lang="en-US" smtClean="0">
                          <a:latin typeface="Cambria" panose="02040503050406030204" pitchFamily="18" charset="0"/>
                        </a:rPr>
                        <a:t>7</a:t>
                      </a:r>
                      <a:endParaRPr lang="en-US" dirty="0">
                        <a:latin typeface="Cambria" panose="02040503050406030204" pitchFamily="18" charset="0"/>
                      </a:endParaRPr>
                    </a:p>
                  </a:txBody>
                  <a:tcPr/>
                </a:tc>
                <a:tc>
                  <a:txBody>
                    <a:bodyPr/>
                    <a:lstStyle/>
                    <a:p>
                      <a:pPr algn="ctr"/>
                      <a:r>
                        <a:rPr lang="vi-VN" sz="1800" b="1" i="0" kern="1200" dirty="0" smtClean="0">
                          <a:solidFill>
                            <a:srgbClr val="FF0000"/>
                          </a:solidFill>
                          <a:effectLst/>
                          <a:latin typeface="Cambria" panose="02040503050406030204" pitchFamily="18" charset="0"/>
                          <a:ea typeface="+mn-ea"/>
                          <a:cs typeface="+mn-cs"/>
                        </a:rPr>
                        <a:t>Công Trường Mê Linh</a:t>
                      </a:r>
                      <a:endParaRPr lang="en-US" b="1" dirty="0">
                        <a:solidFill>
                          <a:srgbClr val="FF0000"/>
                        </a:solidFill>
                        <a:latin typeface="Cambria" panose="02040503050406030204" pitchFamily="18" charset="0"/>
                      </a:endParaRPr>
                    </a:p>
                  </a:txBody>
                  <a:tcPr/>
                </a:tc>
                <a:extLst>
                  <a:ext uri="{0D108BD9-81ED-4DB2-BD59-A6C34878D82A}">
                    <a16:rowId xmlns:a16="http://schemas.microsoft.com/office/drawing/2014/main" xmlns="" val="10008"/>
                  </a:ext>
                </a:extLst>
              </a:tr>
              <a:tr h="352590">
                <a:tc>
                  <a:txBody>
                    <a:bodyPr/>
                    <a:lstStyle/>
                    <a:p>
                      <a:pPr algn="ctr"/>
                      <a:r>
                        <a:rPr lang="en-US" smtClean="0">
                          <a:latin typeface="Cambria" panose="02040503050406030204" pitchFamily="18" charset="0"/>
                        </a:rPr>
                        <a:t>8</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106.705856990563</a:t>
                      </a:r>
                      <a:endParaRPr lang="en-US" dirty="0">
                        <a:latin typeface="Cambria" panose="02040503050406030204" pitchFamily="18" charset="0"/>
                      </a:endParaRPr>
                    </a:p>
                  </a:txBody>
                  <a:tcPr/>
                </a:tc>
                <a:extLst>
                  <a:ext uri="{0D108BD9-81ED-4DB2-BD59-A6C34878D82A}">
                    <a16:rowId xmlns:a16="http://schemas.microsoft.com/office/drawing/2014/main" xmlns="" val="10009"/>
                  </a:ext>
                </a:extLst>
              </a:tr>
              <a:tr h="352590">
                <a:tc>
                  <a:txBody>
                    <a:bodyPr/>
                    <a:lstStyle/>
                    <a:p>
                      <a:pPr algn="ctr"/>
                      <a:r>
                        <a:rPr lang="en-US" smtClean="0">
                          <a:latin typeface="Cambria" panose="02040503050406030204" pitchFamily="18" charset="0"/>
                        </a:rPr>
                        <a:t>9</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10.7767894851893</a:t>
                      </a:r>
                      <a:endParaRPr lang="en-US" dirty="0">
                        <a:latin typeface="Cambria" panose="02040503050406030204" pitchFamily="18" charset="0"/>
                      </a:endParaRPr>
                    </a:p>
                  </a:txBody>
                  <a:tcPr/>
                </a:tc>
                <a:extLst>
                  <a:ext uri="{0D108BD9-81ED-4DB2-BD59-A6C34878D82A}">
                    <a16:rowId xmlns:a16="http://schemas.microsoft.com/office/drawing/2014/main" xmlns="" val="10010"/>
                  </a:ext>
                </a:extLst>
              </a:tr>
              <a:tr h="352590">
                <a:tc>
                  <a:txBody>
                    <a:bodyPr/>
                    <a:lstStyle/>
                    <a:p>
                      <a:pPr algn="ctr"/>
                      <a:r>
                        <a:rPr lang="en-US" smtClean="0">
                          <a:latin typeface="Cambria" panose="02040503050406030204" pitchFamily="18" charset="0"/>
                        </a:rPr>
                        <a:t>10</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01</a:t>
                      </a:r>
                      <a:endParaRPr lang="en-US" dirty="0">
                        <a:latin typeface="Cambria" panose="02040503050406030204" pitchFamily="18" charset="0"/>
                      </a:endParaRPr>
                    </a:p>
                  </a:txBody>
                  <a:tcPr/>
                </a:tc>
                <a:extLst>
                  <a:ext uri="{0D108BD9-81ED-4DB2-BD59-A6C34878D82A}">
                    <a16:rowId xmlns:a16="http://schemas.microsoft.com/office/drawing/2014/main" xmlns="" val="10011"/>
                  </a:ext>
                </a:extLst>
              </a:tr>
              <a:tr h="352590">
                <a:tc>
                  <a:txBody>
                    <a:bodyPr/>
                    <a:lstStyle/>
                    <a:p>
                      <a:pPr algn="ctr"/>
                      <a:r>
                        <a:rPr lang="en-US" smtClean="0">
                          <a:latin typeface="Cambria" panose="02040503050406030204" pitchFamily="18" charset="0"/>
                        </a:rPr>
                        <a:t>11</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Bến Thành- BX Chợ Lớn</a:t>
                      </a:r>
                      <a:endParaRPr lang="en-US" dirty="0">
                        <a:latin typeface="Cambria" panose="02040503050406030204" pitchFamily="18" charset="0"/>
                      </a:endParaRPr>
                    </a:p>
                  </a:txBody>
                  <a:tcPr/>
                </a:tc>
                <a:extLst>
                  <a:ext uri="{0D108BD9-81ED-4DB2-BD59-A6C34878D82A}">
                    <a16:rowId xmlns:a16="http://schemas.microsoft.com/office/drawing/2014/main" xmlns="" val="10012"/>
                  </a:ext>
                </a:extLst>
              </a:tr>
              <a:tr h="352590">
                <a:tc>
                  <a:txBody>
                    <a:bodyPr/>
                    <a:lstStyle/>
                    <a:p>
                      <a:pPr algn="ctr"/>
                      <a:r>
                        <a:rPr lang="en-US" smtClean="0">
                          <a:latin typeface="Cambria" panose="02040503050406030204" pitchFamily="18" charset="0"/>
                        </a:rPr>
                        <a:t>12</a:t>
                      </a:r>
                      <a:endParaRPr lang="en-US" dirty="0">
                        <a:latin typeface="Cambria" panose="02040503050406030204" pitchFamily="18" charset="0"/>
                      </a:endParaRPr>
                    </a:p>
                  </a:txBody>
                  <a:tcPr/>
                </a:tc>
                <a:tc>
                  <a:txBody>
                    <a:bodyPr/>
                    <a:lstStyle/>
                    <a:p>
                      <a:pPr algn="ctr"/>
                      <a:r>
                        <a:rPr lang="vi-VN" sz="1800" b="0" i="0" kern="1200" smtClean="0">
                          <a:solidFill>
                            <a:schemeClr val="dk1"/>
                          </a:solidFill>
                          <a:effectLst/>
                          <a:latin typeface="Cambria" panose="02040503050406030204" pitchFamily="18" charset="0"/>
                          <a:ea typeface="+mn-ea"/>
                          <a:cs typeface="+mn-cs"/>
                        </a:rPr>
                        <a:t>Công trường Mê Linh, Thi Sách, Quận 1</a:t>
                      </a:r>
                      <a:endParaRPr lang="en-US" dirty="0">
                        <a:latin typeface="Cambria" panose="02040503050406030204" pitchFamily="18" charset="0"/>
                      </a:endParaRPr>
                    </a:p>
                  </a:txBody>
                  <a:tcPr/>
                </a:tc>
                <a:extLst>
                  <a:ext uri="{0D108BD9-81ED-4DB2-BD59-A6C34878D82A}">
                    <a16:rowId xmlns:a16="http://schemas.microsoft.com/office/drawing/2014/main" xmlns="" val="10013"/>
                  </a:ext>
                </a:extLst>
              </a:tr>
              <a:tr h="352590">
                <a:tc>
                  <a:txBody>
                    <a:bodyPr/>
                    <a:lstStyle/>
                    <a:p>
                      <a:pPr algn="ctr"/>
                      <a:r>
                        <a:rPr lang="en-US" smtClean="0">
                          <a:latin typeface="Cambria" panose="02040503050406030204" pitchFamily="18" charset="0"/>
                        </a:rPr>
                        <a:t>13</a:t>
                      </a:r>
                      <a:endParaRPr lang="en-US" dirty="0">
                        <a:latin typeface="Cambria" panose="02040503050406030204" pitchFamily="18" charset="0"/>
                      </a:endParaRPr>
                    </a:p>
                  </a:txBody>
                  <a:tcPr/>
                </a:tc>
                <a:tc>
                  <a:txBody>
                    <a:bodyPr/>
                    <a:lstStyle/>
                    <a:p>
                      <a:pPr algn="ctr"/>
                      <a:r>
                        <a:rPr lang="en-US" sz="1800" b="0" i="0" kern="1200" dirty="0" smtClean="0">
                          <a:solidFill>
                            <a:schemeClr val="dk1"/>
                          </a:solidFill>
                          <a:effectLst/>
                          <a:latin typeface="Cambria" panose="02040503050406030204" pitchFamily="18" charset="0"/>
                          <a:ea typeface="+mn-ea"/>
                          <a:cs typeface="+mn-cs"/>
                        </a:rPr>
                        <a:t>BX06</a:t>
                      </a:r>
                      <a:endParaRPr lang="en-US" dirty="0">
                        <a:latin typeface="Cambria" panose="02040503050406030204" pitchFamily="18" charset="0"/>
                      </a:endParaRPr>
                    </a:p>
                  </a:txBody>
                  <a:tcPr/>
                </a:tc>
                <a:extLst>
                  <a:ext uri="{0D108BD9-81ED-4DB2-BD59-A6C34878D82A}">
                    <a16:rowId xmlns:a16="http://schemas.microsoft.com/office/drawing/2014/main" xmlns="" val="10014"/>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057434871"/>
              </p:ext>
            </p:extLst>
          </p:nvPr>
        </p:nvGraphicFramePr>
        <p:xfrm>
          <a:off x="6087454" y="85457"/>
          <a:ext cx="1749039" cy="2377440"/>
        </p:xfrm>
        <a:graphic>
          <a:graphicData uri="http://schemas.openxmlformats.org/drawingml/2006/table">
            <a:tbl>
              <a:tblPr firstRow="1" bandRow="1">
                <a:tableStyleId>{21E4AEA4-8DFA-4A89-87EB-49C32662AFE0}</a:tableStyleId>
              </a:tblPr>
              <a:tblGrid>
                <a:gridCol w="1749039">
                  <a:extLst>
                    <a:ext uri="{9D8B030D-6E8A-4147-A177-3AD203B41FA5}">
                      <a16:colId xmlns:a16="http://schemas.microsoft.com/office/drawing/2014/main" xmlns="" val="20000"/>
                    </a:ext>
                  </a:extLst>
                </a:gridCol>
              </a:tblGrid>
              <a:tr h="371849">
                <a:tc>
                  <a:txBody>
                    <a:bodyPr/>
                    <a:lstStyle/>
                    <a:p>
                      <a:pPr algn="ctr"/>
                      <a:r>
                        <a:rPr lang="en-US" sz="2000" dirty="0" smtClean="0">
                          <a:latin typeface="Cambria" panose="02040503050406030204" pitchFamily="18" charset="0"/>
                        </a:rPr>
                        <a:t>Station</a:t>
                      </a:r>
                      <a:endParaRPr lang="en-US" sz="2000" dirty="0">
                        <a:latin typeface="Cambria" panose="02040503050406030204" pitchFamily="18" charset="0"/>
                      </a:endParaRPr>
                    </a:p>
                  </a:txBody>
                  <a:tcPr/>
                </a:tc>
                <a:extLst>
                  <a:ext uri="{0D108BD9-81ED-4DB2-BD59-A6C34878D82A}">
                    <a16:rowId xmlns:a16="http://schemas.microsoft.com/office/drawing/2014/main" xmlns="" val="10000"/>
                  </a:ext>
                </a:extLst>
              </a:tr>
              <a:tr h="371849">
                <a:tc>
                  <a:txBody>
                    <a:bodyPr/>
                    <a:lstStyle/>
                    <a:p>
                      <a:r>
                        <a:rPr lang="en-US" sz="2000" dirty="0" err="1" smtClean="0">
                          <a:latin typeface="Cambria" panose="02040503050406030204" pitchFamily="18" charset="0"/>
                        </a:rPr>
                        <a:t>CodeID</a:t>
                      </a:r>
                      <a:endParaRPr lang="en-US" sz="2000" dirty="0">
                        <a:latin typeface="Cambria" panose="02040503050406030204" pitchFamily="18" charset="0"/>
                      </a:endParaRPr>
                    </a:p>
                  </a:txBody>
                  <a:tcPr/>
                </a:tc>
                <a:extLst>
                  <a:ext uri="{0D108BD9-81ED-4DB2-BD59-A6C34878D82A}">
                    <a16:rowId xmlns:a16="http://schemas.microsoft.com/office/drawing/2014/main" xmlns="" val="10001"/>
                  </a:ext>
                </a:extLst>
              </a:tr>
              <a:tr h="371849">
                <a:tc>
                  <a:txBody>
                    <a:bodyPr/>
                    <a:lstStyle/>
                    <a:p>
                      <a:r>
                        <a:rPr lang="en-US" sz="2000" dirty="0" smtClean="0">
                          <a:latin typeface="Cambria" panose="02040503050406030204" pitchFamily="18" charset="0"/>
                        </a:rPr>
                        <a:t>Street</a:t>
                      </a:r>
                      <a:endParaRPr lang="en-US" sz="2000" dirty="0">
                        <a:latin typeface="Cambria" panose="02040503050406030204" pitchFamily="18" charset="0"/>
                      </a:endParaRPr>
                    </a:p>
                  </a:txBody>
                  <a:tcPr/>
                </a:tc>
                <a:extLst>
                  <a:ext uri="{0D108BD9-81ED-4DB2-BD59-A6C34878D82A}">
                    <a16:rowId xmlns:a16="http://schemas.microsoft.com/office/drawing/2014/main" xmlns="" val="10002"/>
                  </a:ext>
                </a:extLst>
              </a:tr>
              <a:tr h="371849">
                <a:tc>
                  <a:txBody>
                    <a:bodyPr/>
                    <a:lstStyle/>
                    <a:p>
                      <a:r>
                        <a:rPr lang="en-US" sz="2000" dirty="0" smtClean="0">
                          <a:latin typeface="Cambria" panose="02040503050406030204" pitchFamily="18" charset="0"/>
                        </a:rPr>
                        <a:t>Latitude</a:t>
                      </a:r>
                      <a:endParaRPr lang="en-US" sz="2000" dirty="0">
                        <a:latin typeface="Cambria" panose="02040503050406030204" pitchFamily="18" charset="0"/>
                      </a:endParaRPr>
                    </a:p>
                  </a:txBody>
                  <a:tcPr/>
                </a:tc>
                <a:extLst>
                  <a:ext uri="{0D108BD9-81ED-4DB2-BD59-A6C34878D82A}">
                    <a16:rowId xmlns:a16="http://schemas.microsoft.com/office/drawing/2014/main" xmlns="" val="10003"/>
                  </a:ext>
                </a:extLst>
              </a:tr>
              <a:tr h="371849">
                <a:tc>
                  <a:txBody>
                    <a:bodyPr/>
                    <a:lstStyle/>
                    <a:p>
                      <a:r>
                        <a:rPr lang="en-US" sz="2000" dirty="0" smtClean="0">
                          <a:latin typeface="Cambria" panose="02040503050406030204" pitchFamily="18" charset="0"/>
                        </a:rPr>
                        <a:t>Longitude</a:t>
                      </a:r>
                      <a:endParaRPr lang="en-US" sz="2000" dirty="0">
                        <a:latin typeface="Cambria" panose="02040503050406030204" pitchFamily="18" charset="0"/>
                      </a:endParaRPr>
                    </a:p>
                  </a:txBody>
                  <a:tcPr/>
                </a:tc>
                <a:extLst>
                  <a:ext uri="{0D108BD9-81ED-4DB2-BD59-A6C34878D82A}">
                    <a16:rowId xmlns:a16="http://schemas.microsoft.com/office/drawing/2014/main" xmlns="" val="10004"/>
                  </a:ext>
                </a:extLst>
              </a:tr>
              <a:tr h="371849">
                <a:tc>
                  <a:txBody>
                    <a:bodyPr/>
                    <a:lstStyle/>
                    <a:p>
                      <a:r>
                        <a:rPr lang="en-US" sz="2000" dirty="0" smtClean="0">
                          <a:latin typeface="Cambria" panose="02040503050406030204" pitchFamily="18" charset="0"/>
                        </a:rPr>
                        <a:t>Name</a:t>
                      </a:r>
                      <a:endParaRPr lang="en-US" sz="2000" dirty="0">
                        <a:latin typeface="Cambria" panose="02040503050406030204" pitchFamily="18" charset="0"/>
                      </a:endParaRPr>
                    </a:p>
                  </a:txBody>
                  <a:tcPr/>
                </a:tc>
                <a:extLst>
                  <a:ext uri="{0D108BD9-81ED-4DB2-BD59-A6C34878D82A}">
                    <a16:rowId xmlns:a16="http://schemas.microsoft.com/office/drawing/2014/main" xmlns="" val="10005"/>
                  </a:ext>
                </a:extLst>
              </a:tr>
            </a:tbl>
          </a:graphicData>
        </a:graphic>
      </p:graphicFrame>
      <p:cxnSp>
        <p:nvCxnSpPr>
          <p:cNvPr id="7" name="Straight Arrow Connector 6"/>
          <p:cNvCxnSpPr/>
          <p:nvPr/>
        </p:nvCxnSpPr>
        <p:spPr>
          <a:xfrm flipV="1">
            <a:off x="4375447" y="2256090"/>
            <a:ext cx="1871529" cy="1623701"/>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pic>
        <p:nvPicPr>
          <p:cNvPr id="12" name="Picture 11"/>
          <p:cNvPicPr>
            <a:picLocks noChangeAspect="1"/>
          </p:cNvPicPr>
          <p:nvPr/>
        </p:nvPicPr>
        <p:blipFill>
          <a:blip r:embed="rId3"/>
          <a:stretch>
            <a:fillRect/>
          </a:stretch>
        </p:blipFill>
        <p:spPr>
          <a:xfrm>
            <a:off x="6038402" y="3113986"/>
            <a:ext cx="3054323" cy="2386190"/>
          </a:xfrm>
          <a:prstGeom prst="rect">
            <a:avLst/>
          </a:prstGeom>
        </p:spPr>
      </p:pic>
      <p:cxnSp>
        <p:nvCxnSpPr>
          <p:cNvPr id="9" name="Straight Arrow Connector 8"/>
          <p:cNvCxnSpPr/>
          <p:nvPr/>
        </p:nvCxnSpPr>
        <p:spPr>
          <a:xfrm flipV="1">
            <a:off x="4375447" y="3879791"/>
            <a:ext cx="2897024" cy="1"/>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3" name="Slide Number Placeholder 2"/>
          <p:cNvSpPr>
            <a:spLocks noGrp="1"/>
          </p:cNvSpPr>
          <p:nvPr>
            <p:ph type="sldNum" sz="quarter" idx="12"/>
          </p:nvPr>
        </p:nvSpPr>
        <p:spPr/>
        <p:txBody>
          <a:bodyPr/>
          <a:lstStyle/>
          <a:p>
            <a:fld id="{0E8E0603-4C39-4EF1-A0FE-816FABFA11C3}" type="slidenum">
              <a:rPr lang="en-US" smtClean="0"/>
              <a:t>26</a:t>
            </a:fld>
            <a:endParaRPr lang="en-US"/>
          </a:p>
        </p:txBody>
      </p:sp>
      <p:sp>
        <p:nvSpPr>
          <p:cNvPr id="10" name="Rectangle 9"/>
          <p:cNvSpPr/>
          <p:nvPr/>
        </p:nvSpPr>
        <p:spPr>
          <a:xfrm>
            <a:off x="435426" y="6342018"/>
            <a:ext cx="7891055" cy="3693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smtClean="0">
                <a:ln>
                  <a:noFill/>
                </a:ln>
                <a:solidFill>
                  <a:sysClr val="windowText" lastClr="000000"/>
                </a:solidFill>
                <a:effectLst/>
                <a:uLnTx/>
                <a:uFillTx/>
                <a:latin typeface="Cambria" panose="02040503050406030204" pitchFamily="18" charset="0"/>
              </a:rPr>
              <a:t>http://mapbus.ebms.vn/ajax.aspx?action=listRouteStations&amp;</a:t>
            </a:r>
            <a:r>
              <a:rPr kumimoji="0" lang="en-US" b="0" i="0" u="none" strike="noStrike" kern="0" cap="none" spc="0" normalizeH="0" baseline="0" noProof="0" dirty="0" smtClean="0">
                <a:ln>
                  <a:noFill/>
                </a:ln>
                <a:solidFill>
                  <a:srgbClr val="FF0000"/>
                </a:solidFill>
                <a:effectLst/>
                <a:uLnTx/>
                <a:uFillTx/>
                <a:latin typeface="Cambria" panose="02040503050406030204" pitchFamily="18" charset="0"/>
              </a:rPr>
              <a:t>rid=1</a:t>
            </a:r>
            <a:r>
              <a:rPr kumimoji="0" lang="en-US" b="0" i="0" u="none" strike="noStrike" kern="0" cap="none" spc="0" normalizeH="0" baseline="0" noProof="0" dirty="0" smtClean="0">
                <a:ln>
                  <a:noFill/>
                </a:ln>
                <a:solidFill>
                  <a:sysClr val="windowText" lastClr="000000"/>
                </a:solidFill>
                <a:effectLst/>
                <a:uLnTx/>
                <a:uFillTx/>
                <a:latin typeface="Cambria" panose="02040503050406030204" pitchFamily="18" charset="0"/>
              </a:rPr>
              <a:t>&amp;</a:t>
            </a:r>
            <a:r>
              <a:rPr kumimoji="0" lang="en-US" b="0" i="0" u="none" strike="noStrike" kern="0" cap="none" spc="0" normalizeH="0" baseline="0" noProof="0" dirty="0" smtClean="0">
                <a:ln>
                  <a:noFill/>
                </a:ln>
                <a:solidFill>
                  <a:srgbClr val="FF0000"/>
                </a:solidFill>
                <a:effectLst/>
                <a:uLnTx/>
                <a:uFillTx/>
                <a:latin typeface="Cambria" panose="02040503050406030204" pitchFamily="18" charset="0"/>
              </a:rPr>
              <a:t>isgo=true</a:t>
            </a:r>
            <a:endParaRPr kumimoji="0" lang="en-US" b="0" i="0" u="none" strike="noStrike" kern="0" cap="none" spc="0" normalizeH="0" baseline="0" noProof="0" dirty="0">
              <a:ln>
                <a:noFill/>
              </a:ln>
              <a:solidFill>
                <a:srgbClr val="FF0000"/>
              </a:solidFill>
              <a:effectLst/>
              <a:uLnTx/>
              <a:uFillTx/>
              <a:latin typeface="Cambria" panose="02040503050406030204" pitchFamily="18" charset="0"/>
            </a:endParaRPr>
          </a:p>
        </p:txBody>
      </p:sp>
    </p:spTree>
    <p:extLst>
      <p:ext uri="{BB962C8B-B14F-4D97-AF65-F5344CB8AC3E}">
        <p14:creationId xmlns:p14="http://schemas.microsoft.com/office/powerpoint/2010/main" val="29936756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4" name="Picture 3"/>
          <p:cNvPicPr>
            <a:picLocks noChangeAspect="1"/>
          </p:cNvPicPr>
          <p:nvPr/>
        </p:nvPicPr>
        <p:blipFill>
          <a:blip r:embed="rId4"/>
          <a:stretch>
            <a:fillRect/>
          </a:stretch>
        </p:blipFill>
        <p:spPr>
          <a:xfrm>
            <a:off x="1228734" y="2656704"/>
            <a:ext cx="5045905" cy="3951613"/>
          </a:xfrm>
          <a:prstGeom prst="rect">
            <a:avLst/>
          </a:prstGeom>
        </p:spPr>
      </p:pic>
      <p:cxnSp>
        <p:nvCxnSpPr>
          <p:cNvPr id="7" name="Straight Connector 6"/>
          <p:cNvCxnSpPr/>
          <p:nvPr/>
        </p:nvCxnSpPr>
        <p:spPr>
          <a:xfrm flipV="1">
            <a:off x="2397211" y="4880919"/>
            <a:ext cx="1618735" cy="1727398"/>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1470454" y="2656704"/>
            <a:ext cx="2545492" cy="2224215"/>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H="1">
            <a:off x="4015946" y="3584078"/>
            <a:ext cx="1359243" cy="1296841"/>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4" name="Oval 13"/>
          <p:cNvSpPr/>
          <p:nvPr/>
        </p:nvSpPr>
        <p:spPr>
          <a:xfrm>
            <a:off x="3813470" y="4942085"/>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Callout 9"/>
          <p:cNvSpPr/>
          <p:nvPr/>
        </p:nvSpPr>
        <p:spPr>
          <a:xfrm>
            <a:off x="1228734" y="4181338"/>
            <a:ext cx="1925436" cy="902344"/>
          </a:xfrm>
          <a:prstGeom prst="wedgeEllipseCallout">
            <a:avLst>
              <a:gd name="adj1" fmla="val 87516"/>
              <a:gd name="adj2" fmla="val 25511"/>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Notify: prepare to turn left</a:t>
            </a:r>
            <a:endParaRPr kumimoji="0" lang="en-US" sz="1800" b="0" i="0" u="none" strike="noStrike" kern="0" cap="none" spc="0" normalizeH="0" baseline="0" noProof="0" dirty="0">
              <a:ln>
                <a:noFill/>
              </a:ln>
              <a:solidFill>
                <a:sysClr val="windowText" lastClr="000000"/>
              </a:solidFill>
              <a:effectLst/>
              <a:uLnTx/>
              <a:uFillTx/>
            </a:endParaRPr>
          </a:p>
        </p:txBody>
      </p:sp>
      <p:sp>
        <p:nvSpPr>
          <p:cNvPr id="13" name="TextBox 12"/>
          <p:cNvSpPr txBox="1"/>
          <p:nvPr/>
        </p:nvSpPr>
        <p:spPr>
          <a:xfrm>
            <a:off x="1474609" y="1118016"/>
            <a:ext cx="5121915"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latin typeface="Cambria" panose="02040503050406030204" pitchFamily="18" charset="0"/>
              </a:rPr>
              <a:t>He </a:t>
            </a:r>
            <a:r>
              <a:rPr kumimoji="0" lang="en-US" sz="2400" b="0" i="0" u="none" strike="noStrike" kern="0" cap="none" spc="0" normalizeH="0" baseline="0" noProof="0" dirty="0">
                <a:ln>
                  <a:noFill/>
                </a:ln>
                <a:solidFill>
                  <a:sysClr val="windowText" lastClr="000000"/>
                </a:solidFill>
                <a:effectLst/>
                <a:uLnTx/>
                <a:uFillTx/>
                <a:latin typeface="Cambria" panose="02040503050406030204" pitchFamily="18" charset="0"/>
              </a:rPr>
              <a:t>is notified when he near next turn</a:t>
            </a:r>
            <a:r>
              <a:rPr kumimoji="0" lang="en-US" sz="2400" b="0" i="0" u="none" strike="noStrike" kern="0" cap="none" spc="0" normalizeH="0" baseline="0" noProof="0" dirty="0" smtClean="0">
                <a:ln>
                  <a:noFill/>
                </a:ln>
                <a:solidFill>
                  <a:sysClr val="windowText" lastClr="000000"/>
                </a:solidFill>
                <a:effectLst/>
                <a:uLnTx/>
                <a:uFillTx/>
                <a:latin typeface="Cambria" panose="02040503050406030204" pitchFamily="18" charset="0"/>
              </a:rPr>
              <a:t>.</a:t>
            </a:r>
            <a:endParaRPr kumimoji="0" lang="en-US" sz="24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260</a:t>
            </a:fld>
            <a:endParaRPr lang="en-US"/>
          </a:p>
        </p:txBody>
      </p:sp>
    </p:spTree>
    <p:extLst>
      <p:ext uri="{BB962C8B-B14F-4D97-AF65-F5344CB8AC3E}">
        <p14:creationId xmlns:p14="http://schemas.microsoft.com/office/powerpoint/2010/main" val="424948211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228734" y="2656704"/>
            <a:ext cx="5045905" cy="3951613"/>
          </a:xfrm>
          <a:prstGeom prst="rect">
            <a:avLst/>
          </a:prstGeom>
        </p:spPr>
      </p:pic>
      <p:sp>
        <p:nvSpPr>
          <p:cNvPr id="5" name="TextBox 4"/>
          <p:cNvSpPr txBox="1"/>
          <p:nvPr/>
        </p:nvSpPr>
        <p:spPr>
          <a:xfrm>
            <a:off x="648115" y="1096760"/>
            <a:ext cx="8125942" cy="95410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latin typeface="Cambria" panose="02040503050406030204" pitchFamily="18" charset="0"/>
              </a:rPr>
              <a:t>But he passes it and </a:t>
            </a:r>
            <a:r>
              <a:rPr kumimoji="0" lang="en-US" sz="2800" b="0" i="0" u="none" strike="noStrike" kern="0" cap="none" spc="0" normalizeH="0" baseline="0" noProof="0" dirty="0">
                <a:ln>
                  <a:noFill/>
                </a:ln>
                <a:solidFill>
                  <a:sysClr val="windowText" lastClr="000000"/>
                </a:solidFill>
                <a:effectLst/>
                <a:uLnTx/>
                <a:uFillTx/>
                <a:latin typeface="Cambria" panose="02040503050406030204" pitchFamily="18" charset="0"/>
              </a:rPr>
              <a:t>keeps go </a:t>
            </a:r>
            <a:r>
              <a:rPr kumimoji="0" lang="en-US" sz="2800" b="0" i="0" u="none" strike="noStrike" kern="0" cap="none" spc="0" normalizeH="0" baseline="0" noProof="0" dirty="0" smtClean="0">
                <a:ln>
                  <a:noFill/>
                </a:ln>
                <a:solidFill>
                  <a:sysClr val="windowText" lastClr="000000"/>
                </a:solidFill>
                <a:effectLst/>
                <a:uLnTx/>
                <a:uFillTx/>
                <a:latin typeface="Cambria" panose="02040503050406030204" pitchFamily="18" charset="0"/>
              </a:rPr>
              <a:t>straight.</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latin typeface="Cambria" panose="02040503050406030204" pitchFamily="18" charset="0"/>
              </a:rPr>
              <a:t>He </a:t>
            </a:r>
            <a:r>
              <a:rPr kumimoji="0" lang="en-US" sz="2800" b="0" i="0" u="none" strike="noStrike" kern="0" cap="none" spc="0" normalizeH="0" baseline="0" noProof="0" dirty="0">
                <a:ln>
                  <a:noFill/>
                </a:ln>
                <a:solidFill>
                  <a:sysClr val="windowText" lastClr="000000"/>
                </a:solidFill>
                <a:effectLst/>
                <a:uLnTx/>
                <a:uFillTx/>
                <a:latin typeface="Cambria" panose="02040503050406030204" pitchFamily="18" charset="0"/>
              </a:rPr>
              <a:t>doesn't know that he has </a:t>
            </a:r>
            <a:r>
              <a:rPr kumimoji="0" lang="en-US" sz="2800" b="0" i="0" u="none" strike="noStrike" kern="0" cap="none" spc="0" normalizeH="0" baseline="0" noProof="0" dirty="0" smtClean="0">
                <a:ln>
                  <a:noFill/>
                </a:ln>
                <a:solidFill>
                  <a:sysClr val="windowText" lastClr="000000"/>
                </a:solidFill>
                <a:effectLst/>
                <a:uLnTx/>
                <a:uFillTx/>
                <a:latin typeface="Cambria" panose="02040503050406030204" pitchFamily="18" charset="0"/>
              </a:rPr>
              <a:t>lost then he still drives.</a:t>
            </a:r>
            <a:endParaRPr kumimoji="0" lang="en-US" sz="2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cxnSp>
        <p:nvCxnSpPr>
          <p:cNvPr id="7" name="Straight Connector 6"/>
          <p:cNvCxnSpPr/>
          <p:nvPr/>
        </p:nvCxnSpPr>
        <p:spPr>
          <a:xfrm flipV="1">
            <a:off x="2397211" y="4880919"/>
            <a:ext cx="1618735" cy="1727398"/>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1470454" y="2656704"/>
            <a:ext cx="2545492" cy="2224215"/>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H="1">
            <a:off x="4015946" y="3584078"/>
            <a:ext cx="1359243" cy="1296841"/>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4" name="Oval 13"/>
          <p:cNvSpPr/>
          <p:nvPr/>
        </p:nvSpPr>
        <p:spPr>
          <a:xfrm>
            <a:off x="4695567" y="4059503"/>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261</a:t>
            </a:fld>
            <a:endParaRPr lang="en-US"/>
          </a:p>
        </p:txBody>
      </p:sp>
    </p:spTree>
    <p:extLst>
      <p:ext uri="{BB962C8B-B14F-4D97-AF65-F5344CB8AC3E}">
        <p14:creationId xmlns:p14="http://schemas.microsoft.com/office/powerpoint/2010/main" val="1565950482"/>
      </p:ext>
    </p:extLst>
  </p:cSld>
  <p:clrMapOvr>
    <a:masterClrMapping/>
  </p:clrMapOvr>
  <p:timing>
    <p:tnLst>
      <p:par>
        <p:cTn id="1" dur="indefinite" restart="never" nodeType="tmRoot"/>
      </p:par>
    </p:tn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309192" y="2367331"/>
            <a:ext cx="4476190" cy="3828571"/>
          </a:xfrm>
          <a:prstGeom prst="rect">
            <a:avLst/>
          </a:prstGeom>
        </p:spPr>
      </p:pic>
      <p:cxnSp>
        <p:nvCxnSpPr>
          <p:cNvPr id="6" name="Straight Connector 5"/>
          <p:cNvCxnSpPr/>
          <p:nvPr/>
        </p:nvCxnSpPr>
        <p:spPr>
          <a:xfrm flipV="1">
            <a:off x="2384854" y="5671751"/>
            <a:ext cx="494270" cy="53134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2309192" y="5177481"/>
            <a:ext cx="569932" cy="49427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0" name="Oval 9"/>
          <p:cNvSpPr/>
          <p:nvPr/>
        </p:nvSpPr>
        <p:spPr>
          <a:xfrm>
            <a:off x="4670853" y="3589947"/>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 name="TextBox 11"/>
          <p:cNvSpPr txBox="1"/>
          <p:nvPr/>
        </p:nvSpPr>
        <p:spPr>
          <a:xfrm>
            <a:off x="163015" y="1617945"/>
            <a:ext cx="8980985"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rPr>
              <a:t>He has far away from right route when he checks map again.</a:t>
            </a:r>
            <a:endParaRPr kumimoji="0" lang="en-US" sz="2800" b="0" i="0" u="none" strike="noStrike" kern="0" cap="none" spc="0" normalizeH="0" baseline="0" noProof="0" dirty="0">
              <a:ln>
                <a:noFill/>
              </a:ln>
              <a:solidFill>
                <a:sysClr val="windowText" lastClr="000000"/>
              </a:solidFill>
              <a:effectLst/>
              <a:uLnTx/>
              <a:uFillTx/>
            </a:endParaRPr>
          </a:p>
        </p:txBody>
      </p:sp>
      <p:pic>
        <p:nvPicPr>
          <p:cNvPr id="4098" name="Picture 2" descr="https://d304k3mn1nwj0a.cloudfront.net/2s_space_(v2)/surprise.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766440" y="2614394"/>
            <a:ext cx="990909" cy="990909"/>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4A2F9A4F-C4F0-482F-9519-68597CE94F5B}" type="slidenum">
              <a:rPr lang="en-US" smtClean="0"/>
              <a:t>262</a:t>
            </a:fld>
            <a:endParaRPr lang="en-US"/>
          </a:p>
        </p:txBody>
      </p:sp>
    </p:spTree>
    <p:extLst>
      <p:ext uri="{BB962C8B-B14F-4D97-AF65-F5344CB8AC3E}">
        <p14:creationId xmlns:p14="http://schemas.microsoft.com/office/powerpoint/2010/main" val="1683415254"/>
      </p:ext>
    </p:extLst>
  </p:cSld>
  <p:clrMapOvr>
    <a:masterClrMapping/>
  </p:clrMapOvr>
  <p:timing>
    <p:tnLst>
      <p:par>
        <p:cTn id="1" dur="indefinite" restart="never" nodeType="tmRoot"/>
      </p:par>
    </p:tn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vi-VN" sz="5400" dirty="0" smtClean="0">
                <a:solidFill>
                  <a:schemeClr val="bg1"/>
                </a:solidFill>
                <a:latin typeface="Cambria"/>
                <a:ea typeface="Cambria"/>
                <a:cs typeface="Cambria"/>
                <a:sym typeface="Cambria"/>
              </a:rPr>
              <a:t>Problem</a:t>
            </a:r>
            <a:endParaRPr lang="en-US" sz="5400" dirty="0">
              <a:solidFill>
                <a:schemeClr val="bg1"/>
              </a:solidFill>
              <a:latin typeface="Cambria"/>
              <a:ea typeface="Cambria"/>
              <a:cs typeface="Cambria"/>
              <a:sym typeface="Cambria"/>
            </a:endParaRPr>
          </a:p>
        </p:txBody>
      </p:sp>
      <p:sp>
        <p:nvSpPr>
          <p:cNvPr id="23" name="TextBox 22"/>
          <p:cNvSpPr txBox="1"/>
          <p:nvPr/>
        </p:nvSpPr>
        <p:spPr>
          <a:xfrm>
            <a:off x="850194" y="3182889"/>
            <a:ext cx="7980947" cy="83099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latin typeface="Cambria" panose="02040503050406030204" pitchFamily="18" charset="0"/>
              </a:rPr>
              <a:t>Despite detailed notification, sometime people still gets loss.</a:t>
            </a:r>
            <a:endParaRPr kumimoji="0" lang="en-US" sz="24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7" name="Slide Number Placeholder 4"/>
          <p:cNvSpPr>
            <a:spLocks noGrp="1"/>
          </p:cNvSpPr>
          <p:nvPr>
            <p:ph type="sldNum" sz="quarter" idx="12"/>
          </p:nvPr>
        </p:nvSpPr>
        <p:spPr>
          <a:xfrm>
            <a:off x="6457950" y="6356351"/>
            <a:ext cx="2057400" cy="365125"/>
          </a:xfrm>
        </p:spPr>
        <p:txBody>
          <a:bodyPr/>
          <a:lstStyle/>
          <a:p>
            <a:pPr algn="r"/>
            <a:r>
              <a:rPr lang="en-US" sz="1200" dirty="0" smtClean="0">
                <a:solidFill>
                  <a:schemeClr val="bg1">
                    <a:lumMod val="65000"/>
                  </a:schemeClr>
                </a:solidFill>
              </a:rPr>
              <a:t>263</a:t>
            </a:r>
            <a:endParaRPr lang="en-US" sz="1200" dirty="0">
              <a:solidFill>
                <a:schemeClr val="bg1">
                  <a:lumMod val="65000"/>
                </a:schemeClr>
              </a:solidFill>
            </a:endParaRPr>
          </a:p>
        </p:txBody>
      </p:sp>
    </p:spTree>
    <p:extLst>
      <p:ext uri="{BB962C8B-B14F-4D97-AF65-F5344CB8AC3E}">
        <p14:creationId xmlns:p14="http://schemas.microsoft.com/office/powerpoint/2010/main" val="1578240599"/>
      </p:ext>
    </p:extLst>
  </p:cSld>
  <p:clrMapOvr>
    <a:masterClrMapping/>
  </p:clrMapOvr>
  <p:timing>
    <p:tnLst>
      <p:par>
        <p:cTn id="1" dur="indefinite" restart="never" nodeType="tmRoot"/>
      </p:par>
    </p:tn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6000" dirty="0" smtClean="0">
                <a:solidFill>
                  <a:schemeClr val="bg1"/>
                </a:solidFill>
                <a:latin typeface="Cambria" pitchFamily="18" charset="0"/>
              </a:rPr>
              <a:t>Solution</a:t>
            </a:r>
            <a:endParaRPr lang="en-US" sz="6000" dirty="0">
              <a:solidFill>
                <a:schemeClr val="bg1"/>
              </a:solidFill>
              <a:latin typeface="Cambria" pitchFamily="18" charset="0"/>
            </a:endParaRPr>
          </a:p>
        </p:txBody>
      </p:sp>
      <p:grpSp>
        <p:nvGrpSpPr>
          <p:cNvPr id="16" name="Group 15"/>
          <p:cNvGrpSpPr/>
          <p:nvPr/>
        </p:nvGrpSpPr>
        <p:grpSpPr>
          <a:xfrm>
            <a:off x="2585185" y="4906331"/>
            <a:ext cx="1920719" cy="1466384"/>
            <a:chOff x="3561119" y="3466888"/>
            <a:chExt cx="1920719" cy="1466384"/>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87747" y="3466888"/>
              <a:ext cx="1306902" cy="1306902"/>
            </a:xfrm>
            <a:prstGeom prst="rect">
              <a:avLst/>
            </a:prstGeom>
          </p:spPr>
        </p:pic>
        <p:sp>
          <p:nvSpPr>
            <p:cNvPr id="8" name="TextBox 7"/>
            <p:cNvSpPr txBox="1"/>
            <p:nvPr/>
          </p:nvSpPr>
          <p:spPr>
            <a:xfrm>
              <a:off x="3561119" y="4502385"/>
              <a:ext cx="1920719" cy="43088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200" b="1" i="0" u="none" strike="noStrike" kern="0" cap="none" spc="0" normalizeH="0" baseline="0" noProof="0" dirty="0" smtClean="0">
                  <a:ln>
                    <a:noFill/>
                  </a:ln>
                  <a:solidFill>
                    <a:sysClr val="windowText" lastClr="000000"/>
                  </a:solidFill>
                  <a:effectLst/>
                  <a:uLnTx/>
                  <a:uFillTx/>
                  <a:latin typeface="Cambria" panose="02040503050406030204" pitchFamily="18" charset="0"/>
                </a:rPr>
                <a:t>Street Router</a:t>
              </a:r>
              <a:endParaRPr kumimoji="0" lang="en-US" sz="22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5" name="Group 4"/>
          <p:cNvGrpSpPr/>
          <p:nvPr/>
        </p:nvGrpSpPr>
        <p:grpSpPr>
          <a:xfrm>
            <a:off x="829807" y="4773790"/>
            <a:ext cx="1587294" cy="1565926"/>
            <a:chOff x="982207" y="1642667"/>
            <a:chExt cx="1587294" cy="1565926"/>
          </a:xfrm>
        </p:grpSpPr>
        <p:pic>
          <p:nvPicPr>
            <p:cNvPr id="10" name="Picture 2" descr="C:\Users\ngoan\Desktop\image\bu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6342" y="1642667"/>
              <a:ext cx="1135039" cy="1135039"/>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982207" y="2777706"/>
              <a:ext cx="1587294" cy="43088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200" b="1" i="0" u="none" strike="noStrike" kern="0" cap="none" spc="0" normalizeH="0" baseline="0" noProof="0" dirty="0" smtClean="0">
                  <a:ln>
                    <a:noFill/>
                  </a:ln>
                  <a:solidFill>
                    <a:sysClr val="windowText" lastClr="000000"/>
                  </a:solidFill>
                  <a:effectLst/>
                  <a:uLnTx/>
                  <a:uFillTx/>
                  <a:latin typeface="Cambria" panose="02040503050406030204" pitchFamily="18" charset="0"/>
                </a:rPr>
                <a:t>Search bus</a:t>
              </a:r>
              <a:endParaRPr kumimoji="0" lang="en-US" sz="22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6" name="Group 5"/>
          <p:cNvGrpSpPr/>
          <p:nvPr/>
        </p:nvGrpSpPr>
        <p:grpSpPr>
          <a:xfrm>
            <a:off x="497895" y="2708031"/>
            <a:ext cx="1927131" cy="1548490"/>
            <a:chOff x="3517283" y="1642667"/>
            <a:chExt cx="1927131" cy="1548490"/>
          </a:xfrm>
        </p:grpSpPr>
        <p:pic>
          <p:nvPicPr>
            <p:cNvPr id="9" name="Picture 2" descr="C:\Users\ngoan\Desktop\image\24598-200.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53851" y="1642667"/>
              <a:ext cx="1135039" cy="1135039"/>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3517283" y="2760270"/>
              <a:ext cx="1927131" cy="43088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200" b="1" i="0" u="none" strike="noStrike" kern="0" cap="none" spc="0" normalizeH="0" baseline="0" noProof="0" dirty="0" smtClean="0">
                  <a:ln>
                    <a:noFill/>
                  </a:ln>
                  <a:solidFill>
                    <a:sysClr val="windowText" lastClr="000000"/>
                  </a:solidFill>
                  <a:effectLst/>
                  <a:uLnTx/>
                  <a:uFillTx/>
                  <a:latin typeface="Cambria" panose="02040503050406030204" pitchFamily="18" charset="0"/>
                </a:rPr>
                <a:t>Search motor</a:t>
              </a:r>
              <a:endParaRPr kumimoji="0" lang="en-US" sz="22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28" name="Group 27"/>
          <p:cNvGrpSpPr/>
          <p:nvPr/>
        </p:nvGrpSpPr>
        <p:grpSpPr>
          <a:xfrm>
            <a:off x="2280475" y="1827800"/>
            <a:ext cx="2307042" cy="1478527"/>
            <a:chOff x="6155474" y="1847819"/>
            <a:chExt cx="2307042" cy="1478527"/>
          </a:xfrm>
        </p:grpSpPr>
        <p:pic>
          <p:nvPicPr>
            <p:cNvPr id="29" name="Picture 2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661359" y="1847819"/>
              <a:ext cx="1066401" cy="1066401"/>
            </a:xfrm>
            <a:prstGeom prst="rect">
              <a:avLst/>
            </a:prstGeom>
          </p:spPr>
        </p:pic>
        <p:sp>
          <p:nvSpPr>
            <p:cNvPr id="30" name="TextBox 29"/>
            <p:cNvSpPr txBox="1"/>
            <p:nvPr/>
          </p:nvSpPr>
          <p:spPr>
            <a:xfrm>
              <a:off x="6155474" y="2895459"/>
              <a:ext cx="2307042" cy="43088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200" b="1" i="0" u="none" strike="noStrike" kern="0" cap="none" spc="0" normalizeH="0" baseline="0" noProof="0" dirty="0" smtClean="0">
                  <a:ln>
                    <a:noFill/>
                  </a:ln>
                  <a:solidFill>
                    <a:sysClr val="windowText" lastClr="000000"/>
                  </a:solidFill>
                  <a:effectLst/>
                  <a:uLnTx/>
                  <a:uFillTx/>
                  <a:latin typeface="Cambria" panose="02040503050406030204" pitchFamily="18" charset="0"/>
                </a:rPr>
                <a:t>Detect right way</a:t>
              </a:r>
              <a:endParaRPr kumimoji="0" lang="en-US" sz="22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31" name="Group 30"/>
          <p:cNvGrpSpPr/>
          <p:nvPr/>
        </p:nvGrpSpPr>
        <p:grpSpPr>
          <a:xfrm>
            <a:off x="4763445" y="1733890"/>
            <a:ext cx="1641796" cy="1586976"/>
            <a:chOff x="792450" y="3581865"/>
            <a:chExt cx="1641796" cy="1586976"/>
          </a:xfrm>
        </p:grpSpPr>
        <p:pic>
          <p:nvPicPr>
            <p:cNvPr id="32" name="Picture 3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82207" y="3581865"/>
              <a:ext cx="1156089" cy="1156089"/>
            </a:xfrm>
            <a:prstGeom prst="rect">
              <a:avLst/>
            </a:prstGeom>
          </p:spPr>
        </p:pic>
        <p:sp>
          <p:nvSpPr>
            <p:cNvPr id="33" name="TextBox 32"/>
            <p:cNvSpPr txBox="1"/>
            <p:nvPr/>
          </p:nvSpPr>
          <p:spPr>
            <a:xfrm>
              <a:off x="792450" y="4737954"/>
              <a:ext cx="1641796" cy="43088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200" b="1" i="0" u="none" strike="noStrike" kern="0" cap="none" spc="0" normalizeH="0" baseline="0" noProof="0" dirty="0" smtClean="0">
                  <a:ln>
                    <a:noFill/>
                  </a:ln>
                  <a:solidFill>
                    <a:sysClr val="windowText" lastClr="000000"/>
                  </a:solidFill>
                  <a:effectLst/>
                  <a:uLnTx/>
                  <a:uFillTx/>
                  <a:latin typeface="Cambria" panose="02040503050406030204" pitchFamily="18" charset="0"/>
                </a:rPr>
                <a:t>Map offline</a:t>
              </a:r>
              <a:endParaRPr kumimoji="0" lang="en-US" sz="22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cxnSp>
        <p:nvCxnSpPr>
          <p:cNvPr id="35" name="Straight Arrow Connector 34"/>
          <p:cNvCxnSpPr/>
          <p:nvPr/>
        </p:nvCxnSpPr>
        <p:spPr>
          <a:xfrm>
            <a:off x="4359092" y="5667504"/>
            <a:ext cx="1896798"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1" name="Group 20"/>
          <p:cNvGrpSpPr/>
          <p:nvPr/>
        </p:nvGrpSpPr>
        <p:grpSpPr>
          <a:xfrm>
            <a:off x="6427271" y="1827800"/>
            <a:ext cx="2771913" cy="1524497"/>
            <a:chOff x="4644922" y="5313385"/>
            <a:chExt cx="2771913" cy="1524497"/>
          </a:xfrm>
        </p:grpSpPr>
        <p:pic>
          <p:nvPicPr>
            <p:cNvPr id="22" name="Picture 2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284987" y="5313385"/>
              <a:ext cx="1093610" cy="1093610"/>
            </a:xfrm>
            <a:prstGeom prst="rect">
              <a:avLst/>
            </a:prstGeom>
          </p:spPr>
        </p:pic>
        <p:sp>
          <p:nvSpPr>
            <p:cNvPr id="23" name="Rectangle 22"/>
            <p:cNvSpPr/>
            <p:nvPr/>
          </p:nvSpPr>
          <p:spPr>
            <a:xfrm>
              <a:off x="4644922" y="6406995"/>
              <a:ext cx="2771913" cy="430887"/>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200" b="1" i="0" u="none" strike="noStrike" kern="0" cap="none" spc="0" normalizeH="0" baseline="0" noProof="0" dirty="0" smtClean="0">
                  <a:ln>
                    <a:noFill/>
                  </a:ln>
                  <a:solidFill>
                    <a:sysClr val="windowText" lastClr="000000"/>
                  </a:solidFill>
                  <a:effectLst/>
                  <a:uLnTx/>
                  <a:uFillTx/>
                  <a:latin typeface="Cambria" panose="02040503050406030204" pitchFamily="18" charset="0"/>
                </a:rPr>
                <a:t>Support smart wear</a:t>
              </a:r>
              <a:endParaRPr kumimoji="0" lang="en-US" sz="22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25" name="Group 24"/>
          <p:cNvGrpSpPr/>
          <p:nvPr/>
        </p:nvGrpSpPr>
        <p:grpSpPr>
          <a:xfrm>
            <a:off x="6809103" y="3435708"/>
            <a:ext cx="2206053" cy="1375734"/>
            <a:chOff x="1715864" y="5313385"/>
            <a:chExt cx="2636677" cy="1562704"/>
          </a:xfrm>
        </p:grpSpPr>
        <p:sp>
          <p:nvSpPr>
            <p:cNvPr id="26" name="TextBox 25"/>
            <p:cNvSpPr txBox="1"/>
            <p:nvPr/>
          </p:nvSpPr>
          <p:spPr>
            <a:xfrm>
              <a:off x="1715864" y="6386642"/>
              <a:ext cx="2636677" cy="48944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200" b="1" i="0" u="none" strike="noStrike" kern="0" cap="none" spc="0" normalizeH="0" baseline="0" noProof="0" dirty="0">
                  <a:ln>
                    <a:noFill/>
                  </a:ln>
                  <a:solidFill>
                    <a:sysClr val="windowText" lastClr="000000"/>
                  </a:solidFill>
                  <a:effectLst/>
                  <a:uLnTx/>
                  <a:uFillTx/>
                  <a:latin typeface="Cambria" panose="02040503050406030204" pitchFamily="18" charset="0"/>
                </a:rPr>
                <a:t>Notify by sound</a:t>
              </a:r>
            </a:p>
          </p:txBody>
        </p:sp>
        <p:pic>
          <p:nvPicPr>
            <p:cNvPr id="27" name="Picture 2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339395" y="5313385"/>
              <a:ext cx="1093610" cy="1093610"/>
            </a:xfrm>
            <a:prstGeom prst="rect">
              <a:avLst/>
            </a:prstGeom>
          </p:spPr>
        </p:pic>
      </p:grpSp>
      <p:grpSp>
        <p:nvGrpSpPr>
          <p:cNvPr id="34" name="Group 33"/>
          <p:cNvGrpSpPr/>
          <p:nvPr/>
        </p:nvGrpSpPr>
        <p:grpSpPr>
          <a:xfrm>
            <a:off x="6078692" y="4998002"/>
            <a:ext cx="2504212" cy="1474944"/>
            <a:chOff x="6075893" y="3707389"/>
            <a:chExt cx="2504212" cy="1474944"/>
          </a:xfrm>
        </p:grpSpPr>
        <p:pic>
          <p:nvPicPr>
            <p:cNvPr id="36" name="Picture 35"/>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661359" y="3707389"/>
              <a:ext cx="1066401" cy="1066401"/>
            </a:xfrm>
            <a:prstGeom prst="rect">
              <a:avLst/>
            </a:prstGeom>
          </p:spPr>
        </p:pic>
        <p:sp>
          <p:nvSpPr>
            <p:cNvPr id="37" name="TextBox 36"/>
            <p:cNvSpPr txBox="1"/>
            <p:nvPr/>
          </p:nvSpPr>
          <p:spPr>
            <a:xfrm>
              <a:off x="6075893" y="4751446"/>
              <a:ext cx="2504212" cy="43088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200" b="1" i="0" u="none" strike="noStrike" kern="0" cap="none" spc="0" normalizeH="0" baseline="0" noProof="0" dirty="0">
                  <a:ln>
                    <a:noFill/>
                  </a:ln>
                  <a:solidFill>
                    <a:sysClr val="windowText" lastClr="000000"/>
                  </a:solidFill>
                  <a:effectLst/>
                  <a:uLnTx/>
                  <a:uFillTx/>
                  <a:latin typeface="Cambria" panose="02040503050406030204" pitchFamily="18" charset="0"/>
                </a:rPr>
                <a:t>Detect wrong way</a:t>
              </a:r>
            </a:p>
          </p:txBody>
        </p:sp>
      </p:grpSp>
      <p:sp>
        <p:nvSpPr>
          <p:cNvPr id="38" name="Slide Number Placeholder 4"/>
          <p:cNvSpPr>
            <a:spLocks noGrp="1"/>
          </p:cNvSpPr>
          <p:nvPr>
            <p:ph type="sldNum" sz="quarter" idx="12"/>
          </p:nvPr>
        </p:nvSpPr>
        <p:spPr>
          <a:xfrm>
            <a:off x="6883430" y="6372227"/>
            <a:ext cx="2057400" cy="365125"/>
          </a:xfrm>
        </p:spPr>
        <p:txBody>
          <a:bodyPr/>
          <a:lstStyle/>
          <a:p>
            <a:pPr algn="r"/>
            <a:r>
              <a:rPr lang="en-US" sz="1200" dirty="0" smtClean="0">
                <a:solidFill>
                  <a:schemeClr val="bg1">
                    <a:lumMod val="65000"/>
                  </a:schemeClr>
                </a:solidFill>
              </a:rPr>
              <a:t>264</a:t>
            </a:r>
            <a:endParaRPr lang="en-US" sz="1200" dirty="0">
              <a:solidFill>
                <a:schemeClr val="bg1">
                  <a:lumMod val="65000"/>
                </a:schemeClr>
              </a:solidFill>
            </a:endParaRPr>
          </a:p>
        </p:txBody>
      </p:sp>
    </p:spTree>
    <p:extLst>
      <p:ext uri="{BB962C8B-B14F-4D97-AF65-F5344CB8AC3E}">
        <p14:creationId xmlns:p14="http://schemas.microsoft.com/office/powerpoint/2010/main" val="2698220748"/>
      </p:ext>
    </p:extLst>
  </p:cSld>
  <p:clrMapOvr>
    <a:masterClrMapping/>
  </p:clrMapOvr>
  <p:timing>
    <p:tnLst>
      <p:par>
        <p:cTn id="1" dur="indefinite" restart="never" nodeType="tmRoot"/>
      </p:par>
    </p:tn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 name="Title 1"/>
          <p:cNvSpPr>
            <a:spLocks noGrp="1"/>
          </p:cNvSpPr>
          <p:nvPr>
            <p:ph type="title"/>
          </p:nvPr>
        </p:nvSpPr>
        <p:spPr>
          <a:xfrm>
            <a:off x="449179" y="2766218"/>
            <a:ext cx="8534400" cy="1325563"/>
          </a:xfrm>
        </p:spPr>
        <p:txBody>
          <a:bodyPr>
            <a:noAutofit/>
          </a:bodyPr>
          <a:lstStyle/>
          <a:p>
            <a:r>
              <a:rPr lang="en-US" sz="5400" dirty="0" smtClean="0">
                <a:solidFill>
                  <a:schemeClr val="bg1"/>
                </a:solidFill>
              </a:rPr>
              <a:t>Detect wrong way algorithm</a:t>
            </a:r>
            <a:endParaRPr lang="en-US" sz="5400" dirty="0">
              <a:solidFill>
                <a:schemeClr val="bg1"/>
              </a:solidFill>
            </a:endParaRPr>
          </a:p>
        </p:txBody>
      </p:sp>
      <p:sp>
        <p:nvSpPr>
          <p:cNvPr id="4" name="Slide Number Placeholder 3"/>
          <p:cNvSpPr>
            <a:spLocks noGrp="1"/>
          </p:cNvSpPr>
          <p:nvPr>
            <p:ph type="sldNum" sz="quarter" idx="12"/>
          </p:nvPr>
        </p:nvSpPr>
        <p:spPr/>
        <p:txBody>
          <a:bodyPr/>
          <a:lstStyle/>
          <a:p>
            <a:fld id="{4A2F9A4F-C4F0-482F-9519-68597CE94F5B}" type="slidenum">
              <a:rPr lang="en-US" smtClean="0"/>
              <a:t>265</a:t>
            </a:fld>
            <a:endParaRPr lang="en-US"/>
          </a:p>
        </p:txBody>
      </p:sp>
    </p:spTree>
    <p:extLst>
      <p:ext uri="{BB962C8B-B14F-4D97-AF65-F5344CB8AC3E}">
        <p14:creationId xmlns:p14="http://schemas.microsoft.com/office/powerpoint/2010/main" val="2862705361"/>
      </p:ext>
    </p:extLst>
  </p:cSld>
  <p:clrMapOvr>
    <a:masterClrMapping/>
  </p:clrMapOvr>
  <p:timing>
    <p:tnLst>
      <p:par>
        <p:cTn id="1" dur="indefinite" restart="never" nodeType="tmRoot"/>
      </p:par>
    </p:tnLst>
  </p:timing>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Straight Connector 18"/>
          <p:cNvCxnSpPr>
            <a:endCxn id="25" idx="2"/>
          </p:cNvCxnSpPr>
          <p:nvPr/>
        </p:nvCxnSpPr>
        <p:spPr>
          <a:xfrm>
            <a:off x="4508158" y="2866041"/>
            <a:ext cx="1537936" cy="356466"/>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2265890" y="2866041"/>
            <a:ext cx="1200646"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V="1">
            <a:off x="3466536" y="2866041"/>
            <a:ext cx="1041622"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Oval 21"/>
          <p:cNvSpPr/>
          <p:nvPr/>
        </p:nvSpPr>
        <p:spPr>
          <a:xfrm>
            <a:off x="2182845" y="2788871"/>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3" name="Oval 22"/>
          <p:cNvSpPr/>
          <p:nvPr/>
        </p:nvSpPr>
        <p:spPr>
          <a:xfrm>
            <a:off x="3393781" y="36461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4433393" y="2792057"/>
            <a:ext cx="166093" cy="166093"/>
          </a:xfrm>
          <a:prstGeom prst="ellipse">
            <a:avLst/>
          </a:prstGeom>
          <a:solidFill>
            <a:schemeClr val="accent1"/>
          </a:solid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5" name="Oval 24"/>
          <p:cNvSpPr/>
          <p:nvPr/>
        </p:nvSpPr>
        <p:spPr>
          <a:xfrm>
            <a:off x="6046094" y="3139460"/>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26" name="Straight Connector 25"/>
          <p:cNvCxnSpPr>
            <a:stCxn id="25" idx="7"/>
          </p:cNvCxnSpPr>
          <p:nvPr/>
        </p:nvCxnSpPr>
        <p:spPr>
          <a:xfrm flipV="1">
            <a:off x="6187863" y="1669492"/>
            <a:ext cx="521856" cy="14942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Oval 26"/>
          <p:cNvSpPr/>
          <p:nvPr/>
        </p:nvSpPr>
        <p:spPr>
          <a:xfrm>
            <a:off x="5393348" y="2875103"/>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0" name="TextBox 29"/>
          <p:cNvSpPr txBox="1"/>
          <p:nvPr/>
        </p:nvSpPr>
        <p:spPr>
          <a:xfrm>
            <a:off x="2115047" y="2496709"/>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a:t>
            </a:r>
            <a:endParaRPr kumimoji="0" lang="en-US" sz="1800" b="0" i="0" u="none" strike="noStrike" kern="0" cap="none" spc="0" normalizeH="0" baseline="0" noProof="0" dirty="0">
              <a:ln>
                <a:noFill/>
              </a:ln>
              <a:solidFill>
                <a:sysClr val="windowText" lastClr="000000"/>
              </a:solidFill>
              <a:effectLst/>
              <a:uLnTx/>
              <a:uFillTx/>
            </a:endParaRPr>
          </a:p>
        </p:txBody>
      </p:sp>
      <p:sp>
        <p:nvSpPr>
          <p:cNvPr id="31" name="TextBox 30"/>
          <p:cNvSpPr txBox="1"/>
          <p:nvPr/>
        </p:nvSpPr>
        <p:spPr>
          <a:xfrm>
            <a:off x="3315693" y="3745065"/>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B</a:t>
            </a:r>
            <a:endParaRPr kumimoji="0" lang="en-US" sz="1800" b="0" i="0" u="none" strike="noStrike" kern="0" cap="none" spc="0" normalizeH="0" baseline="0" noProof="0" dirty="0">
              <a:ln>
                <a:noFill/>
              </a:ln>
              <a:solidFill>
                <a:sysClr val="windowText" lastClr="000000"/>
              </a:solidFill>
              <a:effectLst/>
              <a:uLnTx/>
              <a:uFillTx/>
            </a:endParaRPr>
          </a:p>
        </p:txBody>
      </p:sp>
      <p:sp>
        <p:nvSpPr>
          <p:cNvPr id="32" name="TextBox 31"/>
          <p:cNvSpPr txBox="1"/>
          <p:nvPr/>
        </p:nvSpPr>
        <p:spPr>
          <a:xfrm>
            <a:off x="4357315" y="2496709"/>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C</a:t>
            </a:r>
            <a:endParaRPr kumimoji="0" lang="en-US" sz="1800" b="0" i="0" u="none" strike="noStrike" kern="0" cap="none" spc="0" normalizeH="0" baseline="0" noProof="0" dirty="0">
              <a:ln>
                <a:noFill/>
              </a:ln>
              <a:solidFill>
                <a:sysClr val="windowText" lastClr="000000"/>
              </a:solidFill>
              <a:effectLst/>
              <a:uLnTx/>
              <a:uFillTx/>
            </a:endParaRPr>
          </a:p>
        </p:txBody>
      </p:sp>
      <p:sp>
        <p:nvSpPr>
          <p:cNvPr id="33" name="TextBox 32"/>
          <p:cNvSpPr txBox="1"/>
          <p:nvPr/>
        </p:nvSpPr>
        <p:spPr>
          <a:xfrm>
            <a:off x="5978298" y="3269353"/>
            <a:ext cx="32733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t>
            </a:r>
            <a:endParaRPr kumimoji="0" lang="en-US" sz="1800" b="0" i="0" u="none" strike="noStrike" kern="0" cap="none" spc="0" normalizeH="0" baseline="0" noProof="0" dirty="0">
              <a:ln>
                <a:noFill/>
              </a:ln>
              <a:solidFill>
                <a:sysClr val="windowText" lastClr="000000"/>
              </a:solidFill>
              <a:effectLst/>
              <a:uLnTx/>
              <a:uFillTx/>
            </a:endParaRPr>
          </a:p>
        </p:txBody>
      </p:sp>
      <p:sp>
        <p:nvSpPr>
          <p:cNvPr id="34" name="Oval 33"/>
          <p:cNvSpPr/>
          <p:nvPr/>
        </p:nvSpPr>
        <p:spPr>
          <a:xfrm>
            <a:off x="6626672" y="1563365"/>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5" name="TextBox 34"/>
          <p:cNvSpPr txBox="1"/>
          <p:nvPr/>
        </p:nvSpPr>
        <p:spPr>
          <a:xfrm>
            <a:off x="6709718" y="1561188"/>
            <a:ext cx="29687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E</a:t>
            </a:r>
            <a:endParaRPr kumimoji="0" lang="en-US" sz="1800" b="0" i="0" u="none" strike="noStrike" kern="0" cap="none" spc="0" normalizeH="0" baseline="0" noProof="0" dirty="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266</a:t>
            </a:fld>
            <a:endParaRPr lang="en-US"/>
          </a:p>
        </p:txBody>
      </p:sp>
    </p:spTree>
    <p:extLst>
      <p:ext uri="{BB962C8B-B14F-4D97-AF65-F5344CB8AC3E}">
        <p14:creationId xmlns:p14="http://schemas.microsoft.com/office/powerpoint/2010/main" val="663389581"/>
      </p:ext>
    </p:extLst>
  </p:cSld>
  <p:clrMapOvr>
    <a:masterClrMapping/>
  </p:clrMapOvr>
  <p:timing>
    <p:tnLst>
      <p:par>
        <p:cTn id="1" dur="indefinite" restart="never" nodeType="tmRoot"/>
      </p:par>
    </p:tnLst>
  </p:timing>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rot="822573">
            <a:off x="5467756" y="2996648"/>
            <a:ext cx="95250" cy="952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21" name="Straight Connector 20"/>
          <p:cNvCxnSpPr>
            <a:endCxn id="22" idx="2"/>
          </p:cNvCxnSpPr>
          <p:nvPr/>
        </p:nvCxnSpPr>
        <p:spPr>
          <a:xfrm>
            <a:off x="4508158" y="2866041"/>
            <a:ext cx="1537936" cy="356466"/>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2265890" y="2866041"/>
            <a:ext cx="1200646"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V="1">
            <a:off x="3466536" y="2866041"/>
            <a:ext cx="1041622"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Oval 14"/>
          <p:cNvSpPr/>
          <p:nvPr/>
        </p:nvSpPr>
        <p:spPr>
          <a:xfrm>
            <a:off x="2182845" y="2788871"/>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3393781" y="36461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7" name="Oval 16"/>
          <p:cNvSpPr/>
          <p:nvPr/>
        </p:nvSpPr>
        <p:spPr>
          <a:xfrm>
            <a:off x="4433393" y="2792057"/>
            <a:ext cx="166093" cy="166093"/>
          </a:xfrm>
          <a:prstGeom prst="ellipse">
            <a:avLst/>
          </a:prstGeom>
          <a:solidFill>
            <a:schemeClr val="accent1"/>
          </a:solid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2" name="Oval 21"/>
          <p:cNvSpPr/>
          <p:nvPr/>
        </p:nvSpPr>
        <p:spPr>
          <a:xfrm>
            <a:off x="6046094" y="3139460"/>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23" name="Straight Connector 22"/>
          <p:cNvCxnSpPr>
            <a:stCxn id="22" idx="7"/>
          </p:cNvCxnSpPr>
          <p:nvPr/>
        </p:nvCxnSpPr>
        <p:spPr>
          <a:xfrm flipV="1">
            <a:off x="6187863" y="1669492"/>
            <a:ext cx="521856" cy="14942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6" name="Oval 35"/>
          <p:cNvSpPr/>
          <p:nvPr/>
        </p:nvSpPr>
        <p:spPr>
          <a:xfrm>
            <a:off x="5533252" y="2212875"/>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3" name="Straight Connector 2"/>
          <p:cNvCxnSpPr/>
          <p:nvPr/>
        </p:nvCxnSpPr>
        <p:spPr>
          <a:xfrm flipH="1">
            <a:off x="5457825" y="2362533"/>
            <a:ext cx="152400" cy="70079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2115047" y="2496709"/>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a:t>
            </a:r>
            <a:endParaRPr kumimoji="0" lang="en-US" sz="1800" b="0" i="0" u="none" strike="noStrike" kern="0" cap="none" spc="0" normalizeH="0" baseline="0" noProof="0" dirty="0">
              <a:ln>
                <a:noFill/>
              </a:ln>
              <a:solidFill>
                <a:sysClr val="windowText" lastClr="000000"/>
              </a:solidFill>
              <a:effectLst/>
              <a:uLnTx/>
              <a:uFillTx/>
            </a:endParaRPr>
          </a:p>
        </p:txBody>
      </p:sp>
      <p:sp>
        <p:nvSpPr>
          <p:cNvPr id="39" name="TextBox 38"/>
          <p:cNvSpPr txBox="1"/>
          <p:nvPr/>
        </p:nvSpPr>
        <p:spPr>
          <a:xfrm>
            <a:off x="3315693" y="3745065"/>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B</a:t>
            </a:r>
            <a:endParaRPr kumimoji="0" lang="en-US" sz="1800" b="0"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4357315" y="2496709"/>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C</a:t>
            </a:r>
            <a:endParaRPr kumimoji="0" lang="en-US" sz="1800" b="0" i="0" u="none" strike="noStrike" kern="0" cap="none" spc="0" normalizeH="0" baseline="0" noProof="0" dirty="0">
              <a:ln>
                <a:noFill/>
              </a:ln>
              <a:solidFill>
                <a:sysClr val="windowText" lastClr="000000"/>
              </a:solidFill>
              <a:effectLst/>
              <a:uLnTx/>
              <a:uFillTx/>
            </a:endParaRPr>
          </a:p>
        </p:txBody>
      </p:sp>
      <p:sp>
        <p:nvSpPr>
          <p:cNvPr id="41" name="TextBox 40"/>
          <p:cNvSpPr txBox="1"/>
          <p:nvPr/>
        </p:nvSpPr>
        <p:spPr>
          <a:xfrm>
            <a:off x="5978298" y="3269353"/>
            <a:ext cx="32733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t>
            </a:r>
            <a:endParaRPr kumimoji="0" lang="en-US" sz="1800" b="0" i="0" u="none" strike="noStrike" kern="0" cap="none" spc="0" normalizeH="0" baseline="0" noProof="0" dirty="0">
              <a:ln>
                <a:noFill/>
              </a:ln>
              <a:solidFill>
                <a:sysClr val="windowText" lastClr="000000"/>
              </a:solidFill>
              <a:effectLst/>
              <a:uLnTx/>
              <a:uFillTx/>
            </a:endParaRPr>
          </a:p>
        </p:txBody>
      </p:sp>
      <p:sp>
        <p:nvSpPr>
          <p:cNvPr id="42" name="Oval 41"/>
          <p:cNvSpPr/>
          <p:nvPr/>
        </p:nvSpPr>
        <p:spPr>
          <a:xfrm>
            <a:off x="6626672" y="1563365"/>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3" name="TextBox 42"/>
          <p:cNvSpPr txBox="1"/>
          <p:nvPr/>
        </p:nvSpPr>
        <p:spPr>
          <a:xfrm>
            <a:off x="6709718" y="1561188"/>
            <a:ext cx="29687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E</a:t>
            </a:r>
            <a:endParaRPr kumimoji="0" lang="en-US" sz="1800" b="0" i="0" u="none" strike="noStrike" kern="0" cap="none" spc="0" normalizeH="0" baseline="0" noProof="0" dirty="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267</a:t>
            </a:fld>
            <a:endParaRPr lang="en-US"/>
          </a:p>
        </p:txBody>
      </p:sp>
    </p:spTree>
    <p:extLst>
      <p:ext uri="{BB962C8B-B14F-4D97-AF65-F5344CB8AC3E}">
        <p14:creationId xmlns:p14="http://schemas.microsoft.com/office/powerpoint/2010/main" val="3541061886"/>
      </p:ext>
    </p:extLst>
  </p:cSld>
  <p:clrMapOvr>
    <a:masterClrMapping/>
  </p:clrMapOvr>
  <p:timing>
    <p:tnLst>
      <p:par>
        <p:cTn id="1" dur="indefinite" restart="never" nodeType="tmRoot"/>
      </p:par>
    </p:tnLst>
  </p:timing>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1" name="Straight Connector 20"/>
          <p:cNvCxnSpPr>
            <a:endCxn id="22" idx="2"/>
          </p:cNvCxnSpPr>
          <p:nvPr/>
        </p:nvCxnSpPr>
        <p:spPr>
          <a:xfrm>
            <a:off x="4508158" y="2866041"/>
            <a:ext cx="1537936" cy="35646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2265890" y="2866041"/>
            <a:ext cx="1200646"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V="1">
            <a:off x="3466536" y="2866041"/>
            <a:ext cx="1041622"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Oval 14"/>
          <p:cNvSpPr/>
          <p:nvPr/>
        </p:nvSpPr>
        <p:spPr>
          <a:xfrm>
            <a:off x="2182845" y="2788871"/>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3393781" y="36461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7" name="Oval 16"/>
          <p:cNvSpPr/>
          <p:nvPr/>
        </p:nvSpPr>
        <p:spPr>
          <a:xfrm>
            <a:off x="4433393" y="2792057"/>
            <a:ext cx="166093" cy="166093"/>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2" name="Oval 21"/>
          <p:cNvSpPr/>
          <p:nvPr/>
        </p:nvSpPr>
        <p:spPr>
          <a:xfrm>
            <a:off x="6046094" y="3139460"/>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23" name="Straight Connector 22"/>
          <p:cNvCxnSpPr>
            <a:stCxn id="22" idx="7"/>
          </p:cNvCxnSpPr>
          <p:nvPr/>
        </p:nvCxnSpPr>
        <p:spPr>
          <a:xfrm flipV="1">
            <a:off x="6187863" y="1669492"/>
            <a:ext cx="521856" cy="14942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6" name="Oval 35"/>
          <p:cNvSpPr/>
          <p:nvPr/>
        </p:nvSpPr>
        <p:spPr>
          <a:xfrm>
            <a:off x="5533252" y="2212875"/>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 name="Oval Callout 36"/>
          <p:cNvSpPr/>
          <p:nvPr/>
        </p:nvSpPr>
        <p:spPr>
          <a:xfrm>
            <a:off x="3715473" y="882679"/>
            <a:ext cx="2020121" cy="902344"/>
          </a:xfrm>
          <a:prstGeom prst="wedgeEllipseCallout">
            <a:avLst>
              <a:gd name="adj1" fmla="val 43541"/>
              <a:gd name="adj2" fmla="val 101514"/>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chemeClr val="bg1"/>
                </a:solidFill>
                <a:effectLst/>
                <a:uLnTx/>
                <a:uFillTx/>
                <a:latin typeface="Cambria" panose="02040503050406030204" pitchFamily="18" charset="0"/>
              </a:rPr>
              <a:t>Notify: wrong way</a:t>
            </a:r>
            <a:endParaRPr kumimoji="0" lang="en-US" sz="2000" b="0" i="0" u="none" strike="noStrike" kern="0" cap="none" spc="0" normalizeH="0" baseline="0" noProof="0" dirty="0">
              <a:ln>
                <a:noFill/>
              </a:ln>
              <a:solidFill>
                <a:schemeClr val="bg1"/>
              </a:solidFill>
              <a:effectLst/>
              <a:uLnTx/>
              <a:uFillTx/>
              <a:latin typeface="Cambria" panose="02040503050406030204" pitchFamily="18" charset="0"/>
            </a:endParaRPr>
          </a:p>
        </p:txBody>
      </p:sp>
      <p:sp>
        <p:nvSpPr>
          <p:cNvPr id="38" name="TextBox 37"/>
          <p:cNvSpPr txBox="1"/>
          <p:nvPr/>
        </p:nvSpPr>
        <p:spPr>
          <a:xfrm>
            <a:off x="2115047" y="2496709"/>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a:t>
            </a:r>
            <a:endParaRPr kumimoji="0" lang="en-US" sz="1800" b="0" i="0" u="none" strike="noStrike" kern="0" cap="none" spc="0" normalizeH="0" baseline="0" noProof="0" dirty="0">
              <a:ln>
                <a:noFill/>
              </a:ln>
              <a:solidFill>
                <a:sysClr val="windowText" lastClr="000000"/>
              </a:solidFill>
              <a:effectLst/>
              <a:uLnTx/>
              <a:uFillTx/>
            </a:endParaRPr>
          </a:p>
        </p:txBody>
      </p:sp>
      <p:sp>
        <p:nvSpPr>
          <p:cNvPr id="39" name="TextBox 38"/>
          <p:cNvSpPr txBox="1"/>
          <p:nvPr/>
        </p:nvSpPr>
        <p:spPr>
          <a:xfrm>
            <a:off x="3315693" y="3745065"/>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B</a:t>
            </a:r>
            <a:endParaRPr kumimoji="0" lang="en-US" sz="1800" b="0"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4357315" y="2496709"/>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C</a:t>
            </a:r>
            <a:endParaRPr kumimoji="0" lang="en-US" sz="1800" b="0" i="0" u="none" strike="noStrike" kern="0" cap="none" spc="0" normalizeH="0" baseline="0" noProof="0" dirty="0">
              <a:ln>
                <a:noFill/>
              </a:ln>
              <a:solidFill>
                <a:sysClr val="windowText" lastClr="000000"/>
              </a:solidFill>
              <a:effectLst/>
              <a:uLnTx/>
              <a:uFillTx/>
            </a:endParaRPr>
          </a:p>
        </p:txBody>
      </p:sp>
      <p:sp>
        <p:nvSpPr>
          <p:cNvPr id="41" name="TextBox 40"/>
          <p:cNvSpPr txBox="1"/>
          <p:nvPr/>
        </p:nvSpPr>
        <p:spPr>
          <a:xfrm>
            <a:off x="5978298" y="3269353"/>
            <a:ext cx="32733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t>
            </a:r>
            <a:endParaRPr kumimoji="0" lang="en-US" sz="1800" b="0" i="0" u="none" strike="noStrike" kern="0" cap="none" spc="0" normalizeH="0" baseline="0" noProof="0" dirty="0">
              <a:ln>
                <a:noFill/>
              </a:ln>
              <a:solidFill>
                <a:sysClr val="windowText" lastClr="000000"/>
              </a:solidFill>
              <a:effectLst/>
              <a:uLnTx/>
              <a:uFillTx/>
            </a:endParaRPr>
          </a:p>
        </p:txBody>
      </p:sp>
      <p:sp>
        <p:nvSpPr>
          <p:cNvPr id="42" name="Oval 41"/>
          <p:cNvSpPr/>
          <p:nvPr/>
        </p:nvSpPr>
        <p:spPr>
          <a:xfrm>
            <a:off x="6626672" y="1563365"/>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3" name="TextBox 42"/>
          <p:cNvSpPr txBox="1"/>
          <p:nvPr/>
        </p:nvSpPr>
        <p:spPr>
          <a:xfrm>
            <a:off x="6709718" y="1561188"/>
            <a:ext cx="29687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E</a:t>
            </a:r>
            <a:endParaRPr kumimoji="0" lang="en-US" sz="1800" b="0" i="0" u="none" strike="noStrike" kern="0" cap="none" spc="0" normalizeH="0" baseline="0" noProof="0" dirty="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268</a:t>
            </a:fld>
            <a:endParaRPr lang="en-US"/>
          </a:p>
        </p:txBody>
      </p:sp>
    </p:spTree>
    <p:extLst>
      <p:ext uri="{BB962C8B-B14F-4D97-AF65-F5344CB8AC3E}">
        <p14:creationId xmlns:p14="http://schemas.microsoft.com/office/powerpoint/2010/main" val="2623629064"/>
      </p:ext>
    </p:extLst>
  </p:cSld>
  <p:clrMapOvr>
    <a:masterClrMapping/>
  </p:clrMapOvr>
  <p:timing>
    <p:tnLst>
      <p:par>
        <p:cTn id="1" dur="indefinite" restart="never" nodeType="tmRoot"/>
      </p:par>
    </p:tnLst>
  </p:timing>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Oval 21"/>
          <p:cNvSpPr/>
          <p:nvPr/>
        </p:nvSpPr>
        <p:spPr>
          <a:xfrm>
            <a:off x="5533252" y="2212875"/>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26" name="Straight Connector 25"/>
          <p:cNvCxnSpPr/>
          <p:nvPr/>
        </p:nvCxnSpPr>
        <p:spPr>
          <a:xfrm>
            <a:off x="2265890" y="2866041"/>
            <a:ext cx="1200646"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flipV="1">
            <a:off x="3466536" y="2866041"/>
            <a:ext cx="1041622"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Oval 27"/>
          <p:cNvSpPr/>
          <p:nvPr/>
        </p:nvSpPr>
        <p:spPr>
          <a:xfrm>
            <a:off x="2182845" y="2788871"/>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9" name="Oval 28"/>
          <p:cNvSpPr/>
          <p:nvPr/>
        </p:nvSpPr>
        <p:spPr>
          <a:xfrm>
            <a:off x="3393781" y="36461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0" name="Oval 29"/>
          <p:cNvSpPr/>
          <p:nvPr/>
        </p:nvSpPr>
        <p:spPr>
          <a:xfrm>
            <a:off x="4433393" y="27920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32" name="Straight Connector 31"/>
          <p:cNvCxnSpPr>
            <a:endCxn id="33" idx="2"/>
          </p:cNvCxnSpPr>
          <p:nvPr/>
        </p:nvCxnSpPr>
        <p:spPr>
          <a:xfrm>
            <a:off x="4508158" y="2866041"/>
            <a:ext cx="1537936" cy="35646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Oval 32"/>
          <p:cNvSpPr/>
          <p:nvPr/>
        </p:nvSpPr>
        <p:spPr>
          <a:xfrm>
            <a:off x="6046094" y="3139460"/>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34" name="Straight Connector 33"/>
          <p:cNvCxnSpPr>
            <a:stCxn id="33" idx="7"/>
          </p:cNvCxnSpPr>
          <p:nvPr/>
        </p:nvCxnSpPr>
        <p:spPr>
          <a:xfrm flipV="1">
            <a:off x="6187863" y="1669492"/>
            <a:ext cx="521856" cy="14942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H="1">
            <a:off x="2348938" y="2299373"/>
            <a:ext cx="3184314" cy="57254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2115047" y="2496709"/>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a:t>
            </a:r>
            <a:endParaRPr kumimoji="0" lang="en-US" sz="1800" b="0" i="0" u="none" strike="noStrike" kern="0" cap="none" spc="0" normalizeH="0" baseline="0" noProof="0" dirty="0">
              <a:ln>
                <a:noFill/>
              </a:ln>
              <a:solidFill>
                <a:sysClr val="windowText" lastClr="000000"/>
              </a:solidFill>
              <a:effectLst/>
              <a:uLnTx/>
              <a:uFillTx/>
            </a:endParaRPr>
          </a:p>
        </p:txBody>
      </p:sp>
      <p:sp>
        <p:nvSpPr>
          <p:cNvPr id="39" name="TextBox 38"/>
          <p:cNvSpPr txBox="1"/>
          <p:nvPr/>
        </p:nvSpPr>
        <p:spPr>
          <a:xfrm>
            <a:off x="3315693" y="3745065"/>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B</a:t>
            </a:r>
            <a:endParaRPr kumimoji="0" lang="en-US" sz="1800" b="0"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4357315" y="2496709"/>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C</a:t>
            </a:r>
            <a:endParaRPr kumimoji="0" lang="en-US" sz="1800" b="0" i="0" u="none" strike="noStrike" kern="0" cap="none" spc="0" normalizeH="0" baseline="0" noProof="0" dirty="0">
              <a:ln>
                <a:noFill/>
              </a:ln>
              <a:solidFill>
                <a:sysClr val="windowText" lastClr="000000"/>
              </a:solidFill>
              <a:effectLst/>
              <a:uLnTx/>
              <a:uFillTx/>
            </a:endParaRPr>
          </a:p>
        </p:txBody>
      </p:sp>
      <p:sp>
        <p:nvSpPr>
          <p:cNvPr id="41" name="TextBox 40"/>
          <p:cNvSpPr txBox="1"/>
          <p:nvPr/>
        </p:nvSpPr>
        <p:spPr>
          <a:xfrm>
            <a:off x="5978298" y="3269353"/>
            <a:ext cx="32733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t>
            </a:r>
            <a:endParaRPr kumimoji="0" lang="en-US" sz="1800" b="0"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3698928" y="2354388"/>
            <a:ext cx="341760"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ysClr val="windowText" lastClr="000000"/>
                </a:solidFill>
                <a:effectLst/>
                <a:uLnTx/>
                <a:uFillTx/>
              </a:rPr>
              <a:t>50</a:t>
            </a:r>
            <a:endParaRPr kumimoji="0" lang="en-US" sz="1200" b="0" i="0" u="none" strike="noStrike" kern="0" cap="none" spc="0" normalizeH="0" baseline="0" noProof="0" dirty="0">
              <a:ln>
                <a:noFill/>
              </a:ln>
              <a:solidFill>
                <a:sysClr val="windowText" lastClr="000000"/>
              </a:solidFill>
              <a:effectLst/>
              <a:uLnTx/>
              <a:uFillTx/>
            </a:endParaRPr>
          </a:p>
        </p:txBody>
      </p:sp>
      <p:sp>
        <p:nvSpPr>
          <p:cNvPr id="43" name="Oval 42"/>
          <p:cNvSpPr/>
          <p:nvPr/>
        </p:nvSpPr>
        <p:spPr>
          <a:xfrm>
            <a:off x="6626672" y="1563365"/>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4" name="TextBox 43"/>
          <p:cNvSpPr txBox="1"/>
          <p:nvPr/>
        </p:nvSpPr>
        <p:spPr>
          <a:xfrm>
            <a:off x="6709718" y="1561188"/>
            <a:ext cx="29687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E</a:t>
            </a:r>
            <a:endParaRPr kumimoji="0" lang="en-US" sz="1800" b="0" i="0" u="none" strike="noStrike" kern="0" cap="none" spc="0" normalizeH="0" baseline="0" noProof="0" dirty="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269</a:t>
            </a:fld>
            <a:endParaRPr lang="en-US"/>
          </a:p>
        </p:txBody>
      </p:sp>
    </p:spTree>
    <p:extLst>
      <p:ext uri="{BB962C8B-B14F-4D97-AF65-F5344CB8AC3E}">
        <p14:creationId xmlns:p14="http://schemas.microsoft.com/office/powerpoint/2010/main" val="421583531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500" b="0" i="0" u="none" strike="noStrike" kern="0" cap="none" spc="0" normalizeH="0" baseline="0" noProof="0" dirty="0" smtClean="0">
                <a:ln>
                  <a:noFill/>
                </a:ln>
                <a:solidFill>
                  <a:schemeClr val="bg1"/>
                </a:solidFill>
                <a:effectLst/>
                <a:uLnTx/>
                <a:uFillTx/>
                <a:latin typeface="Cambria" panose="02040503050406030204" pitchFamily="18" charset="0"/>
              </a:rPr>
              <a:t>PATHINFO</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err="1" smtClean="0">
                <a:ln>
                  <a:noFill/>
                </a:ln>
                <a:solidFill>
                  <a:schemeClr val="bg1"/>
                </a:solidFill>
                <a:effectLst/>
                <a:uLnTx/>
                <a:uFillTx/>
                <a:latin typeface="Cambria" panose="02040503050406030204" pitchFamily="18" charset="0"/>
              </a:rPr>
              <a:t>PathInfo</a:t>
            </a:r>
            <a:r>
              <a:rPr kumimoji="0" lang="en-US" sz="2800" b="0" i="0" u="none" strike="noStrike" kern="0" cap="none" spc="0" normalizeH="0" baseline="0" noProof="0" dirty="0" smtClean="0">
                <a:ln>
                  <a:noFill/>
                </a:ln>
                <a:solidFill>
                  <a:schemeClr val="bg1"/>
                </a:solidFill>
                <a:effectLst/>
                <a:uLnTx/>
                <a:uFillTx/>
                <a:latin typeface="Cambria" panose="02040503050406030204" pitchFamily="18" charset="0"/>
              </a:rPr>
              <a:t>: represent the path between two stations</a:t>
            </a:r>
            <a:endParaRPr kumimoji="0" lang="en-US" sz="2800" b="0" i="0" u="none" strike="noStrike" kern="0" cap="none" spc="0" normalizeH="0" baseline="0" noProof="0" dirty="0">
              <a:ln>
                <a:noFill/>
              </a:ln>
              <a:solidFill>
                <a:schemeClr val="bg1"/>
              </a:solidFill>
              <a:effectLst/>
              <a:uLnTx/>
              <a:uFillTx/>
              <a:latin typeface="Cambria" panose="02040503050406030204" pitchFamily="18" charset="0"/>
            </a:endParaRPr>
          </a:p>
        </p:txBody>
      </p:sp>
      <p:sp>
        <p:nvSpPr>
          <p:cNvPr id="3" name="Slide Number Placeholder 2"/>
          <p:cNvSpPr>
            <a:spLocks noGrp="1"/>
          </p:cNvSpPr>
          <p:nvPr>
            <p:ph type="sldNum" sz="quarter" idx="12"/>
          </p:nvPr>
        </p:nvSpPr>
        <p:spPr/>
        <p:txBody>
          <a:bodyPr/>
          <a:lstStyle/>
          <a:p>
            <a:fld id="{0E8E0603-4C39-4EF1-A0FE-816FABFA11C3}" type="slidenum">
              <a:rPr lang="en-US" smtClean="0"/>
              <a:t>27</a:t>
            </a:fld>
            <a:endParaRPr lang="en-US"/>
          </a:p>
        </p:txBody>
      </p:sp>
    </p:spTree>
    <p:extLst>
      <p:ext uri="{BB962C8B-B14F-4D97-AF65-F5344CB8AC3E}">
        <p14:creationId xmlns:p14="http://schemas.microsoft.com/office/powerpoint/2010/main" val="1689616444"/>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p:cNvSpPr/>
          <p:nvPr/>
        </p:nvSpPr>
        <p:spPr>
          <a:xfrm>
            <a:off x="5533252" y="2212875"/>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8" name="Straight Connector 7"/>
          <p:cNvCxnSpPr/>
          <p:nvPr/>
        </p:nvCxnSpPr>
        <p:spPr>
          <a:xfrm>
            <a:off x="2265890" y="2866041"/>
            <a:ext cx="1200646"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V="1">
            <a:off x="3466536" y="2866041"/>
            <a:ext cx="1041622"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p:cNvSpPr/>
          <p:nvPr/>
        </p:nvSpPr>
        <p:spPr>
          <a:xfrm>
            <a:off x="2182845" y="2788871"/>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3393781" y="36461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 name="Oval 11"/>
          <p:cNvSpPr/>
          <p:nvPr/>
        </p:nvSpPr>
        <p:spPr>
          <a:xfrm>
            <a:off x="4433393" y="27920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4" name="Straight Connector 13"/>
          <p:cNvCxnSpPr>
            <a:endCxn id="15" idx="2"/>
          </p:cNvCxnSpPr>
          <p:nvPr/>
        </p:nvCxnSpPr>
        <p:spPr>
          <a:xfrm>
            <a:off x="4508158" y="2866041"/>
            <a:ext cx="1537936" cy="35646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Oval 14"/>
          <p:cNvSpPr/>
          <p:nvPr/>
        </p:nvSpPr>
        <p:spPr>
          <a:xfrm>
            <a:off x="6046094" y="3139460"/>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6" name="Straight Connector 15"/>
          <p:cNvCxnSpPr>
            <a:stCxn id="15" idx="7"/>
          </p:cNvCxnSpPr>
          <p:nvPr/>
        </p:nvCxnSpPr>
        <p:spPr>
          <a:xfrm flipV="1">
            <a:off x="6187863" y="1669492"/>
            <a:ext cx="521856" cy="14942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a:stCxn id="4" idx="3"/>
            <a:endCxn id="11" idx="7"/>
          </p:cNvCxnSpPr>
          <p:nvPr/>
        </p:nvCxnSpPr>
        <p:spPr>
          <a:xfrm flipH="1">
            <a:off x="3535550" y="2360535"/>
            <a:ext cx="2023037" cy="130994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H="1">
            <a:off x="2348938" y="2299373"/>
            <a:ext cx="3184314" cy="57254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4225167" y="3107431"/>
            <a:ext cx="341760"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ysClr val="windowText" lastClr="000000"/>
                </a:solidFill>
                <a:effectLst/>
                <a:uLnTx/>
                <a:uFillTx/>
              </a:rPr>
              <a:t>45</a:t>
            </a:r>
            <a:endParaRPr kumimoji="0" lang="en-US" sz="1200" b="0" i="0" u="none" strike="noStrike" kern="0" cap="none" spc="0" normalizeH="0" baseline="0" noProof="0" dirty="0">
              <a:ln>
                <a:noFill/>
              </a:ln>
              <a:solidFill>
                <a:sysClr val="windowText" lastClr="000000"/>
              </a:solidFill>
              <a:effectLst/>
              <a:uLnTx/>
              <a:uFillTx/>
            </a:endParaRPr>
          </a:p>
        </p:txBody>
      </p:sp>
      <p:sp>
        <p:nvSpPr>
          <p:cNvPr id="26" name="TextBox 25"/>
          <p:cNvSpPr txBox="1"/>
          <p:nvPr/>
        </p:nvSpPr>
        <p:spPr>
          <a:xfrm>
            <a:off x="3698928" y="2354388"/>
            <a:ext cx="341760"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ysClr val="windowText" lastClr="000000"/>
                </a:solidFill>
                <a:effectLst/>
                <a:uLnTx/>
                <a:uFillTx/>
              </a:rPr>
              <a:t>50</a:t>
            </a:r>
            <a:endParaRPr kumimoji="0" lang="en-US" sz="1200" b="0" i="0" u="none" strike="noStrike" kern="0" cap="none" spc="0" normalizeH="0" baseline="0" noProof="0" dirty="0">
              <a:ln>
                <a:noFill/>
              </a:ln>
              <a:solidFill>
                <a:sysClr val="windowText" lastClr="000000"/>
              </a:solidFill>
              <a:effectLst/>
              <a:uLnTx/>
              <a:uFillTx/>
            </a:endParaRPr>
          </a:p>
        </p:txBody>
      </p:sp>
      <p:sp>
        <p:nvSpPr>
          <p:cNvPr id="27" name="TextBox 26"/>
          <p:cNvSpPr txBox="1"/>
          <p:nvPr/>
        </p:nvSpPr>
        <p:spPr>
          <a:xfrm>
            <a:off x="2115047" y="2496709"/>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a:t>
            </a:r>
            <a:endParaRPr kumimoji="0" lang="en-US" sz="1800" b="0" i="0" u="none" strike="noStrike" kern="0" cap="none" spc="0" normalizeH="0" baseline="0" noProof="0" dirty="0">
              <a:ln>
                <a:noFill/>
              </a:ln>
              <a:solidFill>
                <a:sysClr val="windowText" lastClr="000000"/>
              </a:solidFill>
              <a:effectLst/>
              <a:uLnTx/>
              <a:uFillTx/>
            </a:endParaRPr>
          </a:p>
        </p:txBody>
      </p:sp>
      <p:sp>
        <p:nvSpPr>
          <p:cNvPr id="28" name="TextBox 27"/>
          <p:cNvSpPr txBox="1"/>
          <p:nvPr/>
        </p:nvSpPr>
        <p:spPr>
          <a:xfrm>
            <a:off x="3315693" y="3745065"/>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B</a:t>
            </a:r>
            <a:endParaRPr kumimoji="0" lang="en-US" sz="1800" b="0" i="0" u="none" strike="noStrike" kern="0" cap="none" spc="0" normalizeH="0" baseline="0" noProof="0" dirty="0">
              <a:ln>
                <a:noFill/>
              </a:ln>
              <a:solidFill>
                <a:sysClr val="windowText" lastClr="000000"/>
              </a:solidFill>
              <a:effectLst/>
              <a:uLnTx/>
              <a:uFillTx/>
            </a:endParaRPr>
          </a:p>
        </p:txBody>
      </p:sp>
      <p:sp>
        <p:nvSpPr>
          <p:cNvPr id="29" name="TextBox 28"/>
          <p:cNvSpPr txBox="1"/>
          <p:nvPr/>
        </p:nvSpPr>
        <p:spPr>
          <a:xfrm>
            <a:off x="4357315" y="2496709"/>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C</a:t>
            </a:r>
            <a:endParaRPr kumimoji="0" lang="en-US" sz="1800" b="0" i="0" u="none" strike="noStrike" kern="0" cap="none" spc="0" normalizeH="0" baseline="0" noProof="0" dirty="0">
              <a:ln>
                <a:noFill/>
              </a:ln>
              <a:solidFill>
                <a:sysClr val="windowText" lastClr="000000"/>
              </a:solidFill>
              <a:effectLst/>
              <a:uLnTx/>
              <a:uFillTx/>
            </a:endParaRPr>
          </a:p>
        </p:txBody>
      </p:sp>
      <p:sp>
        <p:nvSpPr>
          <p:cNvPr id="30" name="TextBox 29"/>
          <p:cNvSpPr txBox="1"/>
          <p:nvPr/>
        </p:nvSpPr>
        <p:spPr>
          <a:xfrm>
            <a:off x="5978298" y="3269353"/>
            <a:ext cx="32733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t>
            </a:r>
            <a:endParaRPr kumimoji="0" lang="en-US" sz="1800" b="0" i="0" u="none" strike="noStrike" kern="0" cap="none" spc="0" normalizeH="0" baseline="0" noProof="0" dirty="0">
              <a:ln>
                <a:noFill/>
              </a:ln>
              <a:solidFill>
                <a:sysClr val="windowText" lastClr="000000"/>
              </a:solidFill>
              <a:effectLst/>
              <a:uLnTx/>
              <a:uFillTx/>
            </a:endParaRPr>
          </a:p>
        </p:txBody>
      </p:sp>
      <p:sp>
        <p:nvSpPr>
          <p:cNvPr id="31" name="Oval 30"/>
          <p:cNvSpPr/>
          <p:nvPr/>
        </p:nvSpPr>
        <p:spPr>
          <a:xfrm>
            <a:off x="6626672" y="1563365"/>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2" name="TextBox 31"/>
          <p:cNvSpPr txBox="1"/>
          <p:nvPr/>
        </p:nvSpPr>
        <p:spPr>
          <a:xfrm>
            <a:off x="6709718" y="1561188"/>
            <a:ext cx="29687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E</a:t>
            </a:r>
            <a:endParaRPr kumimoji="0" lang="en-US" sz="1800" b="0" i="0" u="none" strike="noStrike" kern="0" cap="none" spc="0" normalizeH="0" baseline="0" noProof="0" dirty="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270</a:t>
            </a:fld>
            <a:endParaRPr lang="en-US"/>
          </a:p>
        </p:txBody>
      </p:sp>
    </p:spTree>
    <p:extLst>
      <p:ext uri="{BB962C8B-B14F-4D97-AF65-F5344CB8AC3E}">
        <p14:creationId xmlns:p14="http://schemas.microsoft.com/office/powerpoint/2010/main" val="1359893132"/>
      </p:ext>
    </p:extLst>
  </p:cSld>
  <p:clrMapOvr>
    <a:masterClrMapping/>
  </p:clrMapOvr>
  <p:timing>
    <p:tnLst>
      <p:par>
        <p:cTn id="1" dur="indefinite" restart="never" nodeType="tmRoot"/>
      </p:par>
    </p:tnLst>
  </p:timing>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Oval 16"/>
          <p:cNvSpPr/>
          <p:nvPr/>
        </p:nvSpPr>
        <p:spPr>
          <a:xfrm>
            <a:off x="5533252" y="2212875"/>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20" name="Straight Connector 19"/>
          <p:cNvCxnSpPr/>
          <p:nvPr/>
        </p:nvCxnSpPr>
        <p:spPr>
          <a:xfrm>
            <a:off x="2265890" y="2866041"/>
            <a:ext cx="1200646"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V="1">
            <a:off x="3466536" y="2866041"/>
            <a:ext cx="1041622"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Oval 21"/>
          <p:cNvSpPr/>
          <p:nvPr/>
        </p:nvSpPr>
        <p:spPr>
          <a:xfrm>
            <a:off x="2182845" y="2788871"/>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3" name="Oval 22"/>
          <p:cNvSpPr/>
          <p:nvPr/>
        </p:nvSpPr>
        <p:spPr>
          <a:xfrm>
            <a:off x="3393781" y="36461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4433393" y="27920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26" name="Straight Connector 25"/>
          <p:cNvCxnSpPr>
            <a:endCxn id="27" idx="2"/>
          </p:cNvCxnSpPr>
          <p:nvPr/>
        </p:nvCxnSpPr>
        <p:spPr>
          <a:xfrm>
            <a:off x="4508158" y="2866041"/>
            <a:ext cx="1537936" cy="35646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Oval 26"/>
          <p:cNvSpPr/>
          <p:nvPr/>
        </p:nvSpPr>
        <p:spPr>
          <a:xfrm>
            <a:off x="6046094" y="3139460"/>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28" name="Straight Connector 27"/>
          <p:cNvCxnSpPr>
            <a:stCxn id="27" idx="7"/>
          </p:cNvCxnSpPr>
          <p:nvPr/>
        </p:nvCxnSpPr>
        <p:spPr>
          <a:xfrm flipV="1">
            <a:off x="6187863" y="1669492"/>
            <a:ext cx="521856" cy="14942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a:stCxn id="17" idx="3"/>
            <a:endCxn id="23" idx="7"/>
          </p:cNvCxnSpPr>
          <p:nvPr/>
        </p:nvCxnSpPr>
        <p:spPr>
          <a:xfrm flipH="1">
            <a:off x="3535550" y="2360535"/>
            <a:ext cx="2023037" cy="130994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a:stCxn id="17" idx="3"/>
            <a:endCxn id="24" idx="7"/>
          </p:cNvCxnSpPr>
          <p:nvPr/>
        </p:nvCxnSpPr>
        <p:spPr>
          <a:xfrm flipH="1">
            <a:off x="4575162" y="2360535"/>
            <a:ext cx="983425" cy="45584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H="1">
            <a:off x="2348938" y="2299373"/>
            <a:ext cx="3184314" cy="57254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4640280" y="2479843"/>
            <a:ext cx="341760"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ysClr val="windowText" lastClr="000000"/>
                </a:solidFill>
                <a:effectLst/>
                <a:uLnTx/>
                <a:uFillTx/>
              </a:rPr>
              <a:t>20</a:t>
            </a:r>
            <a:endParaRPr kumimoji="0" lang="en-US" sz="1200" b="0"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115047" y="2496709"/>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a:t>
            </a:r>
            <a:endParaRPr kumimoji="0" lang="en-US" sz="1800" b="0" i="0" u="none" strike="noStrike" kern="0" cap="none" spc="0" normalizeH="0" baseline="0" noProof="0" dirty="0">
              <a:ln>
                <a:noFill/>
              </a:ln>
              <a:solidFill>
                <a:sysClr val="windowText" lastClr="000000"/>
              </a:solidFill>
              <a:effectLst/>
              <a:uLnTx/>
              <a:uFillTx/>
            </a:endParaRPr>
          </a:p>
        </p:txBody>
      </p:sp>
      <p:sp>
        <p:nvSpPr>
          <p:cNvPr id="38" name="TextBox 37"/>
          <p:cNvSpPr txBox="1"/>
          <p:nvPr/>
        </p:nvSpPr>
        <p:spPr>
          <a:xfrm>
            <a:off x="3315693" y="3745065"/>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B</a:t>
            </a:r>
            <a:endParaRPr kumimoji="0" lang="en-US" sz="1800" b="0" i="0" u="none" strike="noStrike" kern="0" cap="none" spc="0" normalizeH="0" baseline="0" noProof="0" dirty="0">
              <a:ln>
                <a:noFill/>
              </a:ln>
              <a:solidFill>
                <a:sysClr val="windowText" lastClr="000000"/>
              </a:solidFill>
              <a:effectLst/>
              <a:uLnTx/>
              <a:uFillTx/>
            </a:endParaRPr>
          </a:p>
        </p:txBody>
      </p:sp>
      <p:sp>
        <p:nvSpPr>
          <p:cNvPr id="39" name="TextBox 38"/>
          <p:cNvSpPr txBox="1"/>
          <p:nvPr/>
        </p:nvSpPr>
        <p:spPr>
          <a:xfrm>
            <a:off x="4357315" y="2496709"/>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C</a:t>
            </a:r>
            <a:endParaRPr kumimoji="0" lang="en-US" sz="1800" b="0"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978298" y="3269353"/>
            <a:ext cx="32733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t>
            </a:r>
            <a:endParaRPr kumimoji="0" lang="en-US" sz="1800" b="0" i="0" u="none" strike="noStrike" kern="0" cap="none" spc="0" normalizeH="0" baseline="0" noProof="0" dirty="0">
              <a:ln>
                <a:noFill/>
              </a:ln>
              <a:solidFill>
                <a:sysClr val="windowText" lastClr="000000"/>
              </a:solidFill>
              <a:effectLst/>
              <a:uLnTx/>
              <a:uFillTx/>
            </a:endParaRPr>
          </a:p>
        </p:txBody>
      </p:sp>
      <p:sp>
        <p:nvSpPr>
          <p:cNvPr id="41" name="TextBox 40"/>
          <p:cNvSpPr txBox="1"/>
          <p:nvPr/>
        </p:nvSpPr>
        <p:spPr>
          <a:xfrm>
            <a:off x="4225167" y="3107431"/>
            <a:ext cx="341760"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ysClr val="windowText" lastClr="000000"/>
                </a:solidFill>
                <a:effectLst/>
                <a:uLnTx/>
                <a:uFillTx/>
              </a:rPr>
              <a:t>45</a:t>
            </a:r>
            <a:endParaRPr kumimoji="0" lang="en-US" sz="1200" b="0"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3698928" y="2354388"/>
            <a:ext cx="341760"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ysClr val="windowText" lastClr="000000"/>
                </a:solidFill>
                <a:effectLst/>
                <a:uLnTx/>
                <a:uFillTx/>
              </a:rPr>
              <a:t>50</a:t>
            </a:r>
            <a:endParaRPr kumimoji="0" lang="en-US" sz="1200" b="0" i="0" u="none" strike="noStrike" kern="0" cap="none" spc="0" normalizeH="0" baseline="0" noProof="0" dirty="0">
              <a:ln>
                <a:noFill/>
              </a:ln>
              <a:solidFill>
                <a:sysClr val="windowText" lastClr="000000"/>
              </a:solidFill>
              <a:effectLst/>
              <a:uLnTx/>
              <a:uFillTx/>
            </a:endParaRPr>
          </a:p>
        </p:txBody>
      </p:sp>
      <p:sp>
        <p:nvSpPr>
          <p:cNvPr id="43" name="Oval 42"/>
          <p:cNvSpPr/>
          <p:nvPr/>
        </p:nvSpPr>
        <p:spPr>
          <a:xfrm>
            <a:off x="6626672" y="1563365"/>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4" name="TextBox 43"/>
          <p:cNvSpPr txBox="1"/>
          <p:nvPr/>
        </p:nvSpPr>
        <p:spPr>
          <a:xfrm>
            <a:off x="6709718" y="1561188"/>
            <a:ext cx="29687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E</a:t>
            </a:r>
            <a:endParaRPr kumimoji="0" lang="en-US" sz="1800" b="0" i="0" u="none" strike="noStrike" kern="0" cap="none" spc="0" normalizeH="0" baseline="0" noProof="0" dirty="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271</a:t>
            </a:fld>
            <a:endParaRPr lang="en-US"/>
          </a:p>
        </p:txBody>
      </p:sp>
    </p:spTree>
    <p:extLst>
      <p:ext uri="{BB962C8B-B14F-4D97-AF65-F5344CB8AC3E}">
        <p14:creationId xmlns:p14="http://schemas.microsoft.com/office/powerpoint/2010/main" val="1177297467"/>
      </p:ext>
    </p:extLst>
  </p:cSld>
  <p:clrMapOvr>
    <a:masterClrMapping/>
  </p:clrMapOvr>
  <p:timing>
    <p:tnLst>
      <p:par>
        <p:cTn id="1" dur="indefinite" restart="never" nodeType="tmRoot"/>
      </p:par>
    </p:tnLst>
  </p:timing>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p:cNvSpPr/>
          <p:nvPr/>
        </p:nvSpPr>
        <p:spPr>
          <a:xfrm rot="763971">
            <a:off x="5438227" y="3005935"/>
            <a:ext cx="87784" cy="825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Oval 3"/>
          <p:cNvSpPr/>
          <p:nvPr/>
        </p:nvSpPr>
        <p:spPr>
          <a:xfrm>
            <a:off x="5533252" y="2212875"/>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7" name="Straight Connector 6"/>
          <p:cNvCxnSpPr/>
          <p:nvPr/>
        </p:nvCxnSpPr>
        <p:spPr>
          <a:xfrm>
            <a:off x="2265890" y="2866041"/>
            <a:ext cx="1200646"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V="1">
            <a:off x="3466536" y="2866041"/>
            <a:ext cx="1041622"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9" name="Oval 8"/>
          <p:cNvSpPr/>
          <p:nvPr/>
        </p:nvSpPr>
        <p:spPr>
          <a:xfrm>
            <a:off x="2182845" y="2788871"/>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3393781" y="36461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4433393" y="27920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3" name="Straight Connector 12"/>
          <p:cNvCxnSpPr>
            <a:endCxn id="14" idx="2"/>
          </p:cNvCxnSpPr>
          <p:nvPr/>
        </p:nvCxnSpPr>
        <p:spPr>
          <a:xfrm>
            <a:off x="4508158" y="2866041"/>
            <a:ext cx="1537936" cy="35646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Oval 13"/>
          <p:cNvSpPr/>
          <p:nvPr/>
        </p:nvSpPr>
        <p:spPr>
          <a:xfrm>
            <a:off x="6046094" y="3139460"/>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5" name="Straight Connector 14"/>
          <p:cNvCxnSpPr>
            <a:stCxn id="14" idx="7"/>
          </p:cNvCxnSpPr>
          <p:nvPr/>
        </p:nvCxnSpPr>
        <p:spPr>
          <a:xfrm flipV="1">
            <a:off x="6187863" y="1669492"/>
            <a:ext cx="521856" cy="14942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a:stCxn id="4" idx="3"/>
            <a:endCxn id="10" idx="7"/>
          </p:cNvCxnSpPr>
          <p:nvPr/>
        </p:nvCxnSpPr>
        <p:spPr>
          <a:xfrm flipH="1">
            <a:off x="3535550" y="2360535"/>
            <a:ext cx="2023037" cy="130994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a:stCxn id="4" idx="3"/>
            <a:endCxn id="11" idx="7"/>
          </p:cNvCxnSpPr>
          <p:nvPr/>
        </p:nvCxnSpPr>
        <p:spPr>
          <a:xfrm flipH="1">
            <a:off x="4575162" y="2360535"/>
            <a:ext cx="983425" cy="45584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H="1">
            <a:off x="2348938" y="2299373"/>
            <a:ext cx="3184314" cy="57254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H="1">
            <a:off x="5429583" y="2360535"/>
            <a:ext cx="167104" cy="70097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2115047" y="2496709"/>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a:t>
            </a:r>
            <a:endParaRPr kumimoji="0" lang="en-US" sz="1800" b="0" i="0" u="none" strike="noStrike" kern="0" cap="none" spc="0" normalizeH="0" baseline="0" noProof="0" dirty="0">
              <a:ln>
                <a:noFill/>
              </a:ln>
              <a:solidFill>
                <a:sysClr val="windowText" lastClr="000000"/>
              </a:solidFill>
              <a:effectLst/>
              <a:uLnTx/>
              <a:uFillTx/>
            </a:endParaRPr>
          </a:p>
        </p:txBody>
      </p:sp>
      <p:sp>
        <p:nvSpPr>
          <p:cNvPr id="26" name="TextBox 25"/>
          <p:cNvSpPr txBox="1"/>
          <p:nvPr/>
        </p:nvSpPr>
        <p:spPr>
          <a:xfrm>
            <a:off x="3315693" y="3745065"/>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B</a:t>
            </a:r>
            <a:endParaRPr kumimoji="0" lang="en-US" sz="1800" b="0" i="0" u="none" strike="noStrike" kern="0" cap="none" spc="0" normalizeH="0" baseline="0" noProof="0" dirty="0">
              <a:ln>
                <a:noFill/>
              </a:ln>
              <a:solidFill>
                <a:sysClr val="windowText" lastClr="000000"/>
              </a:solidFill>
              <a:effectLst/>
              <a:uLnTx/>
              <a:uFillTx/>
            </a:endParaRPr>
          </a:p>
        </p:txBody>
      </p:sp>
      <p:sp>
        <p:nvSpPr>
          <p:cNvPr id="27" name="TextBox 26"/>
          <p:cNvSpPr txBox="1"/>
          <p:nvPr/>
        </p:nvSpPr>
        <p:spPr>
          <a:xfrm>
            <a:off x="4357315" y="2496709"/>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C</a:t>
            </a:r>
            <a:endParaRPr kumimoji="0" lang="en-US" sz="1800" b="0" i="0" u="none" strike="noStrike" kern="0" cap="none" spc="0" normalizeH="0" baseline="0" noProof="0" dirty="0">
              <a:ln>
                <a:noFill/>
              </a:ln>
              <a:solidFill>
                <a:sysClr val="windowText" lastClr="000000"/>
              </a:solidFill>
              <a:effectLst/>
              <a:uLnTx/>
              <a:uFillTx/>
            </a:endParaRPr>
          </a:p>
        </p:txBody>
      </p:sp>
      <p:sp>
        <p:nvSpPr>
          <p:cNvPr id="28" name="TextBox 27"/>
          <p:cNvSpPr txBox="1"/>
          <p:nvPr/>
        </p:nvSpPr>
        <p:spPr>
          <a:xfrm>
            <a:off x="5978298" y="3269353"/>
            <a:ext cx="32733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t>
            </a:r>
            <a:endParaRPr kumimoji="0" lang="en-US" sz="1800" b="0" i="0" u="none" strike="noStrike" kern="0" cap="none" spc="0" normalizeH="0" baseline="0" noProof="0" dirty="0">
              <a:ln>
                <a:noFill/>
              </a:ln>
              <a:solidFill>
                <a:sysClr val="windowText" lastClr="000000"/>
              </a:solidFill>
              <a:effectLst/>
              <a:uLnTx/>
              <a:uFillTx/>
            </a:endParaRPr>
          </a:p>
        </p:txBody>
      </p:sp>
      <p:sp>
        <p:nvSpPr>
          <p:cNvPr id="29" name="TextBox 28"/>
          <p:cNvSpPr txBox="1"/>
          <p:nvPr/>
        </p:nvSpPr>
        <p:spPr>
          <a:xfrm>
            <a:off x="4640280" y="2479843"/>
            <a:ext cx="341760"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ysClr val="windowText" lastClr="000000"/>
                </a:solidFill>
                <a:effectLst/>
                <a:uLnTx/>
                <a:uFillTx/>
              </a:rPr>
              <a:t>20</a:t>
            </a:r>
            <a:endParaRPr kumimoji="0" lang="en-US" sz="1200" b="0" i="0" u="none" strike="noStrike" kern="0" cap="none" spc="0" normalizeH="0" baseline="0" noProof="0" dirty="0">
              <a:ln>
                <a:noFill/>
              </a:ln>
              <a:solidFill>
                <a:sysClr val="windowText" lastClr="000000"/>
              </a:solidFill>
              <a:effectLst/>
              <a:uLnTx/>
              <a:uFillTx/>
            </a:endParaRPr>
          </a:p>
        </p:txBody>
      </p:sp>
      <p:sp>
        <p:nvSpPr>
          <p:cNvPr id="30" name="TextBox 29"/>
          <p:cNvSpPr txBox="1"/>
          <p:nvPr/>
        </p:nvSpPr>
        <p:spPr>
          <a:xfrm>
            <a:off x="4225167" y="3107431"/>
            <a:ext cx="341760"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ysClr val="windowText" lastClr="000000"/>
                </a:solidFill>
                <a:effectLst/>
                <a:uLnTx/>
                <a:uFillTx/>
              </a:rPr>
              <a:t>45</a:t>
            </a:r>
            <a:endParaRPr kumimoji="0" lang="en-US" sz="1200" b="0" i="0" u="none" strike="noStrike" kern="0" cap="none" spc="0" normalizeH="0" baseline="0" noProof="0" dirty="0">
              <a:ln>
                <a:noFill/>
              </a:ln>
              <a:solidFill>
                <a:sysClr val="windowText" lastClr="000000"/>
              </a:solidFill>
              <a:effectLst/>
              <a:uLnTx/>
              <a:uFillTx/>
            </a:endParaRPr>
          </a:p>
        </p:txBody>
      </p:sp>
      <p:sp>
        <p:nvSpPr>
          <p:cNvPr id="31" name="TextBox 30"/>
          <p:cNvSpPr txBox="1"/>
          <p:nvPr/>
        </p:nvSpPr>
        <p:spPr>
          <a:xfrm>
            <a:off x="3698928" y="2354388"/>
            <a:ext cx="341760"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ysClr val="windowText" lastClr="000000"/>
                </a:solidFill>
                <a:effectLst/>
                <a:uLnTx/>
                <a:uFillTx/>
              </a:rPr>
              <a:t>50</a:t>
            </a:r>
            <a:endParaRPr kumimoji="0" lang="en-US" sz="1200" b="0" i="0" u="none" strike="noStrike" kern="0" cap="none" spc="0" normalizeH="0" baseline="0" noProof="0" dirty="0">
              <a:ln>
                <a:noFill/>
              </a:ln>
              <a:solidFill>
                <a:sysClr val="windowText" lastClr="000000"/>
              </a:solidFill>
              <a:effectLst/>
              <a:uLnTx/>
              <a:uFillTx/>
            </a:endParaRPr>
          </a:p>
        </p:txBody>
      </p:sp>
      <p:sp>
        <p:nvSpPr>
          <p:cNvPr id="32" name="TextBox 31"/>
          <p:cNvSpPr txBox="1"/>
          <p:nvPr/>
        </p:nvSpPr>
        <p:spPr>
          <a:xfrm>
            <a:off x="5429583" y="2632211"/>
            <a:ext cx="341760"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ysClr val="windowText" lastClr="000000"/>
                </a:solidFill>
                <a:effectLst/>
                <a:uLnTx/>
                <a:uFillTx/>
              </a:rPr>
              <a:t>15</a:t>
            </a:r>
            <a:endParaRPr kumimoji="0" lang="en-US" sz="1200" b="0" i="0" u="none" strike="noStrike" kern="0" cap="none" spc="0" normalizeH="0" baseline="0" noProof="0" dirty="0">
              <a:ln>
                <a:noFill/>
              </a:ln>
              <a:solidFill>
                <a:sysClr val="windowText" lastClr="000000"/>
              </a:solidFill>
              <a:effectLst/>
              <a:uLnTx/>
              <a:uFillTx/>
            </a:endParaRPr>
          </a:p>
        </p:txBody>
      </p:sp>
      <p:sp>
        <p:nvSpPr>
          <p:cNvPr id="33" name="Oval 32"/>
          <p:cNvSpPr/>
          <p:nvPr/>
        </p:nvSpPr>
        <p:spPr>
          <a:xfrm>
            <a:off x="6626672" y="1563365"/>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4" name="TextBox 33"/>
          <p:cNvSpPr txBox="1"/>
          <p:nvPr/>
        </p:nvSpPr>
        <p:spPr>
          <a:xfrm>
            <a:off x="6709718" y="1561188"/>
            <a:ext cx="29687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E</a:t>
            </a:r>
            <a:endParaRPr kumimoji="0" lang="en-US" sz="1800" b="0" i="0" u="none" strike="noStrike" kern="0" cap="none" spc="0" normalizeH="0" baseline="0" noProof="0" dirty="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272</a:t>
            </a:fld>
            <a:endParaRPr lang="en-US"/>
          </a:p>
        </p:txBody>
      </p:sp>
    </p:spTree>
    <p:extLst>
      <p:ext uri="{BB962C8B-B14F-4D97-AF65-F5344CB8AC3E}">
        <p14:creationId xmlns:p14="http://schemas.microsoft.com/office/powerpoint/2010/main" val="3628682796"/>
      </p:ext>
    </p:extLst>
  </p:cSld>
  <p:clrMapOvr>
    <a:masterClrMapping/>
  </p:clrMapOvr>
  <p:timing>
    <p:tnLst>
      <p:par>
        <p:cTn id="1" dur="indefinite" restart="never" nodeType="tmRoot"/>
      </p:par>
    </p:tnLst>
  </p:timing>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p:cNvSpPr/>
          <p:nvPr/>
        </p:nvSpPr>
        <p:spPr>
          <a:xfrm rot="1161059">
            <a:off x="6317205" y="2493122"/>
            <a:ext cx="87784" cy="825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Rectangle 3"/>
          <p:cNvSpPr/>
          <p:nvPr/>
        </p:nvSpPr>
        <p:spPr>
          <a:xfrm rot="763971">
            <a:off x="5438227" y="3005935"/>
            <a:ext cx="87784" cy="825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 name="Oval 4"/>
          <p:cNvSpPr/>
          <p:nvPr/>
        </p:nvSpPr>
        <p:spPr>
          <a:xfrm>
            <a:off x="5533252" y="2212875"/>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8" name="Straight Connector 7"/>
          <p:cNvCxnSpPr/>
          <p:nvPr/>
        </p:nvCxnSpPr>
        <p:spPr>
          <a:xfrm>
            <a:off x="2265890" y="2866041"/>
            <a:ext cx="1200646"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V="1">
            <a:off x="3466536" y="2866041"/>
            <a:ext cx="1041622"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p:cNvSpPr/>
          <p:nvPr/>
        </p:nvSpPr>
        <p:spPr>
          <a:xfrm>
            <a:off x="2182845" y="2788871"/>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3393781" y="36461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 name="Oval 11"/>
          <p:cNvSpPr/>
          <p:nvPr/>
        </p:nvSpPr>
        <p:spPr>
          <a:xfrm>
            <a:off x="4433393" y="27920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4" name="Straight Connector 13"/>
          <p:cNvCxnSpPr>
            <a:endCxn id="15" idx="2"/>
          </p:cNvCxnSpPr>
          <p:nvPr/>
        </p:nvCxnSpPr>
        <p:spPr>
          <a:xfrm>
            <a:off x="4508158" y="2866041"/>
            <a:ext cx="1537936" cy="35646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Oval 14"/>
          <p:cNvSpPr/>
          <p:nvPr/>
        </p:nvSpPr>
        <p:spPr>
          <a:xfrm>
            <a:off x="6046094" y="3139460"/>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6" name="Straight Connector 15"/>
          <p:cNvCxnSpPr>
            <a:stCxn id="15" idx="7"/>
          </p:cNvCxnSpPr>
          <p:nvPr/>
        </p:nvCxnSpPr>
        <p:spPr>
          <a:xfrm flipV="1">
            <a:off x="6187863" y="1669492"/>
            <a:ext cx="521856" cy="14942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a:stCxn id="5" idx="3"/>
            <a:endCxn id="11" idx="7"/>
          </p:cNvCxnSpPr>
          <p:nvPr/>
        </p:nvCxnSpPr>
        <p:spPr>
          <a:xfrm flipH="1">
            <a:off x="3535550" y="2360535"/>
            <a:ext cx="2023037" cy="130994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a:stCxn id="5" idx="3"/>
            <a:endCxn id="12" idx="7"/>
          </p:cNvCxnSpPr>
          <p:nvPr/>
        </p:nvCxnSpPr>
        <p:spPr>
          <a:xfrm flipH="1">
            <a:off x="4575162" y="2360535"/>
            <a:ext cx="983425" cy="45584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H="1">
            <a:off x="2348938" y="2299373"/>
            <a:ext cx="3184314" cy="57254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flipH="1">
            <a:off x="5429583" y="2360535"/>
            <a:ext cx="167104" cy="70097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5689575" y="2342235"/>
            <a:ext cx="685028" cy="24142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2115047" y="2496709"/>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a:t>
            </a:r>
            <a:endParaRPr kumimoji="0" lang="en-US" sz="1800" b="0" i="0" u="none" strike="noStrike" kern="0" cap="none" spc="0" normalizeH="0" baseline="0" noProof="0" dirty="0">
              <a:ln>
                <a:noFill/>
              </a:ln>
              <a:solidFill>
                <a:sysClr val="windowText" lastClr="000000"/>
              </a:solidFill>
              <a:effectLst/>
              <a:uLnTx/>
              <a:uFillTx/>
            </a:endParaRPr>
          </a:p>
        </p:txBody>
      </p:sp>
      <p:sp>
        <p:nvSpPr>
          <p:cNvPr id="29" name="TextBox 28"/>
          <p:cNvSpPr txBox="1"/>
          <p:nvPr/>
        </p:nvSpPr>
        <p:spPr>
          <a:xfrm>
            <a:off x="3315693" y="3745065"/>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B</a:t>
            </a:r>
            <a:endParaRPr kumimoji="0" lang="en-US" sz="1800" b="0" i="0" u="none" strike="noStrike" kern="0" cap="none" spc="0" normalizeH="0" baseline="0" noProof="0" dirty="0">
              <a:ln>
                <a:noFill/>
              </a:ln>
              <a:solidFill>
                <a:sysClr val="windowText" lastClr="000000"/>
              </a:solidFill>
              <a:effectLst/>
              <a:uLnTx/>
              <a:uFillTx/>
            </a:endParaRPr>
          </a:p>
        </p:txBody>
      </p:sp>
      <p:sp>
        <p:nvSpPr>
          <p:cNvPr id="30" name="TextBox 29"/>
          <p:cNvSpPr txBox="1"/>
          <p:nvPr/>
        </p:nvSpPr>
        <p:spPr>
          <a:xfrm>
            <a:off x="4357315" y="2496709"/>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C</a:t>
            </a:r>
            <a:endParaRPr kumimoji="0" lang="en-US" sz="1800" b="0" i="0" u="none" strike="noStrike" kern="0" cap="none" spc="0" normalizeH="0" baseline="0" noProof="0" dirty="0">
              <a:ln>
                <a:noFill/>
              </a:ln>
              <a:solidFill>
                <a:sysClr val="windowText" lastClr="000000"/>
              </a:solidFill>
              <a:effectLst/>
              <a:uLnTx/>
              <a:uFillTx/>
            </a:endParaRPr>
          </a:p>
        </p:txBody>
      </p:sp>
      <p:sp>
        <p:nvSpPr>
          <p:cNvPr id="31" name="TextBox 30"/>
          <p:cNvSpPr txBox="1"/>
          <p:nvPr/>
        </p:nvSpPr>
        <p:spPr>
          <a:xfrm>
            <a:off x="5978298" y="3269353"/>
            <a:ext cx="32733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t>
            </a:r>
            <a:endParaRPr kumimoji="0" lang="en-US" sz="1800" b="0" i="0" u="none" strike="noStrike" kern="0" cap="none" spc="0" normalizeH="0" baseline="0" noProof="0" dirty="0">
              <a:ln>
                <a:noFill/>
              </a:ln>
              <a:solidFill>
                <a:sysClr val="windowText" lastClr="000000"/>
              </a:solidFill>
              <a:effectLst/>
              <a:uLnTx/>
              <a:uFillTx/>
            </a:endParaRPr>
          </a:p>
        </p:txBody>
      </p:sp>
      <p:sp>
        <p:nvSpPr>
          <p:cNvPr id="32" name="TextBox 31"/>
          <p:cNvSpPr txBox="1"/>
          <p:nvPr/>
        </p:nvSpPr>
        <p:spPr>
          <a:xfrm>
            <a:off x="4640280" y="2479843"/>
            <a:ext cx="341760"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ysClr val="windowText" lastClr="000000"/>
                </a:solidFill>
                <a:effectLst/>
                <a:uLnTx/>
                <a:uFillTx/>
              </a:rPr>
              <a:t>20</a:t>
            </a:r>
            <a:endParaRPr kumimoji="0" lang="en-US" sz="1200" b="0" i="0" u="none" strike="noStrike" kern="0" cap="none" spc="0" normalizeH="0" baseline="0" noProof="0" dirty="0">
              <a:ln>
                <a:noFill/>
              </a:ln>
              <a:solidFill>
                <a:sysClr val="windowText" lastClr="000000"/>
              </a:solidFill>
              <a:effectLst/>
              <a:uLnTx/>
              <a:uFillTx/>
            </a:endParaRPr>
          </a:p>
        </p:txBody>
      </p:sp>
      <p:sp>
        <p:nvSpPr>
          <p:cNvPr id="33" name="TextBox 32"/>
          <p:cNvSpPr txBox="1"/>
          <p:nvPr/>
        </p:nvSpPr>
        <p:spPr>
          <a:xfrm>
            <a:off x="4225167" y="3107431"/>
            <a:ext cx="341760"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ysClr val="windowText" lastClr="000000"/>
                </a:solidFill>
                <a:effectLst/>
                <a:uLnTx/>
                <a:uFillTx/>
              </a:rPr>
              <a:t>45</a:t>
            </a:r>
            <a:endParaRPr kumimoji="0" lang="en-US" sz="1200" b="0" i="0" u="none" strike="noStrike" kern="0" cap="none" spc="0" normalizeH="0" baseline="0" noProof="0" dirty="0">
              <a:ln>
                <a:noFill/>
              </a:ln>
              <a:solidFill>
                <a:sysClr val="windowText" lastClr="000000"/>
              </a:solidFill>
              <a:effectLst/>
              <a:uLnTx/>
              <a:uFillTx/>
            </a:endParaRPr>
          </a:p>
        </p:txBody>
      </p:sp>
      <p:sp>
        <p:nvSpPr>
          <p:cNvPr id="34" name="TextBox 33"/>
          <p:cNvSpPr txBox="1"/>
          <p:nvPr/>
        </p:nvSpPr>
        <p:spPr>
          <a:xfrm>
            <a:off x="3698928" y="2354388"/>
            <a:ext cx="341760"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ysClr val="windowText" lastClr="000000"/>
                </a:solidFill>
                <a:effectLst/>
                <a:uLnTx/>
                <a:uFillTx/>
              </a:rPr>
              <a:t>50</a:t>
            </a:r>
            <a:endParaRPr kumimoji="0" lang="en-US" sz="1200" b="0" i="0" u="none" strike="noStrike" kern="0" cap="none" spc="0" normalizeH="0" baseline="0" noProof="0" dirty="0">
              <a:ln>
                <a:noFill/>
              </a:ln>
              <a:solidFill>
                <a:sysClr val="windowText" lastClr="000000"/>
              </a:solidFill>
              <a:effectLst/>
              <a:uLnTx/>
              <a:uFillTx/>
            </a:endParaRPr>
          </a:p>
        </p:txBody>
      </p:sp>
      <p:sp>
        <p:nvSpPr>
          <p:cNvPr id="35" name="TextBox 34"/>
          <p:cNvSpPr txBox="1"/>
          <p:nvPr/>
        </p:nvSpPr>
        <p:spPr>
          <a:xfrm>
            <a:off x="5429583" y="2632211"/>
            <a:ext cx="341760"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ysClr val="windowText" lastClr="000000"/>
                </a:solidFill>
                <a:effectLst/>
                <a:uLnTx/>
                <a:uFillTx/>
              </a:rPr>
              <a:t>15</a:t>
            </a:r>
            <a:endParaRPr kumimoji="0" lang="en-US" sz="1200" b="0" i="0" u="none" strike="noStrike" kern="0" cap="none" spc="0" normalizeH="0" baseline="0" noProof="0" dirty="0">
              <a:ln>
                <a:noFill/>
              </a:ln>
              <a:solidFill>
                <a:sysClr val="windowText" lastClr="000000"/>
              </a:solidFill>
              <a:effectLst/>
              <a:uLnTx/>
              <a:uFillTx/>
            </a:endParaRPr>
          </a:p>
        </p:txBody>
      </p:sp>
      <p:sp>
        <p:nvSpPr>
          <p:cNvPr id="36" name="TextBox 35"/>
          <p:cNvSpPr txBox="1"/>
          <p:nvPr/>
        </p:nvSpPr>
        <p:spPr>
          <a:xfrm>
            <a:off x="5860660" y="2235751"/>
            <a:ext cx="341760"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ysClr val="windowText" lastClr="000000"/>
                </a:solidFill>
                <a:effectLst/>
                <a:uLnTx/>
                <a:uFillTx/>
              </a:rPr>
              <a:t>13</a:t>
            </a:r>
            <a:endParaRPr kumimoji="0" lang="en-US" sz="1200" b="0" i="0" u="none" strike="noStrike" kern="0" cap="none" spc="0" normalizeH="0" baseline="0" noProof="0" dirty="0">
              <a:ln>
                <a:noFill/>
              </a:ln>
              <a:solidFill>
                <a:sysClr val="windowText" lastClr="000000"/>
              </a:solidFill>
              <a:effectLst/>
              <a:uLnTx/>
              <a:uFillTx/>
            </a:endParaRPr>
          </a:p>
        </p:txBody>
      </p:sp>
      <p:sp>
        <p:nvSpPr>
          <p:cNvPr id="37" name="Oval 36"/>
          <p:cNvSpPr/>
          <p:nvPr/>
        </p:nvSpPr>
        <p:spPr>
          <a:xfrm>
            <a:off x="6626672" y="1563365"/>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8" name="TextBox 37"/>
          <p:cNvSpPr txBox="1"/>
          <p:nvPr/>
        </p:nvSpPr>
        <p:spPr>
          <a:xfrm>
            <a:off x="6709718" y="1561188"/>
            <a:ext cx="29687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E</a:t>
            </a:r>
            <a:endParaRPr kumimoji="0" lang="en-US" sz="1800" b="0" i="0" u="none" strike="noStrike" kern="0" cap="none" spc="0" normalizeH="0" baseline="0" noProof="0" dirty="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273</a:t>
            </a:fld>
            <a:endParaRPr lang="en-US"/>
          </a:p>
        </p:txBody>
      </p:sp>
    </p:spTree>
    <p:extLst>
      <p:ext uri="{BB962C8B-B14F-4D97-AF65-F5344CB8AC3E}">
        <p14:creationId xmlns:p14="http://schemas.microsoft.com/office/powerpoint/2010/main" val="144532676"/>
      </p:ext>
    </p:extLst>
  </p:cSld>
  <p:clrMapOvr>
    <a:masterClrMapping/>
  </p:clrMapOvr>
  <p:timing>
    <p:tnLst>
      <p:par>
        <p:cTn id="1" dur="indefinite" restart="never" nodeType="tmRoot"/>
      </p:par>
    </p:tnLst>
  </p:timing>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Oval 35"/>
          <p:cNvSpPr/>
          <p:nvPr/>
        </p:nvSpPr>
        <p:spPr>
          <a:xfrm>
            <a:off x="6207916" y="2065686"/>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37" name="Straight Connector 36"/>
          <p:cNvCxnSpPr/>
          <p:nvPr/>
        </p:nvCxnSpPr>
        <p:spPr>
          <a:xfrm>
            <a:off x="2265890" y="2866041"/>
            <a:ext cx="1200646"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V="1">
            <a:off x="3466536" y="2866041"/>
            <a:ext cx="1041622"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Oval 38"/>
          <p:cNvSpPr/>
          <p:nvPr/>
        </p:nvSpPr>
        <p:spPr>
          <a:xfrm>
            <a:off x="2182845" y="2788871"/>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0" name="Oval 39"/>
          <p:cNvSpPr/>
          <p:nvPr/>
        </p:nvSpPr>
        <p:spPr>
          <a:xfrm>
            <a:off x="3393781" y="36461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4433393" y="27920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42" name="Straight Connector 41"/>
          <p:cNvCxnSpPr>
            <a:endCxn id="43" idx="2"/>
          </p:cNvCxnSpPr>
          <p:nvPr/>
        </p:nvCxnSpPr>
        <p:spPr>
          <a:xfrm>
            <a:off x="4508158" y="2866041"/>
            <a:ext cx="1537936" cy="35646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Oval 42"/>
          <p:cNvSpPr/>
          <p:nvPr/>
        </p:nvSpPr>
        <p:spPr>
          <a:xfrm>
            <a:off x="6046094" y="3139460"/>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44" name="Straight Connector 43"/>
          <p:cNvCxnSpPr>
            <a:stCxn id="43" idx="7"/>
          </p:cNvCxnSpPr>
          <p:nvPr/>
        </p:nvCxnSpPr>
        <p:spPr>
          <a:xfrm flipV="1">
            <a:off x="6187863" y="1669492"/>
            <a:ext cx="521856" cy="14942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2115047" y="2496709"/>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a:t>
            </a:r>
            <a:endParaRPr kumimoji="0" lang="en-US" sz="1800" b="0" i="0" u="none" strike="noStrike" kern="0" cap="none" spc="0" normalizeH="0" baseline="0" noProof="0" dirty="0">
              <a:ln>
                <a:noFill/>
              </a:ln>
              <a:solidFill>
                <a:sysClr val="windowText" lastClr="000000"/>
              </a:solidFill>
              <a:effectLst/>
              <a:uLnTx/>
              <a:uFillTx/>
            </a:endParaRPr>
          </a:p>
        </p:txBody>
      </p:sp>
      <p:sp>
        <p:nvSpPr>
          <p:cNvPr id="51" name="TextBox 50"/>
          <p:cNvSpPr txBox="1"/>
          <p:nvPr/>
        </p:nvSpPr>
        <p:spPr>
          <a:xfrm>
            <a:off x="4357315" y="2496709"/>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C</a:t>
            </a:r>
            <a:endParaRPr kumimoji="0" lang="en-US" sz="1800" b="0" i="0" u="none" strike="noStrike" kern="0" cap="none" spc="0" normalizeH="0" baseline="0" noProof="0" dirty="0">
              <a:ln>
                <a:noFill/>
              </a:ln>
              <a:solidFill>
                <a:sysClr val="windowText" lastClr="000000"/>
              </a:solidFill>
              <a:effectLst/>
              <a:uLnTx/>
              <a:uFillTx/>
            </a:endParaRPr>
          </a:p>
        </p:txBody>
      </p:sp>
      <p:sp>
        <p:nvSpPr>
          <p:cNvPr id="52" name="TextBox 51"/>
          <p:cNvSpPr txBox="1"/>
          <p:nvPr/>
        </p:nvSpPr>
        <p:spPr>
          <a:xfrm>
            <a:off x="5978298" y="3269353"/>
            <a:ext cx="32733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t>
            </a:r>
            <a:endParaRPr kumimoji="0" lang="en-US" sz="1800" b="0" i="0" u="none" strike="noStrike" kern="0" cap="none" spc="0" normalizeH="0" baseline="0" noProof="0" dirty="0">
              <a:ln>
                <a:noFill/>
              </a:ln>
              <a:solidFill>
                <a:sysClr val="windowText" lastClr="000000"/>
              </a:solidFill>
              <a:effectLst/>
              <a:uLnTx/>
              <a:uFillTx/>
            </a:endParaRPr>
          </a:p>
        </p:txBody>
      </p:sp>
      <p:sp>
        <p:nvSpPr>
          <p:cNvPr id="58" name="Oval 57"/>
          <p:cNvSpPr/>
          <p:nvPr/>
        </p:nvSpPr>
        <p:spPr>
          <a:xfrm>
            <a:off x="6626672" y="1563365"/>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9" name="TextBox 58"/>
          <p:cNvSpPr txBox="1"/>
          <p:nvPr/>
        </p:nvSpPr>
        <p:spPr>
          <a:xfrm>
            <a:off x="6709718" y="1561188"/>
            <a:ext cx="29687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E</a:t>
            </a:r>
            <a:endParaRPr kumimoji="0" lang="en-US" sz="1800" b="0" i="0" u="none" strike="noStrike" kern="0" cap="none" spc="0" normalizeH="0" baseline="0" noProof="0" dirty="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274</a:t>
            </a:fld>
            <a:endParaRPr lang="en-US"/>
          </a:p>
        </p:txBody>
      </p:sp>
    </p:spTree>
    <p:extLst>
      <p:ext uri="{BB962C8B-B14F-4D97-AF65-F5344CB8AC3E}">
        <p14:creationId xmlns:p14="http://schemas.microsoft.com/office/powerpoint/2010/main" val="1828861273"/>
      </p:ext>
    </p:extLst>
  </p:cSld>
  <p:clrMapOvr>
    <a:masterClrMapping/>
  </p:clrMapOvr>
  <p:timing>
    <p:tnLst>
      <p:par>
        <p:cTn id="1" dur="indefinite" restart="never" nodeType="tmRoot"/>
      </p:par>
    </p:tnLst>
  </p:timing>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9" name="Straight Connector 48"/>
          <p:cNvCxnSpPr/>
          <p:nvPr/>
        </p:nvCxnSpPr>
        <p:spPr>
          <a:xfrm>
            <a:off x="6330274" y="2185246"/>
            <a:ext cx="171825" cy="6055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34" name="Rectangle 33"/>
          <p:cNvSpPr/>
          <p:nvPr/>
        </p:nvSpPr>
        <p:spPr>
          <a:xfrm rot="1161059">
            <a:off x="6438291" y="2157389"/>
            <a:ext cx="87784" cy="825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Rectangle 34"/>
          <p:cNvSpPr/>
          <p:nvPr/>
        </p:nvSpPr>
        <p:spPr>
          <a:xfrm rot="763971">
            <a:off x="5893089" y="3117429"/>
            <a:ext cx="87784" cy="825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207916" y="2065686"/>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37" name="Straight Connector 36"/>
          <p:cNvCxnSpPr/>
          <p:nvPr/>
        </p:nvCxnSpPr>
        <p:spPr>
          <a:xfrm>
            <a:off x="2265890" y="2866041"/>
            <a:ext cx="1200646"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V="1">
            <a:off x="3466536" y="2866041"/>
            <a:ext cx="1041622"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Oval 38"/>
          <p:cNvSpPr/>
          <p:nvPr/>
        </p:nvSpPr>
        <p:spPr>
          <a:xfrm>
            <a:off x="2182845" y="2788871"/>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0" name="Oval 39"/>
          <p:cNvSpPr/>
          <p:nvPr/>
        </p:nvSpPr>
        <p:spPr>
          <a:xfrm>
            <a:off x="3393781" y="36461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4433393" y="27920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42" name="Straight Connector 41"/>
          <p:cNvCxnSpPr>
            <a:endCxn id="43" idx="2"/>
          </p:cNvCxnSpPr>
          <p:nvPr/>
        </p:nvCxnSpPr>
        <p:spPr>
          <a:xfrm>
            <a:off x="4508158" y="2866041"/>
            <a:ext cx="1537936" cy="35646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Oval 42"/>
          <p:cNvSpPr/>
          <p:nvPr/>
        </p:nvSpPr>
        <p:spPr>
          <a:xfrm>
            <a:off x="6046094" y="3139460"/>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44" name="Straight Connector 43"/>
          <p:cNvCxnSpPr>
            <a:stCxn id="43" idx="7"/>
          </p:cNvCxnSpPr>
          <p:nvPr/>
        </p:nvCxnSpPr>
        <p:spPr>
          <a:xfrm flipV="1">
            <a:off x="6187863" y="1669492"/>
            <a:ext cx="521856" cy="14942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a:stCxn id="36" idx="3"/>
            <a:endCxn id="40" idx="7"/>
          </p:cNvCxnSpPr>
          <p:nvPr/>
        </p:nvCxnSpPr>
        <p:spPr>
          <a:xfrm flipH="1">
            <a:off x="3535550" y="2213346"/>
            <a:ext cx="2697701" cy="145713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a:stCxn id="36" idx="3"/>
            <a:endCxn id="41" idx="7"/>
          </p:cNvCxnSpPr>
          <p:nvPr/>
        </p:nvCxnSpPr>
        <p:spPr>
          <a:xfrm flipH="1">
            <a:off x="4575162" y="2213346"/>
            <a:ext cx="1658089" cy="60303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a:stCxn id="36" idx="2"/>
          </p:cNvCxnSpPr>
          <p:nvPr/>
        </p:nvCxnSpPr>
        <p:spPr>
          <a:xfrm flipH="1">
            <a:off x="2344667" y="2152184"/>
            <a:ext cx="3863249" cy="66942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H="1">
            <a:off x="5963276" y="2175218"/>
            <a:ext cx="342356" cy="101955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2115047" y="2496709"/>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a:t>
            </a:r>
            <a:endParaRPr kumimoji="0" lang="en-US" sz="1800" b="0" i="0" u="none" strike="noStrike" kern="0" cap="none" spc="0" normalizeH="0" baseline="0" noProof="0" dirty="0">
              <a:ln>
                <a:noFill/>
              </a:ln>
              <a:solidFill>
                <a:sysClr val="windowText" lastClr="000000"/>
              </a:solidFill>
              <a:effectLst/>
              <a:uLnTx/>
              <a:uFillTx/>
            </a:endParaRPr>
          </a:p>
        </p:txBody>
      </p:sp>
      <p:sp>
        <p:nvSpPr>
          <p:cNvPr id="51" name="TextBox 50"/>
          <p:cNvSpPr txBox="1"/>
          <p:nvPr/>
        </p:nvSpPr>
        <p:spPr>
          <a:xfrm>
            <a:off x="4357315" y="2496709"/>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C</a:t>
            </a:r>
            <a:endParaRPr kumimoji="0" lang="en-US" sz="1800" b="0" i="0" u="none" strike="noStrike" kern="0" cap="none" spc="0" normalizeH="0" baseline="0" noProof="0" dirty="0">
              <a:ln>
                <a:noFill/>
              </a:ln>
              <a:solidFill>
                <a:sysClr val="windowText" lastClr="000000"/>
              </a:solidFill>
              <a:effectLst/>
              <a:uLnTx/>
              <a:uFillTx/>
            </a:endParaRPr>
          </a:p>
        </p:txBody>
      </p:sp>
      <p:sp>
        <p:nvSpPr>
          <p:cNvPr id="52" name="TextBox 51"/>
          <p:cNvSpPr txBox="1"/>
          <p:nvPr/>
        </p:nvSpPr>
        <p:spPr>
          <a:xfrm>
            <a:off x="5978298" y="3269353"/>
            <a:ext cx="32733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t>
            </a:r>
            <a:endParaRPr kumimoji="0" lang="en-US" sz="1800" b="0" i="0" u="none" strike="noStrike" kern="0" cap="none" spc="0" normalizeH="0" baseline="0" noProof="0" dirty="0">
              <a:ln>
                <a:noFill/>
              </a:ln>
              <a:solidFill>
                <a:sysClr val="windowText" lastClr="000000"/>
              </a:solidFill>
              <a:effectLst/>
              <a:uLnTx/>
              <a:uFillTx/>
            </a:endParaRPr>
          </a:p>
        </p:txBody>
      </p:sp>
      <p:sp>
        <p:nvSpPr>
          <p:cNvPr id="58" name="Oval 57"/>
          <p:cNvSpPr/>
          <p:nvPr/>
        </p:nvSpPr>
        <p:spPr>
          <a:xfrm>
            <a:off x="6626672" y="1563365"/>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9" name="TextBox 58"/>
          <p:cNvSpPr txBox="1"/>
          <p:nvPr/>
        </p:nvSpPr>
        <p:spPr>
          <a:xfrm>
            <a:off x="6709718" y="1561188"/>
            <a:ext cx="29687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E</a:t>
            </a:r>
            <a:endParaRPr kumimoji="0" lang="en-US" sz="1800" b="0" i="0" u="none" strike="noStrike" kern="0" cap="none" spc="0" normalizeH="0" baseline="0" noProof="0" dirty="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275</a:t>
            </a:fld>
            <a:endParaRPr lang="en-US"/>
          </a:p>
        </p:txBody>
      </p:sp>
    </p:spTree>
    <p:extLst>
      <p:ext uri="{BB962C8B-B14F-4D97-AF65-F5344CB8AC3E}">
        <p14:creationId xmlns:p14="http://schemas.microsoft.com/office/powerpoint/2010/main" val="2007328004"/>
      </p:ext>
    </p:extLst>
  </p:cSld>
  <p:clrMapOvr>
    <a:masterClrMapping/>
  </p:clrMapOvr>
  <p:timing>
    <p:tnLst>
      <p:par>
        <p:cTn id="1" dur="indefinite" restart="never" nodeType="tmRoot"/>
      </p:par>
    </p:tnLst>
  </p:timing>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val 6"/>
          <p:cNvSpPr/>
          <p:nvPr/>
        </p:nvSpPr>
        <p:spPr>
          <a:xfrm>
            <a:off x="6207916" y="2065686"/>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8" name="Straight Connector 7"/>
          <p:cNvCxnSpPr/>
          <p:nvPr/>
        </p:nvCxnSpPr>
        <p:spPr>
          <a:xfrm>
            <a:off x="2265890" y="2866041"/>
            <a:ext cx="1200646"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V="1">
            <a:off x="3466536" y="2866041"/>
            <a:ext cx="1041622"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p:cNvSpPr/>
          <p:nvPr/>
        </p:nvSpPr>
        <p:spPr>
          <a:xfrm>
            <a:off x="2182845" y="2788871"/>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3393781" y="36461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 name="Oval 11"/>
          <p:cNvSpPr/>
          <p:nvPr/>
        </p:nvSpPr>
        <p:spPr>
          <a:xfrm>
            <a:off x="4433393" y="27920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3" name="Straight Connector 12"/>
          <p:cNvCxnSpPr>
            <a:endCxn id="14" idx="2"/>
          </p:cNvCxnSpPr>
          <p:nvPr/>
        </p:nvCxnSpPr>
        <p:spPr>
          <a:xfrm>
            <a:off x="4508158" y="2866041"/>
            <a:ext cx="1537936" cy="35646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Oval 13"/>
          <p:cNvSpPr/>
          <p:nvPr/>
        </p:nvSpPr>
        <p:spPr>
          <a:xfrm>
            <a:off x="6046094" y="3139460"/>
            <a:ext cx="166093" cy="166093"/>
          </a:xfrm>
          <a:prstGeom prst="ellipse">
            <a:avLst/>
          </a:prstGeom>
          <a:solidFill>
            <a:schemeClr val="accent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5" name="Straight Connector 14"/>
          <p:cNvCxnSpPr>
            <a:stCxn id="14" idx="7"/>
          </p:cNvCxnSpPr>
          <p:nvPr/>
        </p:nvCxnSpPr>
        <p:spPr>
          <a:xfrm flipV="1">
            <a:off x="6187863" y="1669492"/>
            <a:ext cx="521856" cy="1494292"/>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2115047" y="2496709"/>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a:t>
            </a:r>
            <a:endParaRPr kumimoji="0" lang="en-US" sz="1800" b="0" i="0" u="none" strike="noStrike" kern="0" cap="none" spc="0" normalizeH="0" baseline="0" noProof="0" dirty="0">
              <a:ln>
                <a:noFill/>
              </a:ln>
              <a:solidFill>
                <a:sysClr val="windowText" lastClr="000000"/>
              </a:solidFill>
              <a:effectLst/>
              <a:uLnTx/>
              <a:uFillTx/>
            </a:endParaRPr>
          </a:p>
        </p:txBody>
      </p:sp>
      <p:sp>
        <p:nvSpPr>
          <p:cNvPr id="21" name="TextBox 20"/>
          <p:cNvSpPr txBox="1"/>
          <p:nvPr/>
        </p:nvSpPr>
        <p:spPr>
          <a:xfrm>
            <a:off x="4357315" y="2496709"/>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C</a:t>
            </a:r>
            <a:endParaRPr kumimoji="0" lang="en-US" sz="1800" b="0" i="0" u="none" strike="noStrike" kern="0" cap="none" spc="0" normalizeH="0" baseline="0" noProof="0" dirty="0">
              <a:ln>
                <a:noFill/>
              </a:ln>
              <a:solidFill>
                <a:sysClr val="windowText" lastClr="000000"/>
              </a:solidFill>
              <a:effectLst/>
              <a:uLnTx/>
              <a:uFillTx/>
            </a:endParaRPr>
          </a:p>
        </p:txBody>
      </p:sp>
      <p:sp>
        <p:nvSpPr>
          <p:cNvPr id="22" name="TextBox 21"/>
          <p:cNvSpPr txBox="1"/>
          <p:nvPr/>
        </p:nvSpPr>
        <p:spPr>
          <a:xfrm>
            <a:off x="5978298" y="3269353"/>
            <a:ext cx="32733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t>
            </a:r>
            <a:endParaRPr kumimoji="0" lang="en-US" sz="1800" b="0" i="0" u="none" strike="noStrike" kern="0" cap="none" spc="0" normalizeH="0" baseline="0" noProof="0" dirty="0">
              <a:ln>
                <a:noFill/>
              </a:ln>
              <a:solidFill>
                <a:sysClr val="windowText" lastClr="000000"/>
              </a:solidFill>
              <a:effectLst/>
              <a:uLnTx/>
              <a:uFillTx/>
            </a:endParaRPr>
          </a:p>
        </p:txBody>
      </p:sp>
      <p:sp>
        <p:nvSpPr>
          <p:cNvPr id="23" name="Oval 22"/>
          <p:cNvSpPr/>
          <p:nvPr/>
        </p:nvSpPr>
        <p:spPr>
          <a:xfrm>
            <a:off x="6626672" y="1563365"/>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4" name="TextBox 23"/>
          <p:cNvSpPr txBox="1"/>
          <p:nvPr/>
        </p:nvSpPr>
        <p:spPr>
          <a:xfrm>
            <a:off x="6709718" y="1561188"/>
            <a:ext cx="29687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E</a:t>
            </a:r>
            <a:endParaRPr kumimoji="0" lang="en-US" sz="1800" b="0" i="0" u="none" strike="noStrike" kern="0" cap="none" spc="0" normalizeH="0" baseline="0" noProof="0" dirty="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276</a:t>
            </a:fld>
            <a:endParaRPr lang="en-US"/>
          </a:p>
        </p:txBody>
      </p:sp>
    </p:spTree>
    <p:extLst>
      <p:ext uri="{BB962C8B-B14F-4D97-AF65-F5344CB8AC3E}">
        <p14:creationId xmlns:p14="http://schemas.microsoft.com/office/powerpoint/2010/main" val="3521014356"/>
      </p:ext>
    </p:extLst>
  </p:cSld>
  <p:clrMapOvr>
    <a:masterClrMapping/>
  </p:clrMapOvr>
  <p:timing>
    <p:tnLst>
      <p:par>
        <p:cTn id="1" dur="indefinite" restart="never" nodeType="tmRoot"/>
      </p:par>
    </p:tnLst>
  </p:timing>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p:cNvSpPr/>
          <p:nvPr/>
        </p:nvSpPr>
        <p:spPr>
          <a:xfrm>
            <a:off x="6207916" y="2065686"/>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5" name="Straight Connector 4"/>
          <p:cNvCxnSpPr/>
          <p:nvPr/>
        </p:nvCxnSpPr>
        <p:spPr>
          <a:xfrm>
            <a:off x="2265890" y="2866041"/>
            <a:ext cx="1200646"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flipV="1">
            <a:off x="3466536" y="2866041"/>
            <a:ext cx="1041622"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7" name="Oval 6"/>
          <p:cNvSpPr/>
          <p:nvPr/>
        </p:nvSpPr>
        <p:spPr>
          <a:xfrm>
            <a:off x="2182845" y="2788871"/>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 name="Oval 7"/>
          <p:cNvSpPr/>
          <p:nvPr/>
        </p:nvSpPr>
        <p:spPr>
          <a:xfrm>
            <a:off x="3393781" y="36461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 name="Oval 8"/>
          <p:cNvSpPr/>
          <p:nvPr/>
        </p:nvSpPr>
        <p:spPr>
          <a:xfrm>
            <a:off x="4433393" y="27920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0" name="Straight Connector 9"/>
          <p:cNvCxnSpPr>
            <a:endCxn id="11" idx="2"/>
          </p:cNvCxnSpPr>
          <p:nvPr/>
        </p:nvCxnSpPr>
        <p:spPr>
          <a:xfrm>
            <a:off x="4508158" y="2866041"/>
            <a:ext cx="1537936" cy="35646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a:off x="6046094" y="3139460"/>
            <a:ext cx="166093" cy="166093"/>
          </a:xfrm>
          <a:prstGeom prst="ellipse">
            <a:avLst/>
          </a:prstGeom>
          <a:solidFill>
            <a:schemeClr val="accent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2" name="Straight Connector 11"/>
          <p:cNvCxnSpPr>
            <a:stCxn id="11" idx="7"/>
          </p:cNvCxnSpPr>
          <p:nvPr/>
        </p:nvCxnSpPr>
        <p:spPr>
          <a:xfrm flipV="1">
            <a:off x="6187863" y="1669492"/>
            <a:ext cx="521856" cy="1494292"/>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115047" y="2496709"/>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a:t>
            </a:r>
            <a:endParaRPr kumimoji="0" lang="en-US" sz="1800" b="0" i="0" u="none" strike="noStrike" kern="0" cap="none" spc="0" normalizeH="0" baseline="0" noProof="0" dirty="0">
              <a:ln>
                <a:noFill/>
              </a:ln>
              <a:solidFill>
                <a:sysClr val="windowText" lastClr="000000"/>
              </a:solidFill>
              <a:effectLst/>
              <a:uLnTx/>
              <a:uFillTx/>
            </a:endParaRPr>
          </a:p>
        </p:txBody>
      </p:sp>
      <p:sp>
        <p:nvSpPr>
          <p:cNvPr id="14" name="TextBox 13"/>
          <p:cNvSpPr txBox="1"/>
          <p:nvPr/>
        </p:nvSpPr>
        <p:spPr>
          <a:xfrm>
            <a:off x="4357315" y="2496709"/>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C</a:t>
            </a:r>
            <a:endParaRPr kumimoji="0" lang="en-US" sz="1800" b="0" i="0" u="none" strike="noStrike" kern="0" cap="none" spc="0" normalizeH="0" baseline="0" noProof="0" dirty="0">
              <a:ln>
                <a:noFill/>
              </a:ln>
              <a:solidFill>
                <a:sysClr val="windowText" lastClr="000000"/>
              </a:solidFill>
              <a:effectLst/>
              <a:uLnTx/>
              <a:uFillTx/>
            </a:endParaRPr>
          </a:p>
        </p:txBody>
      </p:sp>
      <p:sp>
        <p:nvSpPr>
          <p:cNvPr id="15" name="TextBox 14"/>
          <p:cNvSpPr txBox="1"/>
          <p:nvPr/>
        </p:nvSpPr>
        <p:spPr>
          <a:xfrm>
            <a:off x="5978298" y="3269353"/>
            <a:ext cx="32733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t>
            </a:r>
            <a:endParaRPr kumimoji="0" lang="en-US" sz="1800" b="0" i="0" u="none" strike="noStrike" kern="0" cap="none" spc="0" normalizeH="0" baseline="0" noProof="0" dirty="0">
              <a:ln>
                <a:noFill/>
              </a:ln>
              <a:solidFill>
                <a:sysClr val="windowText" lastClr="000000"/>
              </a:solidFill>
              <a:effectLst/>
              <a:uLnTx/>
              <a:uFillTx/>
            </a:endParaRPr>
          </a:p>
        </p:txBody>
      </p:sp>
      <p:sp>
        <p:nvSpPr>
          <p:cNvPr id="16" name="Oval 15"/>
          <p:cNvSpPr/>
          <p:nvPr/>
        </p:nvSpPr>
        <p:spPr>
          <a:xfrm>
            <a:off x="6626672" y="1563365"/>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7" name="TextBox 16"/>
          <p:cNvSpPr txBox="1"/>
          <p:nvPr/>
        </p:nvSpPr>
        <p:spPr>
          <a:xfrm>
            <a:off x="6709718" y="1561188"/>
            <a:ext cx="29687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E</a:t>
            </a:r>
            <a:endParaRPr kumimoji="0" lang="en-US" sz="1800" b="0" i="0" u="none" strike="noStrike" kern="0" cap="none" spc="0" normalizeH="0" baseline="0" noProof="0" dirty="0">
              <a:ln>
                <a:noFill/>
              </a:ln>
              <a:solidFill>
                <a:sysClr val="windowText" lastClr="000000"/>
              </a:solidFill>
              <a:effectLst/>
              <a:uLnTx/>
              <a:uFillTx/>
            </a:endParaRPr>
          </a:p>
        </p:txBody>
      </p:sp>
      <p:sp>
        <p:nvSpPr>
          <p:cNvPr id="18" name="Oval Callout 17"/>
          <p:cNvSpPr/>
          <p:nvPr/>
        </p:nvSpPr>
        <p:spPr>
          <a:xfrm>
            <a:off x="3636768" y="995519"/>
            <a:ext cx="1925436" cy="902344"/>
          </a:xfrm>
          <a:prstGeom prst="wedgeEllipseCallout">
            <a:avLst>
              <a:gd name="adj1" fmla="val 81633"/>
              <a:gd name="adj2" fmla="val 76180"/>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chemeClr val="bg1"/>
                </a:solidFill>
                <a:effectLst/>
                <a:uLnTx/>
                <a:uFillTx/>
              </a:rPr>
              <a:t>Notify: right route</a:t>
            </a:r>
            <a:endParaRPr kumimoji="0" lang="en-US" sz="2000" b="0" i="0" u="none" strike="noStrike" kern="0" cap="none" spc="0" normalizeH="0" baseline="0" noProof="0" dirty="0">
              <a:ln>
                <a:noFill/>
              </a:ln>
              <a:solidFill>
                <a:schemeClr val="bg1"/>
              </a:solidFill>
              <a:effectLst/>
              <a:uLnTx/>
              <a:uFillTx/>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277</a:t>
            </a:fld>
            <a:endParaRPr lang="en-US"/>
          </a:p>
        </p:txBody>
      </p:sp>
    </p:spTree>
    <p:extLst>
      <p:ext uri="{BB962C8B-B14F-4D97-AF65-F5344CB8AC3E}">
        <p14:creationId xmlns:p14="http://schemas.microsoft.com/office/powerpoint/2010/main" val="584588327"/>
      </p:ext>
    </p:extLst>
  </p:cSld>
  <p:clrMapOvr>
    <a:masterClrMapping/>
  </p:clrMapOvr>
  <p:timing>
    <p:tnLst>
      <p:par>
        <p:cTn id="1" dur="indefinite" restart="never" nodeType="tmRoot"/>
      </p:par>
    </p:tnLst>
  </p:timing>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5"/>
          <p:cNvSpPr>
            <a:spLocks noGrp="1"/>
          </p:cNvSpPr>
          <p:nvPr>
            <p:ph type="title"/>
          </p:nvPr>
        </p:nvSpPr>
        <p:spPr>
          <a:xfrm>
            <a:off x="457200" y="274637"/>
            <a:ext cx="8229600" cy="1143000"/>
          </a:xfrm>
        </p:spPr>
        <p:txBody>
          <a:bodyPr>
            <a:normAutofit/>
          </a:bodyPr>
          <a:lstStyle/>
          <a:p>
            <a:r>
              <a:rPr lang="vi-VN" sz="5400" dirty="0" smtClean="0">
                <a:latin typeface="Cambria"/>
                <a:ea typeface="Cambria"/>
                <a:cs typeface="Cambria"/>
                <a:sym typeface="Cambria"/>
              </a:rPr>
              <a:t>DEMO</a:t>
            </a:r>
            <a:endParaRPr lang="en-US" sz="5400" dirty="0">
              <a:latin typeface="Cambria"/>
              <a:ea typeface="Cambria"/>
              <a:cs typeface="Cambria"/>
              <a:sym typeface="Cambria"/>
            </a:endParaRPr>
          </a:p>
        </p:txBody>
      </p:sp>
      <p:sp>
        <p:nvSpPr>
          <p:cNvPr id="5" name="Content Placeholder 2"/>
          <p:cNvSpPr txBox="1">
            <a:spLocks/>
          </p:cNvSpPr>
          <p:nvPr/>
        </p:nvSpPr>
        <p:spPr>
          <a:xfrm>
            <a:off x="628650" y="1825625"/>
            <a:ext cx="7886700" cy="4351338"/>
          </a:xfrm>
          <a:prstGeom prst="rect">
            <a:avLst/>
          </a:prstGeom>
        </p:spPr>
        <p:txBody>
          <a:bodyPr vert="horz" lIns="91425" tIns="91425" rIns="91425" bIns="91425" rtlCol="0" anchor="t" anchorCtr="0">
            <a:normAutofit/>
          </a:bodyPr>
          <a:lstStyle>
            <a:lvl1pPr marL="228594" indent="-228594" algn="l" defTabSz="914377" rtl="0" eaLnBrk="1" latinLnBrk="0" hangingPunct="1">
              <a:lnSpc>
                <a:spcPct val="90000"/>
              </a:lnSpc>
              <a:spcBef>
                <a:spcPts val="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9pPr>
          </a:lstStyle>
          <a:p>
            <a:pPr marL="514350" marR="0" lvl="0" indent="-514350" algn="l" defTabSz="914377" rtl="0" eaLnBrk="1" fontAlgn="auto" latinLnBrk="0" hangingPunct="1">
              <a:lnSpc>
                <a:spcPct val="90000"/>
              </a:lnSpc>
              <a:spcBef>
                <a:spcPts val="0"/>
              </a:spcBef>
              <a:spcAft>
                <a:spcPts val="0"/>
              </a:spcAft>
              <a:buClrTx/>
              <a:buSzTx/>
              <a:buFont typeface="Arial" panose="020B0604020202020204" pitchFamily="34" charset="0"/>
              <a:buAutoNum type="arabicPeriod"/>
              <a:tabLst/>
              <a:defRPr/>
            </a:pPr>
            <a:r>
              <a:rPr kumimoji="0" lang="en-US" sz="2800" b="0" i="0" u="none" strike="noStrike" kern="1200" cap="none" spc="0" normalizeH="0" baseline="0" noProof="0" dirty="0" smtClean="0">
                <a:ln>
                  <a:noFill/>
                </a:ln>
                <a:solidFill>
                  <a:schemeClr val="tx1"/>
                </a:solidFill>
                <a:effectLst/>
                <a:uLnTx/>
                <a:uFillTx/>
                <a:latin typeface="+mn-lt"/>
                <a:ea typeface="+mn-ea"/>
                <a:cs typeface="+mn-cs"/>
              </a:rPr>
              <a:t>Search route</a:t>
            </a:r>
          </a:p>
          <a:p>
            <a:pPr marL="514350" marR="0" lvl="0" indent="-514350" algn="l" defTabSz="914377" rtl="0" eaLnBrk="1" fontAlgn="auto" latinLnBrk="0" hangingPunct="1">
              <a:lnSpc>
                <a:spcPct val="90000"/>
              </a:lnSpc>
              <a:spcBef>
                <a:spcPts val="0"/>
              </a:spcBef>
              <a:spcAft>
                <a:spcPts val="0"/>
              </a:spcAft>
              <a:buClrTx/>
              <a:buSzTx/>
              <a:buFont typeface="Arial" panose="020B0604020202020204" pitchFamily="34" charset="0"/>
              <a:buAutoNum type="arabicPeriod"/>
              <a:tabLst/>
              <a:defRPr/>
            </a:pPr>
            <a:r>
              <a:rPr kumimoji="0" lang="en-US" sz="2800" b="0" i="0" u="none" strike="noStrike" kern="1200" cap="none" spc="0" normalizeH="0" baseline="0" noProof="0" dirty="0">
                <a:ln>
                  <a:noFill/>
                </a:ln>
                <a:solidFill>
                  <a:schemeClr val="tx1"/>
                </a:solidFill>
                <a:effectLst/>
                <a:uLnTx/>
                <a:uFillTx/>
                <a:latin typeface="+mn-lt"/>
                <a:ea typeface="+mn-ea"/>
                <a:cs typeface="+mn-cs"/>
              </a:rPr>
              <a:t>Start tracking and notify</a:t>
            </a:r>
          </a:p>
          <a:p>
            <a:pPr marL="514350" marR="0" lvl="0" indent="-514350" algn="l" defTabSz="914377" rtl="0" eaLnBrk="1" fontAlgn="auto" latinLnBrk="0" hangingPunct="1">
              <a:lnSpc>
                <a:spcPct val="90000"/>
              </a:lnSpc>
              <a:spcBef>
                <a:spcPts val="0"/>
              </a:spcBef>
              <a:spcAft>
                <a:spcPts val="0"/>
              </a:spcAft>
              <a:buClrTx/>
              <a:buSzTx/>
              <a:buFont typeface="Arial" panose="020B0604020202020204" pitchFamily="34" charset="0"/>
              <a:buAutoNum type="arabicPeriod"/>
              <a:tabLst/>
              <a:defRPr/>
            </a:pPr>
            <a:r>
              <a:rPr kumimoji="0" lang="en-US" sz="2800" b="0" i="0" u="none" strike="noStrike" kern="1200" cap="none" spc="0" normalizeH="0" baseline="0" noProof="0" dirty="0" smtClean="0">
                <a:ln>
                  <a:noFill/>
                </a:ln>
                <a:solidFill>
                  <a:schemeClr val="tx1"/>
                </a:solidFill>
                <a:effectLst/>
                <a:uLnTx/>
                <a:uFillTx/>
                <a:latin typeface="+mn-lt"/>
                <a:ea typeface="+mn-ea"/>
                <a:cs typeface="+mn-cs"/>
              </a:rPr>
              <a:t>Notify When user go to wrong route</a:t>
            </a:r>
            <a:endParaRPr kumimoji="0" lang="en-US" sz="2800" b="0" i="0" u="none" strike="noStrike" kern="1200" cap="none" spc="0" normalizeH="0" baseline="0" noProof="0" dirty="0">
              <a:ln>
                <a:noFill/>
              </a:ln>
              <a:solidFill>
                <a:schemeClr val="tx1"/>
              </a:solidFill>
              <a:effectLst/>
              <a:uLnTx/>
              <a:uFillTx/>
              <a:latin typeface="+mn-lt"/>
              <a:ea typeface="+mn-ea"/>
              <a:cs typeface="+mn-cs"/>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278</a:t>
            </a:fld>
            <a:endParaRPr lang="en-US"/>
          </a:p>
        </p:txBody>
      </p:sp>
    </p:spTree>
    <p:extLst>
      <p:ext uri="{BB962C8B-B14F-4D97-AF65-F5344CB8AC3E}">
        <p14:creationId xmlns:p14="http://schemas.microsoft.com/office/powerpoint/2010/main" val="303198286"/>
      </p:ext>
    </p:extLst>
  </p:cSld>
  <p:clrMapOvr>
    <a:masterClrMapping/>
  </p:clrMapOvr>
  <p:timing>
    <p:tnLst>
      <p:par>
        <p:cTn id="1" dur="indefinite" restart="never" nodeType="tmRoot"/>
      </p:par>
    </p:tnLst>
  </p:timing>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6000" dirty="0" smtClean="0">
                <a:solidFill>
                  <a:schemeClr val="bg1"/>
                </a:solidFill>
                <a:latin typeface="Cambria" pitchFamily="18" charset="0"/>
              </a:rPr>
              <a:t>Outcome</a:t>
            </a:r>
            <a:endParaRPr lang="en-US" sz="6000" dirty="0">
              <a:solidFill>
                <a:schemeClr val="bg1"/>
              </a:solidFill>
              <a:latin typeface="Cambria" pitchFamily="18" charset="0"/>
            </a:endParaRPr>
          </a:p>
        </p:txBody>
      </p:sp>
      <p:grpSp>
        <p:nvGrpSpPr>
          <p:cNvPr id="16" name="Group 15"/>
          <p:cNvGrpSpPr/>
          <p:nvPr/>
        </p:nvGrpSpPr>
        <p:grpSpPr>
          <a:xfrm>
            <a:off x="3370088" y="3466888"/>
            <a:ext cx="1920719" cy="1522345"/>
            <a:chOff x="3480838" y="3466888"/>
            <a:chExt cx="1920719" cy="1522345"/>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87747" y="3466888"/>
              <a:ext cx="1306902" cy="1306902"/>
            </a:xfrm>
            <a:prstGeom prst="rect">
              <a:avLst/>
            </a:prstGeom>
          </p:spPr>
        </p:pic>
        <p:sp>
          <p:nvSpPr>
            <p:cNvPr id="8" name="TextBox 7"/>
            <p:cNvSpPr txBox="1"/>
            <p:nvPr/>
          </p:nvSpPr>
          <p:spPr>
            <a:xfrm>
              <a:off x="3480838" y="4558346"/>
              <a:ext cx="1920719" cy="43088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200" b="1" i="0" u="none" strike="noStrike" kern="0" cap="none" spc="0" normalizeH="0" baseline="0" noProof="0" dirty="0" smtClean="0">
                  <a:ln>
                    <a:noFill/>
                  </a:ln>
                  <a:solidFill>
                    <a:sysClr val="windowText" lastClr="000000"/>
                  </a:solidFill>
                  <a:effectLst/>
                  <a:uLnTx/>
                  <a:uFillTx/>
                  <a:latin typeface="Cambria" panose="02040503050406030204" pitchFamily="18" charset="0"/>
                </a:rPr>
                <a:t>Street Router</a:t>
              </a:r>
              <a:endParaRPr kumimoji="0" lang="en-US" sz="22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sp>
        <p:nvSpPr>
          <p:cNvPr id="7" name="Slide Number Placeholder 4"/>
          <p:cNvSpPr>
            <a:spLocks noGrp="1"/>
          </p:cNvSpPr>
          <p:nvPr>
            <p:ph type="sldNum" sz="quarter" idx="12"/>
          </p:nvPr>
        </p:nvSpPr>
        <p:spPr>
          <a:xfrm>
            <a:off x="6457950" y="6356351"/>
            <a:ext cx="2057400" cy="365125"/>
          </a:xfrm>
        </p:spPr>
        <p:txBody>
          <a:bodyPr/>
          <a:lstStyle/>
          <a:p>
            <a:pPr algn="r"/>
            <a:r>
              <a:rPr lang="en-US" sz="1200" dirty="0" smtClean="0">
                <a:solidFill>
                  <a:schemeClr val="bg1">
                    <a:lumMod val="65000"/>
                  </a:schemeClr>
                </a:solidFill>
              </a:rPr>
              <a:t>279</a:t>
            </a:r>
            <a:endParaRPr lang="en-US" sz="1200" dirty="0">
              <a:solidFill>
                <a:schemeClr val="bg1">
                  <a:lumMod val="65000"/>
                </a:schemeClr>
              </a:solidFill>
            </a:endParaRPr>
          </a:p>
        </p:txBody>
      </p:sp>
    </p:spTree>
    <p:extLst>
      <p:ext uri="{BB962C8B-B14F-4D97-AF65-F5344CB8AC3E}">
        <p14:creationId xmlns:p14="http://schemas.microsoft.com/office/powerpoint/2010/main" val="261451404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93664" y="405782"/>
            <a:ext cx="3322320" cy="6121947"/>
          </a:xfrm>
          <a:prstGeom prst="rect">
            <a:avLst/>
          </a:prstGeom>
        </p:spPr>
      </p:pic>
      <p:sp>
        <p:nvSpPr>
          <p:cNvPr id="3" name="Slide Number Placeholder 2"/>
          <p:cNvSpPr>
            <a:spLocks noGrp="1"/>
          </p:cNvSpPr>
          <p:nvPr>
            <p:ph type="sldNum" sz="quarter" idx="12"/>
          </p:nvPr>
        </p:nvSpPr>
        <p:spPr/>
        <p:txBody>
          <a:bodyPr/>
          <a:lstStyle/>
          <a:p>
            <a:fld id="{0E8E0603-4C39-4EF1-A0FE-816FABFA11C3}" type="slidenum">
              <a:rPr lang="en-US" smtClean="0"/>
              <a:t>28</a:t>
            </a:fld>
            <a:endParaRPr lang="en-US"/>
          </a:p>
        </p:txBody>
      </p:sp>
    </p:spTree>
    <p:extLst>
      <p:ext uri="{BB962C8B-B14F-4D97-AF65-F5344CB8AC3E}">
        <p14:creationId xmlns:p14="http://schemas.microsoft.com/office/powerpoint/2010/main" val="3694551197"/>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6000" dirty="0" smtClean="0">
                <a:solidFill>
                  <a:schemeClr val="bg1"/>
                </a:solidFill>
                <a:latin typeface="Cambria" pitchFamily="18" charset="0"/>
              </a:rPr>
              <a:t>Outcome</a:t>
            </a:r>
            <a:endParaRPr lang="en-US" sz="6000" dirty="0">
              <a:solidFill>
                <a:schemeClr val="bg1"/>
              </a:solidFill>
              <a:latin typeface="Cambria" pitchFamily="18" charset="0"/>
            </a:endParaRPr>
          </a:p>
        </p:txBody>
      </p:sp>
      <p:grpSp>
        <p:nvGrpSpPr>
          <p:cNvPr id="16" name="Group 15"/>
          <p:cNvGrpSpPr/>
          <p:nvPr/>
        </p:nvGrpSpPr>
        <p:grpSpPr>
          <a:xfrm>
            <a:off x="3651544" y="3466888"/>
            <a:ext cx="1808508" cy="1522346"/>
            <a:chOff x="3762294" y="3466888"/>
            <a:chExt cx="1808508" cy="1522346"/>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87747" y="3466888"/>
              <a:ext cx="1306902" cy="1306902"/>
            </a:xfrm>
            <a:prstGeom prst="rect">
              <a:avLst/>
            </a:prstGeom>
          </p:spPr>
        </p:pic>
        <p:sp>
          <p:nvSpPr>
            <p:cNvPr id="8" name="TextBox 7"/>
            <p:cNvSpPr txBox="1"/>
            <p:nvPr/>
          </p:nvSpPr>
          <p:spPr>
            <a:xfrm>
              <a:off x="3762294" y="4589124"/>
              <a:ext cx="180850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Street Router</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5" name="Group 4"/>
          <p:cNvGrpSpPr/>
          <p:nvPr/>
        </p:nvGrpSpPr>
        <p:grpSpPr>
          <a:xfrm>
            <a:off x="820214" y="1642667"/>
            <a:ext cx="1587294" cy="1565926"/>
            <a:chOff x="820214" y="1642667"/>
            <a:chExt cx="1587294" cy="1565926"/>
          </a:xfrm>
        </p:grpSpPr>
        <p:pic>
          <p:nvPicPr>
            <p:cNvPr id="10" name="Picture 2" descr="C:\Users\ngoan\Desktop\image\bu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6342" y="1642667"/>
              <a:ext cx="1135039" cy="1135039"/>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820214" y="2777706"/>
              <a:ext cx="1587294" cy="43088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200" b="1" i="0" u="none" strike="noStrike" kern="0" cap="none" spc="0" normalizeH="0" baseline="0" noProof="0" dirty="0" smtClean="0">
                  <a:ln>
                    <a:noFill/>
                  </a:ln>
                  <a:solidFill>
                    <a:sysClr val="windowText" lastClr="000000"/>
                  </a:solidFill>
                  <a:effectLst/>
                  <a:uLnTx/>
                  <a:uFillTx/>
                  <a:latin typeface="Cambria" panose="02040503050406030204" pitchFamily="18" charset="0"/>
                </a:rPr>
                <a:t>Search bus</a:t>
              </a:r>
              <a:endParaRPr kumimoji="0" lang="en-US" sz="22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sp>
        <p:nvSpPr>
          <p:cNvPr id="12" name="Slide Number Placeholder 4"/>
          <p:cNvSpPr>
            <a:spLocks noGrp="1"/>
          </p:cNvSpPr>
          <p:nvPr>
            <p:ph type="sldNum" sz="quarter" idx="12"/>
          </p:nvPr>
        </p:nvSpPr>
        <p:spPr>
          <a:xfrm>
            <a:off x="6457950" y="6356351"/>
            <a:ext cx="2057400" cy="365125"/>
          </a:xfrm>
        </p:spPr>
        <p:txBody>
          <a:bodyPr/>
          <a:lstStyle/>
          <a:p>
            <a:pPr algn="r"/>
            <a:r>
              <a:rPr lang="en-US" sz="1200" dirty="0" smtClean="0">
                <a:solidFill>
                  <a:schemeClr val="bg1">
                    <a:lumMod val="65000"/>
                  </a:schemeClr>
                </a:solidFill>
              </a:rPr>
              <a:t>280</a:t>
            </a:r>
            <a:endParaRPr lang="en-US" sz="1200" dirty="0">
              <a:solidFill>
                <a:schemeClr val="bg1">
                  <a:lumMod val="65000"/>
                </a:schemeClr>
              </a:solidFill>
            </a:endParaRPr>
          </a:p>
        </p:txBody>
      </p:sp>
    </p:spTree>
    <p:extLst>
      <p:ext uri="{BB962C8B-B14F-4D97-AF65-F5344CB8AC3E}">
        <p14:creationId xmlns:p14="http://schemas.microsoft.com/office/powerpoint/2010/main" val="563546879"/>
      </p:ext>
    </p:extLst>
  </p:cSld>
  <p:clrMapOvr>
    <a:masterClrMapping/>
  </p:clrMapOvr>
  <p:timing>
    <p:tnLst>
      <p:par>
        <p:cTn id="1" dur="indefinite" restart="never" nodeType="tmRoot"/>
      </p:par>
    </p:tnLst>
  </p:timing>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6000" dirty="0" smtClean="0">
                <a:solidFill>
                  <a:schemeClr val="bg1"/>
                </a:solidFill>
                <a:latin typeface="Cambria" pitchFamily="18" charset="0"/>
              </a:rPr>
              <a:t>Outcome</a:t>
            </a:r>
            <a:endParaRPr lang="en-US" sz="6000" dirty="0">
              <a:solidFill>
                <a:schemeClr val="bg1"/>
              </a:solidFill>
              <a:latin typeface="Cambria" pitchFamily="18" charset="0"/>
            </a:endParaRPr>
          </a:p>
        </p:txBody>
      </p:sp>
      <p:grpSp>
        <p:nvGrpSpPr>
          <p:cNvPr id="16" name="Group 15"/>
          <p:cNvGrpSpPr/>
          <p:nvPr/>
        </p:nvGrpSpPr>
        <p:grpSpPr>
          <a:xfrm>
            <a:off x="3461010" y="3466888"/>
            <a:ext cx="1920719" cy="1497789"/>
            <a:chOff x="3571760" y="3466888"/>
            <a:chExt cx="1920719" cy="1497789"/>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87747" y="3466888"/>
              <a:ext cx="1306902" cy="1306902"/>
            </a:xfrm>
            <a:prstGeom prst="rect">
              <a:avLst/>
            </a:prstGeom>
          </p:spPr>
        </p:pic>
        <p:sp>
          <p:nvSpPr>
            <p:cNvPr id="8" name="TextBox 7"/>
            <p:cNvSpPr txBox="1"/>
            <p:nvPr/>
          </p:nvSpPr>
          <p:spPr>
            <a:xfrm>
              <a:off x="3571760" y="4533790"/>
              <a:ext cx="1920719" cy="43088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200" b="1" i="0" u="none" strike="noStrike" kern="0" cap="none" spc="0" normalizeH="0" baseline="0" noProof="0" dirty="0" smtClean="0">
                  <a:ln>
                    <a:noFill/>
                  </a:ln>
                  <a:solidFill>
                    <a:sysClr val="windowText" lastClr="000000"/>
                  </a:solidFill>
                  <a:effectLst/>
                  <a:uLnTx/>
                  <a:uFillTx/>
                  <a:latin typeface="Cambria" panose="02040503050406030204" pitchFamily="18" charset="0"/>
                </a:rPr>
                <a:t>Street Router</a:t>
              </a:r>
              <a:endParaRPr kumimoji="0" lang="en-US" sz="22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5" name="Group 4"/>
          <p:cNvGrpSpPr/>
          <p:nvPr/>
        </p:nvGrpSpPr>
        <p:grpSpPr>
          <a:xfrm>
            <a:off x="820214" y="1642667"/>
            <a:ext cx="1587294" cy="1565926"/>
            <a:chOff x="820214" y="1642667"/>
            <a:chExt cx="1587294" cy="1565926"/>
          </a:xfrm>
        </p:grpSpPr>
        <p:pic>
          <p:nvPicPr>
            <p:cNvPr id="10" name="Picture 2" descr="C:\Users\ngoan\Desktop\image\bu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6342" y="1642667"/>
              <a:ext cx="1135039" cy="1135039"/>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820214" y="2777706"/>
              <a:ext cx="1587294" cy="43088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200" b="1" i="0" u="none" strike="noStrike" kern="0" cap="none" spc="0" normalizeH="0" baseline="0" noProof="0" dirty="0" smtClean="0">
                  <a:ln>
                    <a:noFill/>
                  </a:ln>
                  <a:solidFill>
                    <a:sysClr val="windowText" lastClr="000000"/>
                  </a:solidFill>
                  <a:effectLst/>
                  <a:uLnTx/>
                  <a:uFillTx/>
                  <a:latin typeface="Cambria" panose="02040503050406030204" pitchFamily="18" charset="0"/>
                </a:rPr>
                <a:t>Search bus</a:t>
              </a:r>
              <a:endParaRPr kumimoji="0" lang="en-US" sz="22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6" name="Group 5"/>
          <p:cNvGrpSpPr/>
          <p:nvPr/>
        </p:nvGrpSpPr>
        <p:grpSpPr>
          <a:xfrm>
            <a:off x="3608434" y="1642667"/>
            <a:ext cx="1927131" cy="1548490"/>
            <a:chOff x="3608434" y="1642667"/>
            <a:chExt cx="1927131" cy="1548490"/>
          </a:xfrm>
        </p:grpSpPr>
        <p:pic>
          <p:nvPicPr>
            <p:cNvPr id="9" name="Picture 2" descr="C:\Users\ngoan\Desktop\image\24598-200.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53851" y="1642667"/>
              <a:ext cx="1135039" cy="1135039"/>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3608434" y="2760270"/>
              <a:ext cx="1927131" cy="43088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200" b="1" i="0" u="none" strike="noStrike" kern="0" cap="none" spc="0" normalizeH="0" baseline="0" noProof="0" dirty="0" smtClean="0">
                  <a:ln>
                    <a:noFill/>
                  </a:ln>
                  <a:solidFill>
                    <a:sysClr val="windowText" lastClr="000000"/>
                  </a:solidFill>
                  <a:effectLst/>
                  <a:uLnTx/>
                  <a:uFillTx/>
                  <a:latin typeface="Cambria" panose="02040503050406030204" pitchFamily="18" charset="0"/>
                </a:rPr>
                <a:t>Search motor</a:t>
              </a:r>
              <a:endParaRPr kumimoji="0" lang="en-US" sz="22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sp>
        <p:nvSpPr>
          <p:cNvPr id="13" name="Slide Number Placeholder 4"/>
          <p:cNvSpPr>
            <a:spLocks noGrp="1"/>
          </p:cNvSpPr>
          <p:nvPr>
            <p:ph type="sldNum" sz="quarter" idx="12"/>
          </p:nvPr>
        </p:nvSpPr>
        <p:spPr>
          <a:xfrm>
            <a:off x="6457950" y="6356351"/>
            <a:ext cx="2057400" cy="365125"/>
          </a:xfrm>
        </p:spPr>
        <p:txBody>
          <a:bodyPr/>
          <a:lstStyle/>
          <a:p>
            <a:pPr algn="r"/>
            <a:r>
              <a:rPr lang="en-US" sz="1200" dirty="0" smtClean="0">
                <a:solidFill>
                  <a:schemeClr val="bg1">
                    <a:lumMod val="65000"/>
                  </a:schemeClr>
                </a:solidFill>
              </a:rPr>
              <a:t>281</a:t>
            </a:r>
            <a:endParaRPr lang="en-US" sz="1200" dirty="0">
              <a:solidFill>
                <a:schemeClr val="bg1">
                  <a:lumMod val="65000"/>
                </a:schemeClr>
              </a:solidFill>
            </a:endParaRPr>
          </a:p>
        </p:txBody>
      </p:sp>
    </p:spTree>
    <p:extLst>
      <p:ext uri="{BB962C8B-B14F-4D97-AF65-F5344CB8AC3E}">
        <p14:creationId xmlns:p14="http://schemas.microsoft.com/office/powerpoint/2010/main" val="179126628"/>
      </p:ext>
    </p:extLst>
  </p:cSld>
  <p:clrMapOvr>
    <a:masterClrMapping/>
  </p:clrMapOvr>
  <p:timing>
    <p:tnLst>
      <p:par>
        <p:cTn id="1" dur="indefinite" restart="never" nodeType="tmRoot"/>
      </p:par>
    </p:tnLst>
  </p:timing>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6000" dirty="0" smtClean="0">
                <a:solidFill>
                  <a:schemeClr val="bg1"/>
                </a:solidFill>
                <a:latin typeface="Cambria" pitchFamily="18" charset="0"/>
              </a:rPr>
              <a:t>Outcome</a:t>
            </a:r>
            <a:endParaRPr lang="en-US" sz="6000" dirty="0">
              <a:solidFill>
                <a:schemeClr val="bg1"/>
              </a:solidFill>
              <a:latin typeface="Cambria" pitchFamily="18" charset="0"/>
            </a:endParaRPr>
          </a:p>
        </p:txBody>
      </p:sp>
      <p:grpSp>
        <p:nvGrpSpPr>
          <p:cNvPr id="16" name="Group 15"/>
          <p:cNvGrpSpPr/>
          <p:nvPr/>
        </p:nvGrpSpPr>
        <p:grpSpPr>
          <a:xfrm>
            <a:off x="3461010" y="3466888"/>
            <a:ext cx="1920719" cy="1478405"/>
            <a:chOff x="3571760" y="3466888"/>
            <a:chExt cx="1920719" cy="1478405"/>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87747" y="3466888"/>
              <a:ext cx="1306902" cy="1306902"/>
            </a:xfrm>
            <a:prstGeom prst="rect">
              <a:avLst/>
            </a:prstGeom>
          </p:spPr>
        </p:pic>
        <p:sp>
          <p:nvSpPr>
            <p:cNvPr id="8" name="TextBox 7"/>
            <p:cNvSpPr txBox="1"/>
            <p:nvPr/>
          </p:nvSpPr>
          <p:spPr>
            <a:xfrm>
              <a:off x="3571760" y="4514406"/>
              <a:ext cx="1920719" cy="43088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200" b="1" i="0" u="none" strike="noStrike" kern="0" cap="none" spc="0" normalizeH="0" baseline="0" noProof="0" dirty="0" smtClean="0">
                  <a:ln>
                    <a:noFill/>
                  </a:ln>
                  <a:solidFill>
                    <a:sysClr val="windowText" lastClr="000000"/>
                  </a:solidFill>
                  <a:effectLst/>
                  <a:uLnTx/>
                  <a:uFillTx/>
                  <a:latin typeface="Cambria" panose="02040503050406030204" pitchFamily="18" charset="0"/>
                </a:rPr>
                <a:t>Street Router</a:t>
              </a:r>
              <a:endParaRPr kumimoji="0" lang="en-US" sz="22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5" name="Group 4"/>
          <p:cNvGrpSpPr/>
          <p:nvPr/>
        </p:nvGrpSpPr>
        <p:grpSpPr>
          <a:xfrm>
            <a:off x="820214" y="1642667"/>
            <a:ext cx="1587294" cy="1565926"/>
            <a:chOff x="820214" y="1642667"/>
            <a:chExt cx="1587294" cy="1565926"/>
          </a:xfrm>
        </p:grpSpPr>
        <p:pic>
          <p:nvPicPr>
            <p:cNvPr id="10" name="Picture 2" descr="C:\Users\ngoan\Desktop\image\bu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6342" y="1642667"/>
              <a:ext cx="1135039" cy="1135039"/>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820214" y="2777706"/>
              <a:ext cx="1587294" cy="43088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200" b="1" i="0" u="none" strike="noStrike" kern="0" cap="none" spc="0" normalizeH="0" baseline="0" noProof="0" dirty="0" smtClean="0">
                  <a:ln>
                    <a:noFill/>
                  </a:ln>
                  <a:solidFill>
                    <a:sysClr val="windowText" lastClr="000000"/>
                  </a:solidFill>
                  <a:effectLst/>
                  <a:uLnTx/>
                  <a:uFillTx/>
                  <a:latin typeface="Cambria" panose="02040503050406030204" pitchFamily="18" charset="0"/>
                </a:rPr>
                <a:t>Search bus</a:t>
              </a:r>
              <a:endParaRPr kumimoji="0" lang="en-US" sz="22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6" name="Group 5"/>
          <p:cNvGrpSpPr/>
          <p:nvPr/>
        </p:nvGrpSpPr>
        <p:grpSpPr>
          <a:xfrm>
            <a:off x="3570868" y="1642667"/>
            <a:ext cx="1927131" cy="1538798"/>
            <a:chOff x="3570868" y="1642667"/>
            <a:chExt cx="1927131" cy="1538798"/>
          </a:xfrm>
        </p:grpSpPr>
        <p:pic>
          <p:nvPicPr>
            <p:cNvPr id="9" name="Picture 2" descr="C:\Users\ngoan\Desktop\image\24598-200.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53851" y="1642667"/>
              <a:ext cx="1135039" cy="1135039"/>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3570868" y="2750578"/>
              <a:ext cx="1927131" cy="43088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200" b="1" i="0" u="none" strike="noStrike" kern="0" cap="none" spc="0" normalizeH="0" baseline="0" noProof="0" dirty="0" smtClean="0">
                  <a:ln>
                    <a:noFill/>
                  </a:ln>
                  <a:solidFill>
                    <a:sysClr val="windowText" lastClr="000000"/>
                  </a:solidFill>
                  <a:effectLst/>
                  <a:uLnTx/>
                  <a:uFillTx/>
                  <a:latin typeface="Cambria" panose="02040503050406030204" pitchFamily="18" charset="0"/>
                </a:rPr>
                <a:t>Search motor</a:t>
              </a:r>
              <a:endParaRPr kumimoji="0" lang="en-US" sz="22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7" name="Group 6"/>
          <p:cNvGrpSpPr/>
          <p:nvPr/>
        </p:nvGrpSpPr>
        <p:grpSpPr>
          <a:xfrm>
            <a:off x="6323968" y="1847819"/>
            <a:ext cx="1741182" cy="1510826"/>
            <a:chOff x="6323968" y="1847819"/>
            <a:chExt cx="1741182" cy="1510826"/>
          </a:xfrm>
        </p:grpSpPr>
        <p:pic>
          <p:nvPicPr>
            <p:cNvPr id="17" name="Picture 1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661359" y="1847819"/>
              <a:ext cx="1066401" cy="1066401"/>
            </a:xfrm>
            <a:prstGeom prst="rect">
              <a:avLst/>
            </a:prstGeom>
          </p:spPr>
        </p:pic>
        <p:sp>
          <p:nvSpPr>
            <p:cNvPr id="20" name="TextBox 19"/>
            <p:cNvSpPr txBox="1"/>
            <p:nvPr/>
          </p:nvSpPr>
          <p:spPr>
            <a:xfrm>
              <a:off x="6323968" y="2927758"/>
              <a:ext cx="1741182" cy="43088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200" b="1" i="0" u="none" strike="noStrike" kern="0" cap="none" spc="0" normalizeH="0" baseline="0" noProof="0" dirty="0" smtClean="0">
                  <a:ln>
                    <a:noFill/>
                  </a:ln>
                  <a:solidFill>
                    <a:sysClr val="windowText" lastClr="000000"/>
                  </a:solidFill>
                  <a:effectLst/>
                  <a:uLnTx/>
                  <a:uFillTx/>
                  <a:latin typeface="Cambria" panose="02040503050406030204" pitchFamily="18" charset="0"/>
                </a:rPr>
                <a:t>Notify route</a:t>
              </a:r>
              <a:endParaRPr kumimoji="0" lang="en-US" sz="22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sp>
        <p:nvSpPr>
          <p:cNvPr id="18" name="Slide Number Placeholder 4"/>
          <p:cNvSpPr>
            <a:spLocks noGrp="1"/>
          </p:cNvSpPr>
          <p:nvPr>
            <p:ph type="sldNum" sz="quarter" idx="12"/>
          </p:nvPr>
        </p:nvSpPr>
        <p:spPr>
          <a:xfrm>
            <a:off x="6457950" y="6356351"/>
            <a:ext cx="2057400" cy="365125"/>
          </a:xfrm>
        </p:spPr>
        <p:txBody>
          <a:bodyPr/>
          <a:lstStyle/>
          <a:p>
            <a:pPr algn="r"/>
            <a:r>
              <a:rPr lang="en-US" sz="1200" dirty="0" smtClean="0">
                <a:solidFill>
                  <a:schemeClr val="bg1">
                    <a:lumMod val="65000"/>
                  </a:schemeClr>
                </a:solidFill>
              </a:rPr>
              <a:t>282</a:t>
            </a:r>
            <a:endParaRPr lang="en-US" sz="1200" dirty="0">
              <a:solidFill>
                <a:schemeClr val="bg1">
                  <a:lumMod val="65000"/>
                </a:schemeClr>
              </a:solidFill>
            </a:endParaRPr>
          </a:p>
        </p:txBody>
      </p:sp>
    </p:spTree>
    <p:extLst>
      <p:ext uri="{BB962C8B-B14F-4D97-AF65-F5344CB8AC3E}">
        <p14:creationId xmlns:p14="http://schemas.microsoft.com/office/powerpoint/2010/main" val="1539892020"/>
      </p:ext>
    </p:extLst>
  </p:cSld>
  <p:clrMapOvr>
    <a:masterClrMapping/>
  </p:clrMapOvr>
  <p:timing>
    <p:tnLst>
      <p:par>
        <p:cTn id="1" dur="indefinite" restart="never" nodeType="tmRoot"/>
      </p:par>
    </p:tnLst>
  </p:timing>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6000" dirty="0" smtClean="0">
                <a:solidFill>
                  <a:schemeClr val="bg1"/>
                </a:solidFill>
                <a:latin typeface="Cambria" pitchFamily="18" charset="0"/>
              </a:rPr>
              <a:t>Outcome</a:t>
            </a:r>
            <a:endParaRPr lang="en-US" sz="6000" dirty="0">
              <a:solidFill>
                <a:schemeClr val="bg1"/>
              </a:solidFill>
              <a:latin typeface="Cambria" pitchFamily="18" charset="0"/>
            </a:endParaRPr>
          </a:p>
        </p:txBody>
      </p:sp>
      <p:grpSp>
        <p:nvGrpSpPr>
          <p:cNvPr id="16" name="Group 15"/>
          <p:cNvGrpSpPr/>
          <p:nvPr/>
        </p:nvGrpSpPr>
        <p:grpSpPr>
          <a:xfrm>
            <a:off x="3461010" y="3466888"/>
            <a:ext cx="1920719" cy="1486509"/>
            <a:chOff x="3571760" y="3466888"/>
            <a:chExt cx="1920719" cy="1486509"/>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87747" y="3466888"/>
              <a:ext cx="1306902" cy="1306902"/>
            </a:xfrm>
            <a:prstGeom prst="rect">
              <a:avLst/>
            </a:prstGeom>
          </p:spPr>
        </p:pic>
        <p:sp>
          <p:nvSpPr>
            <p:cNvPr id="8" name="TextBox 7"/>
            <p:cNvSpPr txBox="1"/>
            <p:nvPr/>
          </p:nvSpPr>
          <p:spPr>
            <a:xfrm>
              <a:off x="3571760" y="4522510"/>
              <a:ext cx="1920719" cy="43088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200" b="1" i="0" u="none" strike="noStrike" kern="0" cap="none" spc="0" normalizeH="0" baseline="0" noProof="0" dirty="0" smtClean="0">
                  <a:ln>
                    <a:noFill/>
                  </a:ln>
                  <a:solidFill>
                    <a:sysClr val="windowText" lastClr="000000"/>
                  </a:solidFill>
                  <a:effectLst/>
                  <a:uLnTx/>
                  <a:uFillTx/>
                  <a:latin typeface="Cambria" panose="02040503050406030204" pitchFamily="18" charset="0"/>
                </a:rPr>
                <a:t>Street Router</a:t>
              </a:r>
              <a:endParaRPr kumimoji="0" lang="en-US" sz="22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5" name="Group 4"/>
          <p:cNvGrpSpPr/>
          <p:nvPr/>
        </p:nvGrpSpPr>
        <p:grpSpPr>
          <a:xfrm>
            <a:off x="820214" y="1642667"/>
            <a:ext cx="1587294" cy="1556234"/>
            <a:chOff x="820214" y="1642667"/>
            <a:chExt cx="1587294" cy="1556234"/>
          </a:xfrm>
        </p:grpSpPr>
        <p:pic>
          <p:nvPicPr>
            <p:cNvPr id="10" name="Picture 2" descr="C:\Users\ngoan\Desktop\image\bu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6342" y="1642667"/>
              <a:ext cx="1135039" cy="1135039"/>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820214" y="2768014"/>
              <a:ext cx="1587294" cy="43088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200" b="1" i="0" u="none" strike="noStrike" kern="0" cap="none" spc="0" normalizeH="0" baseline="0" noProof="0" dirty="0" smtClean="0">
                  <a:ln>
                    <a:noFill/>
                  </a:ln>
                  <a:solidFill>
                    <a:sysClr val="windowText" lastClr="000000"/>
                  </a:solidFill>
                  <a:effectLst/>
                  <a:uLnTx/>
                  <a:uFillTx/>
                  <a:latin typeface="Cambria" panose="02040503050406030204" pitchFamily="18" charset="0"/>
                </a:rPr>
                <a:t>Search bus</a:t>
              </a:r>
              <a:endParaRPr kumimoji="0" lang="en-US" sz="22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6" name="Group 5"/>
          <p:cNvGrpSpPr/>
          <p:nvPr/>
        </p:nvGrpSpPr>
        <p:grpSpPr>
          <a:xfrm>
            <a:off x="3603359" y="1642667"/>
            <a:ext cx="1927131" cy="1435128"/>
            <a:chOff x="3603359" y="1642667"/>
            <a:chExt cx="1927131" cy="1435128"/>
          </a:xfrm>
        </p:grpSpPr>
        <p:pic>
          <p:nvPicPr>
            <p:cNvPr id="9" name="Picture 2" descr="C:\Users\ngoan\Desktop\image\24598-200.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53851" y="1642667"/>
              <a:ext cx="1135039" cy="1135039"/>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3603359" y="2646908"/>
              <a:ext cx="1927131" cy="43088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200" b="1" i="0" u="none" strike="noStrike" kern="0" cap="none" spc="0" normalizeH="0" baseline="0" noProof="0" dirty="0" smtClean="0">
                  <a:ln>
                    <a:noFill/>
                  </a:ln>
                  <a:solidFill>
                    <a:sysClr val="windowText" lastClr="000000"/>
                  </a:solidFill>
                  <a:effectLst/>
                  <a:uLnTx/>
                  <a:uFillTx/>
                  <a:latin typeface="Cambria" panose="02040503050406030204" pitchFamily="18" charset="0"/>
                </a:rPr>
                <a:t>Search motor</a:t>
              </a:r>
              <a:endParaRPr kumimoji="0" lang="en-US" sz="22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7" name="Group 6"/>
          <p:cNvGrpSpPr/>
          <p:nvPr/>
        </p:nvGrpSpPr>
        <p:grpSpPr>
          <a:xfrm>
            <a:off x="6323968" y="1847819"/>
            <a:ext cx="1741182" cy="1510826"/>
            <a:chOff x="6323968" y="1847819"/>
            <a:chExt cx="1741182" cy="1510826"/>
          </a:xfrm>
        </p:grpSpPr>
        <p:pic>
          <p:nvPicPr>
            <p:cNvPr id="17" name="Picture 1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661359" y="1847819"/>
              <a:ext cx="1066401" cy="1066401"/>
            </a:xfrm>
            <a:prstGeom prst="rect">
              <a:avLst/>
            </a:prstGeom>
          </p:spPr>
        </p:pic>
        <p:sp>
          <p:nvSpPr>
            <p:cNvPr id="20" name="TextBox 19"/>
            <p:cNvSpPr txBox="1"/>
            <p:nvPr/>
          </p:nvSpPr>
          <p:spPr>
            <a:xfrm>
              <a:off x="6323968" y="2927758"/>
              <a:ext cx="1741182" cy="43088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200" b="1" i="0" u="none" strike="noStrike" kern="0" cap="none" spc="0" normalizeH="0" baseline="0" noProof="0" dirty="0" smtClean="0">
                  <a:ln>
                    <a:noFill/>
                  </a:ln>
                  <a:solidFill>
                    <a:sysClr val="windowText" lastClr="000000"/>
                  </a:solidFill>
                  <a:effectLst/>
                  <a:uLnTx/>
                  <a:uFillTx/>
                  <a:latin typeface="Cambria" panose="02040503050406030204" pitchFamily="18" charset="0"/>
                </a:rPr>
                <a:t>Notify route</a:t>
              </a:r>
              <a:endParaRPr kumimoji="0" lang="en-US" sz="22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13" name="Group 12"/>
          <p:cNvGrpSpPr/>
          <p:nvPr/>
        </p:nvGrpSpPr>
        <p:grpSpPr>
          <a:xfrm>
            <a:off x="6053517" y="3707389"/>
            <a:ext cx="2504212" cy="1528065"/>
            <a:chOff x="6053517" y="3707389"/>
            <a:chExt cx="2504212" cy="1528065"/>
          </a:xfrm>
        </p:grpSpPr>
        <p:pic>
          <p:nvPicPr>
            <p:cNvPr id="18" name="Picture 1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661359" y="3707389"/>
              <a:ext cx="1066401" cy="1066401"/>
            </a:xfrm>
            <a:prstGeom prst="rect">
              <a:avLst/>
            </a:prstGeom>
          </p:spPr>
        </p:pic>
        <p:sp>
          <p:nvSpPr>
            <p:cNvPr id="21" name="TextBox 20"/>
            <p:cNvSpPr txBox="1"/>
            <p:nvPr/>
          </p:nvSpPr>
          <p:spPr>
            <a:xfrm>
              <a:off x="6053517" y="4804567"/>
              <a:ext cx="2504212" cy="43088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200" b="1" i="0" u="none" strike="noStrike" kern="0" cap="none" spc="0" normalizeH="0" baseline="0" noProof="0" dirty="0">
                  <a:ln>
                    <a:noFill/>
                  </a:ln>
                  <a:solidFill>
                    <a:sysClr val="windowText" lastClr="000000"/>
                  </a:solidFill>
                  <a:effectLst/>
                  <a:uLnTx/>
                  <a:uFillTx/>
                  <a:latin typeface="Cambria" panose="02040503050406030204" pitchFamily="18" charset="0"/>
                </a:rPr>
                <a:t>Detect wrong way</a:t>
              </a:r>
            </a:p>
          </p:txBody>
        </p:sp>
      </p:grpSp>
      <p:grpSp>
        <p:nvGrpSpPr>
          <p:cNvPr id="27" name="Group 26"/>
          <p:cNvGrpSpPr/>
          <p:nvPr/>
        </p:nvGrpSpPr>
        <p:grpSpPr>
          <a:xfrm>
            <a:off x="820214" y="3581865"/>
            <a:ext cx="1641796" cy="1539053"/>
            <a:chOff x="820214" y="3581865"/>
            <a:chExt cx="1641796" cy="1539053"/>
          </a:xfrm>
        </p:grpSpPr>
        <p:pic>
          <p:nvPicPr>
            <p:cNvPr id="19" name="Picture 1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82207" y="3581865"/>
              <a:ext cx="1156089" cy="1156089"/>
            </a:xfrm>
            <a:prstGeom prst="rect">
              <a:avLst/>
            </a:prstGeom>
          </p:spPr>
        </p:pic>
        <p:sp>
          <p:nvSpPr>
            <p:cNvPr id="23" name="TextBox 22"/>
            <p:cNvSpPr txBox="1"/>
            <p:nvPr/>
          </p:nvSpPr>
          <p:spPr>
            <a:xfrm>
              <a:off x="820214" y="4690031"/>
              <a:ext cx="1641796" cy="43088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200" b="1" i="0" u="none" strike="noStrike" kern="0" cap="none" spc="0" normalizeH="0" baseline="0" noProof="0" dirty="0" smtClean="0">
                  <a:ln>
                    <a:noFill/>
                  </a:ln>
                  <a:solidFill>
                    <a:sysClr val="windowText" lastClr="000000"/>
                  </a:solidFill>
                  <a:effectLst/>
                  <a:uLnTx/>
                  <a:uFillTx/>
                  <a:latin typeface="Cambria" panose="02040503050406030204" pitchFamily="18" charset="0"/>
                </a:rPr>
                <a:t>Map offline</a:t>
              </a:r>
              <a:endParaRPr kumimoji="0" lang="en-US" sz="22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sp>
        <p:nvSpPr>
          <p:cNvPr id="22" name="Slide Number Placeholder 4"/>
          <p:cNvSpPr>
            <a:spLocks noGrp="1"/>
          </p:cNvSpPr>
          <p:nvPr>
            <p:ph type="sldNum" sz="quarter" idx="12"/>
          </p:nvPr>
        </p:nvSpPr>
        <p:spPr>
          <a:xfrm>
            <a:off x="6457950" y="6356351"/>
            <a:ext cx="2057400" cy="365125"/>
          </a:xfrm>
        </p:spPr>
        <p:txBody>
          <a:bodyPr/>
          <a:lstStyle/>
          <a:p>
            <a:pPr algn="r"/>
            <a:r>
              <a:rPr lang="en-US" sz="1200" dirty="0" smtClean="0">
                <a:solidFill>
                  <a:schemeClr val="bg1">
                    <a:lumMod val="65000"/>
                  </a:schemeClr>
                </a:solidFill>
              </a:rPr>
              <a:t>283</a:t>
            </a:r>
            <a:endParaRPr lang="en-US" sz="1200" dirty="0">
              <a:solidFill>
                <a:schemeClr val="bg1">
                  <a:lumMod val="65000"/>
                </a:schemeClr>
              </a:solidFill>
            </a:endParaRPr>
          </a:p>
        </p:txBody>
      </p:sp>
    </p:spTree>
    <p:extLst>
      <p:ext uri="{BB962C8B-B14F-4D97-AF65-F5344CB8AC3E}">
        <p14:creationId xmlns:p14="http://schemas.microsoft.com/office/powerpoint/2010/main" val="356687052"/>
      </p:ext>
    </p:extLst>
  </p:cSld>
  <p:clrMapOvr>
    <a:masterClrMapping/>
  </p:clrMapOvr>
  <p:timing>
    <p:tnLst>
      <p:par>
        <p:cTn id="1" dur="indefinite" restart="never" nodeType="tmRoot"/>
      </p:par>
    </p:tnLst>
  </p:timing>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6000" dirty="0" smtClean="0">
                <a:solidFill>
                  <a:schemeClr val="bg1"/>
                </a:solidFill>
                <a:latin typeface="Cambria" pitchFamily="18" charset="0"/>
              </a:rPr>
              <a:t>Outcome</a:t>
            </a:r>
            <a:endParaRPr lang="en-US" sz="6000" dirty="0">
              <a:solidFill>
                <a:schemeClr val="bg1"/>
              </a:solidFill>
              <a:latin typeface="Cambria" pitchFamily="18" charset="0"/>
            </a:endParaRPr>
          </a:p>
        </p:txBody>
      </p:sp>
      <p:grpSp>
        <p:nvGrpSpPr>
          <p:cNvPr id="16" name="Group 15"/>
          <p:cNvGrpSpPr/>
          <p:nvPr/>
        </p:nvGrpSpPr>
        <p:grpSpPr>
          <a:xfrm>
            <a:off x="3461010" y="3466888"/>
            <a:ext cx="1920719" cy="1553123"/>
            <a:chOff x="3571760" y="3466888"/>
            <a:chExt cx="1920719" cy="1553123"/>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87747" y="3466888"/>
              <a:ext cx="1306902" cy="1306902"/>
            </a:xfrm>
            <a:prstGeom prst="rect">
              <a:avLst/>
            </a:prstGeom>
          </p:spPr>
        </p:pic>
        <p:sp>
          <p:nvSpPr>
            <p:cNvPr id="8" name="TextBox 7"/>
            <p:cNvSpPr txBox="1"/>
            <p:nvPr/>
          </p:nvSpPr>
          <p:spPr>
            <a:xfrm>
              <a:off x="3571760" y="4589124"/>
              <a:ext cx="1920719" cy="43088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200" b="1" i="0" u="none" strike="noStrike" kern="0" cap="none" spc="0" normalizeH="0" baseline="0" noProof="0" dirty="0" smtClean="0">
                  <a:ln>
                    <a:noFill/>
                  </a:ln>
                  <a:solidFill>
                    <a:sysClr val="windowText" lastClr="000000"/>
                  </a:solidFill>
                  <a:effectLst/>
                  <a:uLnTx/>
                  <a:uFillTx/>
                  <a:latin typeface="Cambria" panose="02040503050406030204" pitchFamily="18" charset="0"/>
                </a:rPr>
                <a:t>Street Router</a:t>
              </a:r>
              <a:endParaRPr kumimoji="0" lang="en-US" sz="22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5" name="Group 4"/>
          <p:cNvGrpSpPr/>
          <p:nvPr/>
        </p:nvGrpSpPr>
        <p:grpSpPr>
          <a:xfrm>
            <a:off x="820214" y="1642667"/>
            <a:ext cx="1587294" cy="1548489"/>
            <a:chOff x="820214" y="1642667"/>
            <a:chExt cx="1587294" cy="1548489"/>
          </a:xfrm>
        </p:grpSpPr>
        <p:pic>
          <p:nvPicPr>
            <p:cNvPr id="10" name="Picture 2" descr="C:\Users\ngoan\Desktop\image\bu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6342" y="1642667"/>
              <a:ext cx="1135039" cy="1135039"/>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820214" y="2760269"/>
              <a:ext cx="1587294" cy="43088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200" b="1" i="0" u="none" strike="noStrike" kern="0" cap="none" spc="0" normalizeH="0" baseline="0" noProof="0" dirty="0" smtClean="0">
                  <a:ln>
                    <a:noFill/>
                  </a:ln>
                  <a:solidFill>
                    <a:sysClr val="windowText" lastClr="000000"/>
                  </a:solidFill>
                  <a:effectLst/>
                  <a:uLnTx/>
                  <a:uFillTx/>
                  <a:latin typeface="Cambria" panose="02040503050406030204" pitchFamily="18" charset="0"/>
                </a:rPr>
                <a:t>Search bus</a:t>
              </a:r>
              <a:endParaRPr kumimoji="0" lang="en-US" sz="22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6" name="Group 5"/>
          <p:cNvGrpSpPr/>
          <p:nvPr/>
        </p:nvGrpSpPr>
        <p:grpSpPr>
          <a:xfrm>
            <a:off x="3608434" y="1642667"/>
            <a:ext cx="1927131" cy="1507400"/>
            <a:chOff x="3608434" y="1642667"/>
            <a:chExt cx="1927131" cy="1507400"/>
          </a:xfrm>
        </p:grpSpPr>
        <p:pic>
          <p:nvPicPr>
            <p:cNvPr id="9" name="Picture 2" descr="C:\Users\ngoan\Desktop\image\24598-200.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53851" y="1642667"/>
              <a:ext cx="1135039" cy="1135039"/>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3608434" y="2719180"/>
              <a:ext cx="1927131" cy="43088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200" b="1" i="0" u="none" strike="noStrike" kern="0" cap="none" spc="0" normalizeH="0" baseline="0" noProof="0" dirty="0" smtClean="0">
                  <a:ln>
                    <a:noFill/>
                  </a:ln>
                  <a:solidFill>
                    <a:sysClr val="windowText" lastClr="000000"/>
                  </a:solidFill>
                  <a:effectLst/>
                  <a:uLnTx/>
                  <a:uFillTx/>
                  <a:latin typeface="Cambria" panose="02040503050406030204" pitchFamily="18" charset="0"/>
                </a:rPr>
                <a:t>Search motor</a:t>
              </a:r>
              <a:endParaRPr kumimoji="0" lang="en-US" sz="22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7" name="Group 6"/>
          <p:cNvGrpSpPr/>
          <p:nvPr/>
        </p:nvGrpSpPr>
        <p:grpSpPr>
          <a:xfrm>
            <a:off x="6323968" y="1847819"/>
            <a:ext cx="1741182" cy="1510826"/>
            <a:chOff x="6323968" y="1847819"/>
            <a:chExt cx="1741182" cy="1510826"/>
          </a:xfrm>
        </p:grpSpPr>
        <p:pic>
          <p:nvPicPr>
            <p:cNvPr id="17" name="Picture 1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661359" y="1847819"/>
              <a:ext cx="1066401" cy="1066401"/>
            </a:xfrm>
            <a:prstGeom prst="rect">
              <a:avLst/>
            </a:prstGeom>
          </p:spPr>
        </p:pic>
        <p:sp>
          <p:nvSpPr>
            <p:cNvPr id="20" name="TextBox 19"/>
            <p:cNvSpPr txBox="1"/>
            <p:nvPr/>
          </p:nvSpPr>
          <p:spPr>
            <a:xfrm>
              <a:off x="6323968" y="2927758"/>
              <a:ext cx="1741182" cy="43088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200" b="1" i="0" u="none" strike="noStrike" kern="0" cap="none" spc="0" normalizeH="0" baseline="0" noProof="0" dirty="0" smtClean="0">
                  <a:ln>
                    <a:noFill/>
                  </a:ln>
                  <a:solidFill>
                    <a:sysClr val="windowText" lastClr="000000"/>
                  </a:solidFill>
                  <a:effectLst/>
                  <a:uLnTx/>
                  <a:uFillTx/>
                  <a:latin typeface="Cambria" panose="02040503050406030204" pitchFamily="18" charset="0"/>
                </a:rPr>
                <a:t>Notify route</a:t>
              </a:r>
              <a:endParaRPr kumimoji="0" lang="en-US" sz="22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13" name="Group 12"/>
          <p:cNvGrpSpPr/>
          <p:nvPr/>
        </p:nvGrpSpPr>
        <p:grpSpPr>
          <a:xfrm>
            <a:off x="6075288" y="3707389"/>
            <a:ext cx="2504212" cy="1461452"/>
            <a:chOff x="6075288" y="3707389"/>
            <a:chExt cx="2504212" cy="1461452"/>
          </a:xfrm>
        </p:grpSpPr>
        <p:pic>
          <p:nvPicPr>
            <p:cNvPr id="18" name="Picture 1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661359" y="3707389"/>
              <a:ext cx="1066401" cy="1066401"/>
            </a:xfrm>
            <a:prstGeom prst="rect">
              <a:avLst/>
            </a:prstGeom>
          </p:spPr>
        </p:pic>
        <p:sp>
          <p:nvSpPr>
            <p:cNvPr id="21" name="TextBox 20"/>
            <p:cNvSpPr txBox="1"/>
            <p:nvPr/>
          </p:nvSpPr>
          <p:spPr>
            <a:xfrm>
              <a:off x="6075288" y="4737954"/>
              <a:ext cx="2504212" cy="43088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200" b="1" i="0" u="none" strike="noStrike" kern="0" cap="none" spc="0" normalizeH="0" baseline="0" noProof="0" dirty="0">
                  <a:ln>
                    <a:noFill/>
                  </a:ln>
                  <a:solidFill>
                    <a:sysClr val="windowText" lastClr="000000"/>
                  </a:solidFill>
                  <a:effectLst/>
                  <a:uLnTx/>
                  <a:uFillTx/>
                  <a:latin typeface="Cambria" panose="02040503050406030204" pitchFamily="18" charset="0"/>
                </a:rPr>
                <a:t>Detect wrong way</a:t>
              </a:r>
            </a:p>
          </p:txBody>
        </p:sp>
      </p:grpSp>
      <p:grpSp>
        <p:nvGrpSpPr>
          <p:cNvPr id="25" name="Group 24"/>
          <p:cNvGrpSpPr/>
          <p:nvPr/>
        </p:nvGrpSpPr>
        <p:grpSpPr>
          <a:xfrm>
            <a:off x="4547317" y="5313385"/>
            <a:ext cx="2771913" cy="1496583"/>
            <a:chOff x="4547317" y="5313385"/>
            <a:chExt cx="2771913" cy="1496583"/>
          </a:xfrm>
        </p:grpSpPr>
        <p:pic>
          <p:nvPicPr>
            <p:cNvPr id="22" name="Picture 2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284987" y="5313385"/>
              <a:ext cx="1093610" cy="1093610"/>
            </a:xfrm>
            <a:prstGeom prst="rect">
              <a:avLst/>
            </a:prstGeom>
          </p:spPr>
        </p:pic>
        <p:sp>
          <p:nvSpPr>
            <p:cNvPr id="24" name="Rectangle 23"/>
            <p:cNvSpPr/>
            <p:nvPr/>
          </p:nvSpPr>
          <p:spPr>
            <a:xfrm>
              <a:off x="4547317" y="6379081"/>
              <a:ext cx="2771913" cy="430887"/>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200" b="1" i="0" u="none" strike="noStrike" kern="0" cap="none" spc="0" normalizeH="0" baseline="0" noProof="0" dirty="0" smtClean="0">
                  <a:ln>
                    <a:noFill/>
                  </a:ln>
                  <a:solidFill>
                    <a:sysClr val="windowText" lastClr="000000"/>
                  </a:solidFill>
                  <a:effectLst/>
                  <a:uLnTx/>
                  <a:uFillTx/>
                  <a:latin typeface="Cambria" panose="02040503050406030204" pitchFamily="18" charset="0"/>
                </a:rPr>
                <a:t>Support smart wear</a:t>
              </a:r>
              <a:endParaRPr kumimoji="0" lang="en-US" sz="22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sp>
        <p:nvSpPr>
          <p:cNvPr id="23" name="Slide Number Placeholder 4"/>
          <p:cNvSpPr>
            <a:spLocks noGrp="1"/>
          </p:cNvSpPr>
          <p:nvPr>
            <p:ph type="sldNum" sz="quarter" idx="12"/>
          </p:nvPr>
        </p:nvSpPr>
        <p:spPr>
          <a:xfrm>
            <a:off x="6457950" y="6356351"/>
            <a:ext cx="2057400" cy="365125"/>
          </a:xfrm>
        </p:spPr>
        <p:txBody>
          <a:bodyPr/>
          <a:lstStyle/>
          <a:p>
            <a:pPr algn="r"/>
            <a:r>
              <a:rPr lang="en-US" sz="1200" dirty="0" smtClean="0">
                <a:solidFill>
                  <a:schemeClr val="bg1">
                    <a:lumMod val="65000"/>
                  </a:schemeClr>
                </a:solidFill>
              </a:rPr>
              <a:t>284</a:t>
            </a:r>
            <a:endParaRPr lang="en-US" sz="1200" dirty="0">
              <a:solidFill>
                <a:schemeClr val="bg1">
                  <a:lumMod val="65000"/>
                </a:schemeClr>
              </a:solidFill>
            </a:endParaRPr>
          </a:p>
        </p:txBody>
      </p:sp>
    </p:spTree>
    <p:extLst>
      <p:ext uri="{BB962C8B-B14F-4D97-AF65-F5344CB8AC3E}">
        <p14:creationId xmlns:p14="http://schemas.microsoft.com/office/powerpoint/2010/main" val="696429212"/>
      </p:ext>
    </p:extLst>
  </p:cSld>
  <p:clrMapOvr>
    <a:masterClrMapping/>
  </p:clrMapOvr>
  <p:timing>
    <p:tnLst>
      <p:par>
        <p:cTn id="1" dur="indefinite" restart="never" nodeType="tmRoot"/>
      </p:par>
    </p:tnLst>
  </p:timing>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6000" dirty="0" smtClean="0">
                <a:solidFill>
                  <a:schemeClr val="bg1"/>
                </a:solidFill>
                <a:latin typeface="Cambria" pitchFamily="18" charset="0"/>
              </a:rPr>
              <a:t>Outcome</a:t>
            </a:r>
            <a:endParaRPr lang="en-US" sz="6000" dirty="0">
              <a:solidFill>
                <a:schemeClr val="bg1"/>
              </a:solidFill>
              <a:latin typeface="Cambria" pitchFamily="18" charset="0"/>
            </a:endParaRPr>
          </a:p>
        </p:txBody>
      </p:sp>
      <p:grpSp>
        <p:nvGrpSpPr>
          <p:cNvPr id="16" name="Group 15"/>
          <p:cNvGrpSpPr/>
          <p:nvPr/>
        </p:nvGrpSpPr>
        <p:grpSpPr>
          <a:xfrm>
            <a:off x="3486818" y="3466888"/>
            <a:ext cx="1920719" cy="1501907"/>
            <a:chOff x="3597568" y="3466888"/>
            <a:chExt cx="1920719" cy="1501907"/>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87747" y="3466888"/>
              <a:ext cx="1306902" cy="1306902"/>
            </a:xfrm>
            <a:prstGeom prst="rect">
              <a:avLst/>
            </a:prstGeom>
          </p:spPr>
        </p:pic>
        <p:sp>
          <p:nvSpPr>
            <p:cNvPr id="8" name="TextBox 7"/>
            <p:cNvSpPr txBox="1"/>
            <p:nvPr/>
          </p:nvSpPr>
          <p:spPr>
            <a:xfrm>
              <a:off x="3597568" y="4537908"/>
              <a:ext cx="1920719" cy="43088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200" b="1" i="0" u="none" strike="noStrike" kern="0" cap="none" spc="0" normalizeH="0" baseline="0" noProof="0" dirty="0" smtClean="0">
                  <a:ln>
                    <a:noFill/>
                  </a:ln>
                  <a:solidFill>
                    <a:sysClr val="windowText" lastClr="000000"/>
                  </a:solidFill>
                  <a:effectLst/>
                  <a:uLnTx/>
                  <a:uFillTx/>
                  <a:latin typeface="Cambria" panose="02040503050406030204" pitchFamily="18" charset="0"/>
                </a:rPr>
                <a:t>Street Router</a:t>
              </a:r>
              <a:endParaRPr kumimoji="0" lang="en-US" sz="22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5" name="Group 4"/>
          <p:cNvGrpSpPr/>
          <p:nvPr/>
        </p:nvGrpSpPr>
        <p:grpSpPr>
          <a:xfrm>
            <a:off x="797549" y="1642667"/>
            <a:ext cx="1587294" cy="1576157"/>
            <a:chOff x="797549" y="1642667"/>
            <a:chExt cx="1587294" cy="1576157"/>
          </a:xfrm>
        </p:grpSpPr>
        <p:pic>
          <p:nvPicPr>
            <p:cNvPr id="10" name="Picture 2" descr="C:\Users\ngoan\Desktop\image\bu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6342" y="1642667"/>
              <a:ext cx="1135039" cy="1135039"/>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797549" y="2787937"/>
              <a:ext cx="1587294" cy="43088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200" b="1" i="0" u="none" strike="noStrike" kern="0" cap="none" spc="0" normalizeH="0" baseline="0" noProof="0" dirty="0" smtClean="0">
                  <a:ln>
                    <a:noFill/>
                  </a:ln>
                  <a:solidFill>
                    <a:sysClr val="windowText" lastClr="000000"/>
                  </a:solidFill>
                  <a:effectLst/>
                  <a:uLnTx/>
                  <a:uFillTx/>
                  <a:latin typeface="Cambria" panose="02040503050406030204" pitchFamily="18" charset="0"/>
                </a:rPr>
                <a:t>Search bus</a:t>
              </a:r>
              <a:endParaRPr kumimoji="0" lang="en-US" sz="22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6" name="Group 5"/>
          <p:cNvGrpSpPr/>
          <p:nvPr/>
        </p:nvGrpSpPr>
        <p:grpSpPr>
          <a:xfrm>
            <a:off x="3457805" y="1642667"/>
            <a:ext cx="1927131" cy="1479629"/>
            <a:chOff x="3457805" y="1642667"/>
            <a:chExt cx="1927131" cy="1479629"/>
          </a:xfrm>
        </p:grpSpPr>
        <p:pic>
          <p:nvPicPr>
            <p:cNvPr id="9" name="Picture 2" descr="C:\Users\ngoan\Desktop\image\24598-200.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53851" y="1642667"/>
              <a:ext cx="1135039" cy="1135039"/>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3457805" y="2691409"/>
              <a:ext cx="1927131" cy="43088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200" b="1" i="0" u="none" strike="noStrike" kern="0" cap="none" spc="0" normalizeH="0" baseline="0" noProof="0" dirty="0" smtClean="0">
                  <a:ln>
                    <a:noFill/>
                  </a:ln>
                  <a:solidFill>
                    <a:sysClr val="windowText" lastClr="000000"/>
                  </a:solidFill>
                  <a:effectLst/>
                  <a:uLnTx/>
                  <a:uFillTx/>
                  <a:latin typeface="Cambria" panose="02040503050406030204" pitchFamily="18" charset="0"/>
                </a:rPr>
                <a:t>Search motor</a:t>
              </a:r>
              <a:endParaRPr kumimoji="0" lang="en-US" sz="22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26" name="Group 25"/>
          <p:cNvGrpSpPr/>
          <p:nvPr/>
        </p:nvGrpSpPr>
        <p:grpSpPr>
          <a:xfrm>
            <a:off x="1783173" y="5313385"/>
            <a:ext cx="2206053" cy="1514299"/>
            <a:chOff x="1783173" y="5313385"/>
            <a:chExt cx="2206053" cy="1514299"/>
          </a:xfrm>
        </p:grpSpPr>
        <p:sp>
          <p:nvSpPr>
            <p:cNvPr id="14" name="TextBox 13"/>
            <p:cNvSpPr txBox="1"/>
            <p:nvPr/>
          </p:nvSpPr>
          <p:spPr>
            <a:xfrm>
              <a:off x="1783173" y="6396797"/>
              <a:ext cx="2206053" cy="43088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200" b="1" i="0" u="none" strike="noStrike" kern="0" cap="none" spc="0" normalizeH="0" baseline="0" noProof="0" dirty="0">
                  <a:ln>
                    <a:noFill/>
                  </a:ln>
                  <a:solidFill>
                    <a:sysClr val="windowText" lastClr="000000"/>
                  </a:solidFill>
                  <a:effectLst/>
                  <a:uLnTx/>
                  <a:uFillTx/>
                  <a:latin typeface="Cambria" panose="02040503050406030204" pitchFamily="18" charset="0"/>
                </a:rPr>
                <a:t>Notify by sound</a:t>
              </a:r>
            </a:p>
          </p:txBody>
        </p:sp>
        <p:pic>
          <p:nvPicPr>
            <p:cNvPr id="15" name="Picture 1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39395" y="5313385"/>
              <a:ext cx="1093610" cy="1093610"/>
            </a:xfrm>
            <a:prstGeom prst="rect">
              <a:avLst/>
            </a:prstGeom>
          </p:spPr>
        </p:pic>
      </p:grpSp>
      <p:grpSp>
        <p:nvGrpSpPr>
          <p:cNvPr id="7" name="Group 6"/>
          <p:cNvGrpSpPr/>
          <p:nvPr/>
        </p:nvGrpSpPr>
        <p:grpSpPr>
          <a:xfrm>
            <a:off x="6378597" y="1847819"/>
            <a:ext cx="1741182" cy="1510826"/>
            <a:chOff x="6378597" y="1847819"/>
            <a:chExt cx="1741182" cy="1510826"/>
          </a:xfrm>
        </p:grpSpPr>
        <p:pic>
          <p:nvPicPr>
            <p:cNvPr id="17" name="Picture 1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661359" y="1847819"/>
              <a:ext cx="1066401" cy="1066401"/>
            </a:xfrm>
            <a:prstGeom prst="rect">
              <a:avLst/>
            </a:prstGeom>
          </p:spPr>
        </p:pic>
        <p:sp>
          <p:nvSpPr>
            <p:cNvPr id="20" name="TextBox 19"/>
            <p:cNvSpPr txBox="1"/>
            <p:nvPr/>
          </p:nvSpPr>
          <p:spPr>
            <a:xfrm>
              <a:off x="6378597" y="2927758"/>
              <a:ext cx="1741182" cy="43088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200" b="1" i="0" u="none" strike="noStrike" kern="0" cap="none" spc="0" normalizeH="0" baseline="0" noProof="0" dirty="0" smtClean="0">
                  <a:ln>
                    <a:noFill/>
                  </a:ln>
                  <a:solidFill>
                    <a:sysClr val="windowText" lastClr="000000"/>
                  </a:solidFill>
                  <a:effectLst/>
                  <a:uLnTx/>
                  <a:uFillTx/>
                  <a:latin typeface="Cambria" panose="02040503050406030204" pitchFamily="18" charset="0"/>
                </a:rPr>
                <a:t>Notify route</a:t>
              </a:r>
              <a:endParaRPr kumimoji="0" lang="en-US" sz="22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13" name="Group 12"/>
          <p:cNvGrpSpPr/>
          <p:nvPr/>
        </p:nvGrpSpPr>
        <p:grpSpPr>
          <a:xfrm>
            <a:off x="6011138" y="3707389"/>
            <a:ext cx="2504212" cy="1473143"/>
            <a:chOff x="6011138" y="3707389"/>
            <a:chExt cx="2504212" cy="1473143"/>
          </a:xfrm>
        </p:grpSpPr>
        <p:pic>
          <p:nvPicPr>
            <p:cNvPr id="18" name="Picture 1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661359" y="3707389"/>
              <a:ext cx="1066401" cy="1066401"/>
            </a:xfrm>
            <a:prstGeom prst="rect">
              <a:avLst/>
            </a:prstGeom>
          </p:spPr>
        </p:pic>
        <p:sp>
          <p:nvSpPr>
            <p:cNvPr id="21" name="TextBox 20"/>
            <p:cNvSpPr txBox="1"/>
            <p:nvPr/>
          </p:nvSpPr>
          <p:spPr>
            <a:xfrm>
              <a:off x="6011138" y="4749645"/>
              <a:ext cx="2504212" cy="43088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200" b="1" i="0" u="none" strike="noStrike" kern="0" cap="none" spc="0" normalizeH="0" baseline="0" noProof="0" dirty="0">
                  <a:ln>
                    <a:noFill/>
                  </a:ln>
                  <a:solidFill>
                    <a:sysClr val="windowText" lastClr="000000"/>
                  </a:solidFill>
                  <a:effectLst/>
                  <a:uLnTx/>
                  <a:uFillTx/>
                  <a:latin typeface="Cambria" panose="02040503050406030204" pitchFamily="18" charset="0"/>
                </a:rPr>
                <a:t>Detect wrong way</a:t>
              </a:r>
            </a:p>
          </p:txBody>
        </p:sp>
      </p:grpSp>
      <p:grpSp>
        <p:nvGrpSpPr>
          <p:cNvPr id="25" name="Group 24"/>
          <p:cNvGrpSpPr/>
          <p:nvPr/>
        </p:nvGrpSpPr>
        <p:grpSpPr>
          <a:xfrm>
            <a:off x="4457365" y="5313385"/>
            <a:ext cx="2771913" cy="1519806"/>
            <a:chOff x="4457365" y="5313385"/>
            <a:chExt cx="2771913" cy="1519806"/>
          </a:xfrm>
        </p:grpSpPr>
        <p:pic>
          <p:nvPicPr>
            <p:cNvPr id="22" name="Picture 2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284987" y="5313385"/>
              <a:ext cx="1093610" cy="1093610"/>
            </a:xfrm>
            <a:prstGeom prst="rect">
              <a:avLst/>
            </a:prstGeom>
          </p:spPr>
        </p:pic>
        <p:sp>
          <p:nvSpPr>
            <p:cNvPr id="24" name="Rectangle 23"/>
            <p:cNvSpPr/>
            <p:nvPr/>
          </p:nvSpPr>
          <p:spPr>
            <a:xfrm>
              <a:off x="4457365" y="6402304"/>
              <a:ext cx="2771913" cy="430887"/>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200" b="1" i="0" u="none" strike="noStrike" kern="0" cap="none" spc="0" normalizeH="0" baseline="0" noProof="0" dirty="0" smtClean="0">
                  <a:ln>
                    <a:noFill/>
                  </a:ln>
                  <a:solidFill>
                    <a:sysClr val="windowText" lastClr="000000"/>
                  </a:solidFill>
                  <a:effectLst/>
                  <a:uLnTx/>
                  <a:uFillTx/>
                  <a:latin typeface="Cambria" panose="02040503050406030204" pitchFamily="18" charset="0"/>
                </a:rPr>
                <a:t>Support smart wear</a:t>
              </a:r>
              <a:endParaRPr kumimoji="0" lang="en-US" sz="22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sp>
        <p:nvSpPr>
          <p:cNvPr id="27" name="Slide Number Placeholder 4"/>
          <p:cNvSpPr>
            <a:spLocks noGrp="1"/>
          </p:cNvSpPr>
          <p:nvPr>
            <p:ph type="sldNum" sz="quarter" idx="12"/>
          </p:nvPr>
        </p:nvSpPr>
        <p:spPr>
          <a:xfrm>
            <a:off x="6457950" y="6356351"/>
            <a:ext cx="2057400" cy="365125"/>
          </a:xfrm>
        </p:spPr>
        <p:txBody>
          <a:bodyPr/>
          <a:lstStyle/>
          <a:p>
            <a:pPr algn="r"/>
            <a:r>
              <a:rPr lang="en-US" sz="1200" dirty="0" smtClean="0">
                <a:solidFill>
                  <a:schemeClr val="bg1">
                    <a:lumMod val="65000"/>
                  </a:schemeClr>
                </a:solidFill>
              </a:rPr>
              <a:t>285</a:t>
            </a:r>
            <a:endParaRPr lang="en-US" sz="1200" dirty="0">
              <a:solidFill>
                <a:schemeClr val="bg1">
                  <a:lumMod val="65000"/>
                </a:schemeClr>
              </a:solidFill>
            </a:endParaRPr>
          </a:p>
        </p:txBody>
      </p:sp>
    </p:spTree>
    <p:extLst>
      <p:ext uri="{BB962C8B-B14F-4D97-AF65-F5344CB8AC3E}">
        <p14:creationId xmlns:p14="http://schemas.microsoft.com/office/powerpoint/2010/main" val="1039020910"/>
      </p:ext>
    </p:extLst>
  </p:cSld>
  <p:clrMapOvr>
    <a:masterClrMapping/>
  </p:clrMapOvr>
  <p:timing>
    <p:tnLst>
      <p:par>
        <p:cTn id="1" dur="indefinite" restart="never" nodeType="tmRoot"/>
      </p:par>
    </p:tnLst>
  </p:timing>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6000" dirty="0" smtClean="0">
                <a:solidFill>
                  <a:schemeClr val="bg1"/>
                </a:solidFill>
                <a:latin typeface="Cambria" pitchFamily="18" charset="0"/>
              </a:rPr>
              <a:t>Outcome</a:t>
            </a:r>
            <a:endParaRPr lang="en-US" sz="6000" dirty="0">
              <a:solidFill>
                <a:schemeClr val="bg1"/>
              </a:solidFill>
              <a:latin typeface="Cambria" pitchFamily="18" charset="0"/>
            </a:endParaRPr>
          </a:p>
        </p:txBody>
      </p:sp>
      <p:grpSp>
        <p:nvGrpSpPr>
          <p:cNvPr id="16" name="Group 15"/>
          <p:cNvGrpSpPr/>
          <p:nvPr/>
        </p:nvGrpSpPr>
        <p:grpSpPr>
          <a:xfrm>
            <a:off x="3461010" y="3466888"/>
            <a:ext cx="1920719" cy="1567100"/>
            <a:chOff x="3571760" y="3466888"/>
            <a:chExt cx="1920719" cy="156710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87747" y="3466888"/>
              <a:ext cx="1306902" cy="1306902"/>
            </a:xfrm>
            <a:prstGeom prst="rect">
              <a:avLst/>
            </a:prstGeom>
          </p:spPr>
        </p:pic>
        <p:sp>
          <p:nvSpPr>
            <p:cNvPr id="8" name="TextBox 7"/>
            <p:cNvSpPr txBox="1"/>
            <p:nvPr/>
          </p:nvSpPr>
          <p:spPr>
            <a:xfrm>
              <a:off x="3571760" y="4603101"/>
              <a:ext cx="1920719" cy="43088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200" b="1" i="0" u="none" strike="noStrike" kern="0" cap="none" spc="0" normalizeH="0" baseline="0" noProof="0" dirty="0" smtClean="0">
                  <a:ln>
                    <a:noFill/>
                  </a:ln>
                  <a:solidFill>
                    <a:sysClr val="windowText" lastClr="000000"/>
                  </a:solidFill>
                  <a:effectLst/>
                  <a:uLnTx/>
                  <a:uFillTx/>
                  <a:latin typeface="Cambria" panose="02040503050406030204" pitchFamily="18" charset="0"/>
                </a:rPr>
                <a:t>Street Router</a:t>
              </a:r>
              <a:endParaRPr kumimoji="0" lang="en-US" sz="22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5" name="Group 4"/>
          <p:cNvGrpSpPr/>
          <p:nvPr/>
        </p:nvGrpSpPr>
        <p:grpSpPr>
          <a:xfrm>
            <a:off x="861830" y="1642667"/>
            <a:ext cx="1587294" cy="1565926"/>
            <a:chOff x="861830" y="1642667"/>
            <a:chExt cx="1587294" cy="1565926"/>
          </a:xfrm>
        </p:grpSpPr>
        <p:pic>
          <p:nvPicPr>
            <p:cNvPr id="10" name="Picture 2" descr="C:\Users\ngoan\Desktop\image\bu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6342" y="1642667"/>
              <a:ext cx="1135039" cy="1135039"/>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861830" y="2777706"/>
              <a:ext cx="1587294" cy="43088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200" b="1" i="0" u="none" strike="noStrike" kern="0" cap="none" spc="0" normalizeH="0" baseline="0" noProof="0" dirty="0" smtClean="0">
                  <a:ln>
                    <a:noFill/>
                  </a:ln>
                  <a:solidFill>
                    <a:sysClr val="windowText" lastClr="000000"/>
                  </a:solidFill>
                  <a:effectLst/>
                  <a:uLnTx/>
                  <a:uFillTx/>
                  <a:latin typeface="Cambria" panose="02040503050406030204" pitchFamily="18" charset="0"/>
                </a:rPr>
                <a:t>Search bus</a:t>
              </a:r>
              <a:endParaRPr kumimoji="0" lang="en-US" sz="22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6" name="Group 5"/>
          <p:cNvGrpSpPr/>
          <p:nvPr/>
        </p:nvGrpSpPr>
        <p:grpSpPr>
          <a:xfrm>
            <a:off x="3591676" y="1642667"/>
            <a:ext cx="1927131" cy="1548490"/>
            <a:chOff x="3591676" y="1642667"/>
            <a:chExt cx="1927131" cy="1548490"/>
          </a:xfrm>
        </p:grpSpPr>
        <p:pic>
          <p:nvPicPr>
            <p:cNvPr id="9" name="Picture 2" descr="C:\Users\ngoan\Desktop\image\24598-200.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53851" y="1642667"/>
              <a:ext cx="1135039" cy="1135039"/>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3591676" y="2760270"/>
              <a:ext cx="1927131" cy="43088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200" b="1" i="0" u="none" strike="noStrike" kern="0" cap="none" spc="0" normalizeH="0" baseline="0" noProof="0" dirty="0" smtClean="0">
                  <a:ln>
                    <a:noFill/>
                  </a:ln>
                  <a:solidFill>
                    <a:sysClr val="windowText" lastClr="000000"/>
                  </a:solidFill>
                  <a:effectLst/>
                  <a:uLnTx/>
                  <a:uFillTx/>
                  <a:latin typeface="Cambria" panose="02040503050406030204" pitchFamily="18" charset="0"/>
                </a:rPr>
                <a:t>Search motor</a:t>
              </a:r>
              <a:endParaRPr kumimoji="0" lang="en-US" sz="22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26" name="Group 25"/>
          <p:cNvGrpSpPr/>
          <p:nvPr/>
        </p:nvGrpSpPr>
        <p:grpSpPr>
          <a:xfrm>
            <a:off x="1823040" y="5313385"/>
            <a:ext cx="2206053" cy="1539924"/>
            <a:chOff x="1823040" y="5313385"/>
            <a:chExt cx="2206053" cy="1539924"/>
          </a:xfrm>
        </p:grpSpPr>
        <p:sp>
          <p:nvSpPr>
            <p:cNvPr id="14" name="TextBox 13"/>
            <p:cNvSpPr txBox="1"/>
            <p:nvPr/>
          </p:nvSpPr>
          <p:spPr>
            <a:xfrm>
              <a:off x="1823040" y="6422422"/>
              <a:ext cx="2206053" cy="43088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200" b="1" i="0" u="none" strike="noStrike" kern="0" cap="none" spc="0" normalizeH="0" baseline="0" noProof="0" dirty="0">
                  <a:ln>
                    <a:noFill/>
                  </a:ln>
                  <a:solidFill>
                    <a:sysClr val="windowText" lastClr="000000"/>
                  </a:solidFill>
                  <a:effectLst/>
                  <a:uLnTx/>
                  <a:uFillTx/>
                  <a:latin typeface="Cambria" panose="02040503050406030204" pitchFamily="18" charset="0"/>
                </a:rPr>
                <a:t>Notify by sound</a:t>
              </a:r>
            </a:p>
          </p:txBody>
        </p:sp>
        <p:pic>
          <p:nvPicPr>
            <p:cNvPr id="15" name="Picture 1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39395" y="5313385"/>
              <a:ext cx="1093610" cy="1093610"/>
            </a:xfrm>
            <a:prstGeom prst="rect">
              <a:avLst/>
            </a:prstGeom>
          </p:spPr>
        </p:pic>
      </p:grpSp>
      <p:grpSp>
        <p:nvGrpSpPr>
          <p:cNvPr id="7" name="Group 6"/>
          <p:cNvGrpSpPr/>
          <p:nvPr/>
        </p:nvGrpSpPr>
        <p:grpSpPr>
          <a:xfrm>
            <a:off x="6247665" y="1847819"/>
            <a:ext cx="1741182" cy="1510826"/>
            <a:chOff x="6247665" y="1847819"/>
            <a:chExt cx="1741182" cy="1510826"/>
          </a:xfrm>
        </p:grpSpPr>
        <p:pic>
          <p:nvPicPr>
            <p:cNvPr id="17" name="Picture 1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661359" y="1847819"/>
              <a:ext cx="1066401" cy="1066401"/>
            </a:xfrm>
            <a:prstGeom prst="rect">
              <a:avLst/>
            </a:prstGeom>
          </p:spPr>
        </p:pic>
        <p:sp>
          <p:nvSpPr>
            <p:cNvPr id="20" name="TextBox 19"/>
            <p:cNvSpPr txBox="1"/>
            <p:nvPr/>
          </p:nvSpPr>
          <p:spPr>
            <a:xfrm>
              <a:off x="6247665" y="2927758"/>
              <a:ext cx="1741182" cy="43088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200" b="1" i="0" u="none" strike="noStrike" kern="0" cap="none" spc="0" normalizeH="0" baseline="0" noProof="0" dirty="0" smtClean="0">
                  <a:ln>
                    <a:noFill/>
                  </a:ln>
                  <a:solidFill>
                    <a:sysClr val="windowText" lastClr="000000"/>
                  </a:solidFill>
                  <a:effectLst/>
                  <a:uLnTx/>
                  <a:uFillTx/>
                  <a:latin typeface="Cambria" panose="02040503050406030204" pitchFamily="18" charset="0"/>
                </a:rPr>
                <a:t>Notify route</a:t>
              </a:r>
              <a:endParaRPr kumimoji="0" lang="en-US" sz="22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13" name="Group 12"/>
          <p:cNvGrpSpPr/>
          <p:nvPr/>
        </p:nvGrpSpPr>
        <p:grpSpPr>
          <a:xfrm>
            <a:off x="6011138" y="3707389"/>
            <a:ext cx="2504212" cy="1420992"/>
            <a:chOff x="6011138" y="3707389"/>
            <a:chExt cx="2504212" cy="1420992"/>
          </a:xfrm>
        </p:grpSpPr>
        <p:pic>
          <p:nvPicPr>
            <p:cNvPr id="18" name="Picture 1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661359" y="3707389"/>
              <a:ext cx="1066401" cy="1066401"/>
            </a:xfrm>
            <a:prstGeom prst="rect">
              <a:avLst/>
            </a:prstGeom>
          </p:spPr>
        </p:pic>
        <p:sp>
          <p:nvSpPr>
            <p:cNvPr id="21" name="TextBox 20"/>
            <p:cNvSpPr txBox="1"/>
            <p:nvPr/>
          </p:nvSpPr>
          <p:spPr>
            <a:xfrm>
              <a:off x="6011138" y="4697494"/>
              <a:ext cx="2504212" cy="43088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200" b="1" i="0" u="none" strike="noStrike" kern="0" cap="none" spc="0" normalizeH="0" baseline="0" noProof="0" dirty="0">
                  <a:ln>
                    <a:noFill/>
                  </a:ln>
                  <a:solidFill>
                    <a:sysClr val="windowText" lastClr="000000"/>
                  </a:solidFill>
                  <a:effectLst/>
                  <a:uLnTx/>
                  <a:uFillTx/>
                  <a:latin typeface="Cambria" panose="02040503050406030204" pitchFamily="18" charset="0"/>
                </a:rPr>
                <a:t>Detect wrong way</a:t>
              </a:r>
            </a:p>
          </p:txBody>
        </p:sp>
      </p:grpSp>
      <p:grpSp>
        <p:nvGrpSpPr>
          <p:cNvPr id="27" name="Group 26"/>
          <p:cNvGrpSpPr/>
          <p:nvPr/>
        </p:nvGrpSpPr>
        <p:grpSpPr>
          <a:xfrm>
            <a:off x="927495" y="3581865"/>
            <a:ext cx="1641796" cy="1586976"/>
            <a:chOff x="927495" y="3581865"/>
            <a:chExt cx="1641796" cy="1586976"/>
          </a:xfrm>
        </p:grpSpPr>
        <p:pic>
          <p:nvPicPr>
            <p:cNvPr id="19" name="Picture 1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82207" y="3581865"/>
              <a:ext cx="1156089" cy="1156089"/>
            </a:xfrm>
            <a:prstGeom prst="rect">
              <a:avLst/>
            </a:prstGeom>
          </p:spPr>
        </p:pic>
        <p:sp>
          <p:nvSpPr>
            <p:cNvPr id="23" name="TextBox 22"/>
            <p:cNvSpPr txBox="1"/>
            <p:nvPr/>
          </p:nvSpPr>
          <p:spPr>
            <a:xfrm>
              <a:off x="927495" y="4737954"/>
              <a:ext cx="1641796" cy="43088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200" b="1" i="0" u="none" strike="noStrike" kern="0" cap="none" spc="0" normalizeH="0" baseline="0" noProof="0" dirty="0" smtClean="0">
                  <a:ln>
                    <a:noFill/>
                  </a:ln>
                  <a:solidFill>
                    <a:sysClr val="windowText" lastClr="000000"/>
                  </a:solidFill>
                  <a:effectLst/>
                  <a:uLnTx/>
                  <a:uFillTx/>
                  <a:latin typeface="Cambria" panose="02040503050406030204" pitchFamily="18" charset="0"/>
                </a:rPr>
                <a:t>Map offline</a:t>
              </a:r>
              <a:endParaRPr kumimoji="0" lang="en-US" sz="22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25" name="Group 24"/>
          <p:cNvGrpSpPr/>
          <p:nvPr/>
        </p:nvGrpSpPr>
        <p:grpSpPr>
          <a:xfrm>
            <a:off x="4625181" y="5313385"/>
            <a:ext cx="2771913" cy="1524497"/>
            <a:chOff x="4625181" y="5313385"/>
            <a:chExt cx="2771913" cy="1524497"/>
          </a:xfrm>
        </p:grpSpPr>
        <p:pic>
          <p:nvPicPr>
            <p:cNvPr id="22" name="Picture 21"/>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284987" y="5313385"/>
              <a:ext cx="1093610" cy="1093610"/>
            </a:xfrm>
            <a:prstGeom prst="rect">
              <a:avLst/>
            </a:prstGeom>
          </p:spPr>
        </p:pic>
        <p:sp>
          <p:nvSpPr>
            <p:cNvPr id="24" name="Rectangle 23"/>
            <p:cNvSpPr/>
            <p:nvPr/>
          </p:nvSpPr>
          <p:spPr>
            <a:xfrm>
              <a:off x="4625181" y="6406995"/>
              <a:ext cx="2771913" cy="430887"/>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200" b="1" i="0" u="none" strike="noStrike" kern="0" cap="none" spc="0" normalizeH="0" baseline="0" noProof="0" dirty="0" smtClean="0">
                  <a:ln>
                    <a:noFill/>
                  </a:ln>
                  <a:solidFill>
                    <a:sysClr val="windowText" lastClr="000000"/>
                  </a:solidFill>
                  <a:effectLst/>
                  <a:uLnTx/>
                  <a:uFillTx/>
                  <a:latin typeface="Cambria" panose="02040503050406030204" pitchFamily="18" charset="0"/>
                </a:rPr>
                <a:t>Support smart wear</a:t>
              </a:r>
              <a:endParaRPr kumimoji="0" lang="en-US" sz="22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sp>
        <p:nvSpPr>
          <p:cNvPr id="28" name="Slide Number Placeholder 4"/>
          <p:cNvSpPr>
            <a:spLocks noGrp="1"/>
          </p:cNvSpPr>
          <p:nvPr>
            <p:ph type="sldNum" sz="quarter" idx="12"/>
          </p:nvPr>
        </p:nvSpPr>
        <p:spPr>
          <a:xfrm>
            <a:off x="6457950" y="6356351"/>
            <a:ext cx="2057400" cy="365125"/>
          </a:xfrm>
        </p:spPr>
        <p:txBody>
          <a:bodyPr/>
          <a:lstStyle/>
          <a:p>
            <a:pPr algn="r"/>
            <a:r>
              <a:rPr lang="en-US" sz="1200" dirty="0" smtClean="0">
                <a:solidFill>
                  <a:schemeClr val="bg1">
                    <a:lumMod val="65000"/>
                  </a:schemeClr>
                </a:solidFill>
              </a:rPr>
              <a:t>286</a:t>
            </a:r>
            <a:endParaRPr lang="en-US" sz="1200" dirty="0">
              <a:solidFill>
                <a:schemeClr val="bg1">
                  <a:lumMod val="65000"/>
                </a:schemeClr>
              </a:solidFill>
            </a:endParaRPr>
          </a:p>
        </p:txBody>
      </p:sp>
    </p:spTree>
    <p:extLst>
      <p:ext uri="{BB962C8B-B14F-4D97-AF65-F5344CB8AC3E}">
        <p14:creationId xmlns:p14="http://schemas.microsoft.com/office/powerpoint/2010/main" val="972749066"/>
      </p:ext>
    </p:extLst>
  </p:cSld>
  <p:clrMapOvr>
    <a:masterClrMapping/>
  </p:clrMapOvr>
  <p:timing>
    <p:tnLst>
      <p:par>
        <p:cTn id="1" dur="indefinite" restart="never" nodeType="tmRoot"/>
      </p:par>
    </p:tnLst>
  </p:timing>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Shape 2098"/>
        <p:cNvGrpSpPr/>
        <p:nvPr/>
      </p:nvGrpSpPr>
      <p:grpSpPr>
        <a:xfrm>
          <a:off x="0" y="0"/>
          <a:ext cx="0" cy="0"/>
          <a:chOff x="0" y="0"/>
          <a:chExt cx="0" cy="0"/>
        </a:xfrm>
      </p:grpSpPr>
      <p:sp>
        <p:nvSpPr>
          <p:cNvPr id="16" name="Shape 2099"/>
          <p:cNvSpPr txBox="1">
            <a:spLocks noGrp="1"/>
          </p:cNvSpPr>
          <p:nvPr>
            <p:ph type="title"/>
          </p:nvPr>
        </p:nvSpPr>
        <p:spPr>
          <a:xfrm>
            <a:off x="1515658" y="463201"/>
            <a:ext cx="6172200" cy="687979"/>
          </a:xfrm>
          <a:prstGeom prst="rect">
            <a:avLst/>
          </a:prstGeom>
        </p:spPr>
        <p:txBody>
          <a:bodyPr lIns="68569" tIns="68569" rIns="68569" bIns="68569" anchor="b" anchorCtr="0">
            <a:noAutofit/>
          </a:bodyPr>
          <a:lstStyle/>
          <a:p>
            <a:r>
              <a:rPr lang="en" sz="4800" dirty="0" smtClean="0"/>
              <a:t>Disadvantages</a:t>
            </a:r>
            <a:endParaRPr lang="en" sz="4800" dirty="0"/>
          </a:p>
        </p:txBody>
      </p:sp>
      <p:sp>
        <p:nvSpPr>
          <p:cNvPr id="2103" name="Shape 2103"/>
          <p:cNvSpPr/>
          <p:nvPr/>
        </p:nvSpPr>
        <p:spPr>
          <a:xfrm>
            <a:off x="5866126" y="2538789"/>
            <a:ext cx="803699" cy="333899"/>
          </a:xfrm>
          <a:prstGeom prst="rect">
            <a:avLst/>
          </a:prstGeom>
          <a:solidFill>
            <a:srgbClr val="FFFFFF"/>
          </a:solidFill>
          <a:ln w="19050" cap="flat" cmpd="sng">
            <a:solidFill>
              <a:srgbClr val="FFFFFF"/>
            </a:solidFill>
            <a:prstDash val="solid"/>
            <a:round/>
            <a:headEnd type="none" w="med" len="med"/>
            <a:tailEnd type="none" w="med" len="med"/>
          </a:ln>
        </p:spPr>
        <p:txBody>
          <a:bodyPr lIns="68569" tIns="68569" rIns="68569" bIns="68569" anchor="ctr" anchorCtr="0">
            <a:noAutofit/>
          </a:bodyPr>
          <a:lstStyle/>
          <a:p>
            <a:endParaRPr sz="1350">
              <a:solidFill>
                <a:srgbClr val="000000"/>
              </a:solidFill>
            </a:endParaRPr>
          </a:p>
        </p:txBody>
      </p:sp>
      <p:sp>
        <p:nvSpPr>
          <p:cNvPr id="2105" name="Shape 2105"/>
          <p:cNvSpPr/>
          <p:nvPr/>
        </p:nvSpPr>
        <p:spPr>
          <a:xfrm>
            <a:off x="7687858" y="2567814"/>
            <a:ext cx="251099" cy="333899"/>
          </a:xfrm>
          <a:prstGeom prst="rect">
            <a:avLst/>
          </a:prstGeom>
          <a:solidFill>
            <a:srgbClr val="FFFFFF"/>
          </a:solidFill>
          <a:ln>
            <a:noFill/>
          </a:ln>
        </p:spPr>
        <p:txBody>
          <a:bodyPr lIns="68569" tIns="68569" rIns="68569" bIns="68569" anchor="ctr" anchorCtr="0">
            <a:noAutofit/>
          </a:bodyPr>
          <a:lstStyle/>
          <a:p>
            <a:endParaRPr sz="1350">
              <a:solidFill>
                <a:srgbClr val="000000"/>
              </a:solidFill>
            </a:endParaRPr>
          </a:p>
        </p:txBody>
      </p:sp>
      <p:sp>
        <p:nvSpPr>
          <p:cNvPr id="2106" name="Shape 2106"/>
          <p:cNvSpPr/>
          <p:nvPr/>
        </p:nvSpPr>
        <p:spPr>
          <a:xfrm>
            <a:off x="7597519" y="3127914"/>
            <a:ext cx="341550" cy="333899"/>
          </a:xfrm>
          <a:prstGeom prst="rect">
            <a:avLst/>
          </a:prstGeom>
          <a:solidFill>
            <a:srgbClr val="FFFFFF"/>
          </a:solidFill>
          <a:ln>
            <a:noFill/>
          </a:ln>
        </p:spPr>
        <p:txBody>
          <a:bodyPr lIns="68569" tIns="68569" rIns="68569" bIns="68569" anchor="ctr" anchorCtr="0">
            <a:noAutofit/>
          </a:bodyPr>
          <a:lstStyle/>
          <a:p>
            <a:endParaRPr sz="1350">
              <a:solidFill>
                <a:srgbClr val="000000"/>
              </a:solidFill>
            </a:endParaRPr>
          </a:p>
        </p:txBody>
      </p:sp>
      <p:sp>
        <p:nvSpPr>
          <p:cNvPr id="2107" name="Shape 2107"/>
          <p:cNvSpPr/>
          <p:nvPr/>
        </p:nvSpPr>
        <p:spPr>
          <a:xfrm>
            <a:off x="7560600" y="3741188"/>
            <a:ext cx="341550" cy="165600"/>
          </a:xfrm>
          <a:prstGeom prst="rect">
            <a:avLst/>
          </a:prstGeom>
          <a:solidFill>
            <a:srgbClr val="FFFFFF"/>
          </a:solidFill>
          <a:ln>
            <a:noFill/>
          </a:ln>
        </p:spPr>
        <p:txBody>
          <a:bodyPr lIns="68569" tIns="68569" rIns="68569" bIns="68569" anchor="ctr" anchorCtr="0">
            <a:noAutofit/>
          </a:bodyPr>
          <a:lstStyle/>
          <a:p>
            <a:endParaRPr sz="1350">
              <a:solidFill>
                <a:srgbClr val="000000"/>
              </a:solidFill>
            </a:endParaRPr>
          </a:p>
        </p:txBody>
      </p:sp>
      <p:sp>
        <p:nvSpPr>
          <p:cNvPr id="5" name="TextBox 4"/>
          <p:cNvSpPr txBox="1"/>
          <p:nvPr/>
        </p:nvSpPr>
        <p:spPr>
          <a:xfrm>
            <a:off x="324178" y="2561867"/>
            <a:ext cx="8243047" cy="461665"/>
          </a:xfrm>
          <a:prstGeom prst="rect">
            <a:avLst/>
          </a:prstGeom>
          <a:noFill/>
        </p:spPr>
        <p:txBody>
          <a:bodyPr wrap="square" rtlCol="0">
            <a:spAutoFit/>
          </a:bodyPr>
          <a:lstStyle/>
          <a:p>
            <a:r>
              <a:rPr lang="en-US" sz="2400" dirty="0" smtClean="0">
                <a:solidFill>
                  <a:srgbClr val="000000"/>
                </a:solidFill>
                <a:latin typeface="Cambria" charset="0"/>
                <a:ea typeface="Cambria" charset="0"/>
                <a:cs typeface="Cambria" charset="0"/>
              </a:rPr>
              <a:t>Departure time and arrival time at each station are incorrect.</a:t>
            </a:r>
            <a:endParaRPr lang="en-US" sz="3200" dirty="0">
              <a:solidFill>
                <a:srgbClr val="000000"/>
              </a:solidFill>
              <a:latin typeface="Cambria" charset="0"/>
              <a:ea typeface="Cambria" charset="0"/>
              <a:cs typeface="Cambria" charset="0"/>
            </a:endParaRPr>
          </a:p>
        </p:txBody>
      </p:sp>
      <p:sp>
        <p:nvSpPr>
          <p:cNvPr id="10" name="Shape 81"/>
          <p:cNvSpPr/>
          <p:nvPr/>
        </p:nvSpPr>
        <p:spPr>
          <a:xfrm>
            <a:off x="252129" y="1747686"/>
            <a:ext cx="666900" cy="666900"/>
          </a:xfrm>
          <a:prstGeom prst="ellipse">
            <a:avLst/>
          </a:prstGeom>
          <a:solidFill>
            <a:schemeClr val="lt2"/>
          </a:solidFill>
          <a:ln w="19050" cap="flat" cmpd="sng">
            <a:solidFill>
              <a:schemeClr val="dk2"/>
            </a:solidFill>
            <a:prstDash val="solid"/>
            <a:round/>
            <a:headEnd type="none" w="med" len="med"/>
            <a:tailEnd type="none" w="med" len="med"/>
          </a:ln>
        </p:spPr>
        <p:txBody>
          <a:bodyPr lIns="68569" tIns="68569" rIns="68569" bIns="68569" anchor="ctr" anchorCtr="0">
            <a:noAutofit/>
          </a:bodyPr>
          <a:lstStyle/>
          <a:p>
            <a:pPr algn="ctr"/>
            <a:r>
              <a:rPr lang="en-US" sz="2250" b="1" dirty="0">
                <a:solidFill>
                  <a:srgbClr val="000000"/>
                </a:solidFill>
              </a:rPr>
              <a:t>1</a:t>
            </a:r>
            <a:endParaRPr lang="en" sz="2250" b="1" dirty="0">
              <a:solidFill>
                <a:srgbClr val="000000"/>
              </a:solidFill>
            </a:endParaRPr>
          </a:p>
        </p:txBody>
      </p:sp>
      <p:pic>
        <p:nvPicPr>
          <p:cNvPr id="1028" name="Picture 4" descr="C:\Users\ngoan\Desktop\image\image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62449" y="3694328"/>
            <a:ext cx="2566503" cy="2379247"/>
          </a:xfrm>
          <a:prstGeom prst="rect">
            <a:avLst/>
          </a:prstGeom>
          <a:noFill/>
          <a:extLst>
            <a:ext uri="{909E8E84-426E-40DD-AFC4-6F175D3DCCD1}">
              <a14:hiddenFill xmlns:a14="http://schemas.microsoft.com/office/drawing/2010/main">
                <a:solidFill>
                  <a:srgbClr val="FFFFFF"/>
                </a:solidFill>
              </a14:hiddenFill>
            </a:ext>
          </a:extLst>
        </p:spPr>
      </p:pic>
      <p:sp>
        <p:nvSpPr>
          <p:cNvPr id="11" name="Slide Number Placeholder 4"/>
          <p:cNvSpPr>
            <a:spLocks noGrp="1"/>
          </p:cNvSpPr>
          <p:nvPr>
            <p:ph type="sldNum" sz="quarter" idx="12"/>
          </p:nvPr>
        </p:nvSpPr>
        <p:spPr>
          <a:xfrm>
            <a:off x="6457950" y="6356351"/>
            <a:ext cx="2057400" cy="365125"/>
          </a:xfrm>
        </p:spPr>
        <p:txBody>
          <a:bodyPr/>
          <a:lstStyle/>
          <a:p>
            <a:pPr algn="r"/>
            <a:r>
              <a:rPr lang="en-US" sz="1200" dirty="0" smtClean="0">
                <a:solidFill>
                  <a:schemeClr val="bg1">
                    <a:lumMod val="65000"/>
                  </a:schemeClr>
                </a:solidFill>
              </a:rPr>
              <a:t>287</a:t>
            </a:r>
            <a:endParaRPr lang="en-US" sz="1200" dirty="0">
              <a:solidFill>
                <a:schemeClr val="bg1">
                  <a:lumMod val="65000"/>
                </a:schemeClr>
              </a:solidFill>
            </a:endParaRPr>
          </a:p>
        </p:txBody>
      </p:sp>
    </p:spTree>
    <p:extLst>
      <p:ext uri="{BB962C8B-B14F-4D97-AF65-F5344CB8AC3E}">
        <p14:creationId xmlns:p14="http://schemas.microsoft.com/office/powerpoint/2010/main" val="2505869111"/>
      </p:ext>
    </p:extLst>
  </p:cSld>
  <p:clrMapOvr>
    <a:masterClrMapping/>
  </p:clrMapOvr>
  <p:transition spd="slow">
    <p:cut/>
  </p:transition>
  <p:timing>
    <p:tnLst>
      <p:par>
        <p:cTn id="1" dur="indefinite" restart="never" nodeType="tmRoot"/>
      </p:par>
    </p:tnLst>
  </p:timing>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hape 2099"/>
          <p:cNvSpPr txBox="1">
            <a:spLocks noGrp="1"/>
          </p:cNvSpPr>
          <p:nvPr>
            <p:ph type="title"/>
          </p:nvPr>
        </p:nvSpPr>
        <p:spPr>
          <a:xfrm>
            <a:off x="1515658" y="463201"/>
            <a:ext cx="6172200" cy="687979"/>
          </a:xfrm>
          <a:prstGeom prst="rect">
            <a:avLst/>
          </a:prstGeom>
        </p:spPr>
        <p:txBody>
          <a:bodyPr lIns="68569" tIns="68569" rIns="68569" bIns="68569" anchor="b" anchorCtr="0">
            <a:noAutofit/>
          </a:bodyPr>
          <a:lstStyle/>
          <a:p>
            <a:r>
              <a:rPr lang="en" sz="4800" dirty="0"/>
              <a:t>Disadvantages</a:t>
            </a:r>
          </a:p>
        </p:txBody>
      </p:sp>
      <p:sp>
        <p:nvSpPr>
          <p:cNvPr id="3" name="Text Placeholder 2"/>
          <p:cNvSpPr>
            <a:spLocks noGrp="1"/>
          </p:cNvSpPr>
          <p:nvPr>
            <p:ph type="body" idx="1"/>
          </p:nvPr>
        </p:nvSpPr>
        <p:spPr>
          <a:xfrm>
            <a:off x="486958" y="2735904"/>
            <a:ext cx="8229600" cy="938256"/>
          </a:xfrm>
        </p:spPr>
        <p:txBody>
          <a:bodyPr>
            <a:normAutofit fontScale="92500" lnSpcReduction="20000"/>
          </a:bodyPr>
          <a:lstStyle/>
          <a:p>
            <a:pPr marL="0" indent="0">
              <a:buNone/>
            </a:pPr>
            <a:r>
              <a:rPr lang="en-US" dirty="0" smtClean="0">
                <a:latin typeface="Cambria" pitchFamily="18" charset="0"/>
              </a:rPr>
              <a:t>Data in our system  has not updated the changes from bus system of </a:t>
            </a:r>
            <a:r>
              <a:rPr lang="en-US" dirty="0" err="1" smtClean="0">
                <a:latin typeface="Cambria" pitchFamily="18" charset="0"/>
              </a:rPr>
              <a:t>Hồ</a:t>
            </a:r>
            <a:r>
              <a:rPr lang="en-US" dirty="0" smtClean="0">
                <a:latin typeface="Cambria" pitchFamily="18" charset="0"/>
              </a:rPr>
              <a:t> </a:t>
            </a:r>
            <a:r>
              <a:rPr lang="en-US" dirty="0" err="1" smtClean="0">
                <a:latin typeface="Cambria" pitchFamily="18" charset="0"/>
              </a:rPr>
              <a:t>Chí</a:t>
            </a:r>
            <a:r>
              <a:rPr lang="en-US" dirty="0" smtClean="0">
                <a:latin typeface="Cambria" pitchFamily="18" charset="0"/>
              </a:rPr>
              <a:t> Minh city yet.</a:t>
            </a:r>
            <a:endParaRPr lang="en-US" dirty="0">
              <a:latin typeface="Cambria" pitchFamily="18" charset="0"/>
            </a:endParaRPr>
          </a:p>
        </p:txBody>
      </p:sp>
      <p:sp>
        <p:nvSpPr>
          <p:cNvPr id="9" name="Shape 81"/>
          <p:cNvSpPr/>
          <p:nvPr/>
        </p:nvSpPr>
        <p:spPr>
          <a:xfrm>
            <a:off x="252129" y="1747686"/>
            <a:ext cx="666900" cy="666900"/>
          </a:xfrm>
          <a:prstGeom prst="ellipse">
            <a:avLst/>
          </a:prstGeom>
          <a:solidFill>
            <a:schemeClr val="lt2"/>
          </a:solidFill>
          <a:ln w="19050" cap="flat" cmpd="sng">
            <a:solidFill>
              <a:schemeClr val="dk2"/>
            </a:solidFill>
            <a:prstDash val="solid"/>
            <a:round/>
            <a:headEnd type="none" w="med" len="med"/>
            <a:tailEnd type="none" w="med" len="med"/>
          </a:ln>
        </p:spPr>
        <p:txBody>
          <a:bodyPr lIns="68569" tIns="68569" rIns="68569" bIns="68569" anchor="ctr" anchorCtr="0">
            <a:noAutofit/>
          </a:bodyPr>
          <a:lstStyle/>
          <a:p>
            <a:pPr algn="ctr"/>
            <a:r>
              <a:rPr lang="en-US" sz="2250" b="1" dirty="0">
                <a:solidFill>
                  <a:srgbClr val="000000"/>
                </a:solidFill>
              </a:rPr>
              <a:t>1</a:t>
            </a:r>
            <a:endParaRPr lang="en" sz="2250" b="1" dirty="0">
              <a:solidFill>
                <a:srgbClr val="000000"/>
              </a:solidFill>
            </a:endParaRPr>
          </a:p>
        </p:txBody>
      </p:sp>
      <p:sp>
        <p:nvSpPr>
          <p:cNvPr id="10" name="Shape 81"/>
          <p:cNvSpPr/>
          <p:nvPr/>
        </p:nvSpPr>
        <p:spPr>
          <a:xfrm>
            <a:off x="1369729" y="1747686"/>
            <a:ext cx="666900" cy="666900"/>
          </a:xfrm>
          <a:prstGeom prst="ellipse">
            <a:avLst/>
          </a:prstGeom>
          <a:solidFill>
            <a:schemeClr val="lt2"/>
          </a:solidFill>
          <a:ln w="19050" cap="flat" cmpd="sng">
            <a:solidFill>
              <a:schemeClr val="dk2"/>
            </a:solidFill>
            <a:prstDash val="solid"/>
            <a:round/>
            <a:headEnd type="none" w="med" len="med"/>
            <a:tailEnd type="none" w="med" len="med"/>
          </a:ln>
        </p:spPr>
        <p:txBody>
          <a:bodyPr lIns="68569" tIns="68569" rIns="68569" bIns="68569" anchor="ctr" anchorCtr="0">
            <a:noAutofit/>
          </a:bodyPr>
          <a:lstStyle/>
          <a:p>
            <a:pPr algn="ctr"/>
            <a:r>
              <a:rPr lang="en-US" sz="2250" b="1" dirty="0">
                <a:solidFill>
                  <a:srgbClr val="000000"/>
                </a:solidFill>
              </a:rPr>
              <a:t>2</a:t>
            </a:r>
            <a:endParaRPr lang="en" sz="2250" b="1" dirty="0">
              <a:solidFill>
                <a:srgbClr val="000000"/>
              </a:solidFill>
            </a:endParaRPr>
          </a:p>
        </p:txBody>
      </p:sp>
      <p:sp>
        <p:nvSpPr>
          <p:cNvPr id="7" name="Slide Number Placeholder 4"/>
          <p:cNvSpPr>
            <a:spLocks noGrp="1"/>
          </p:cNvSpPr>
          <p:nvPr>
            <p:ph type="sldNum" sz="quarter" idx="12"/>
          </p:nvPr>
        </p:nvSpPr>
        <p:spPr>
          <a:xfrm>
            <a:off x="6457950" y="6356351"/>
            <a:ext cx="2057400" cy="365125"/>
          </a:xfrm>
        </p:spPr>
        <p:txBody>
          <a:bodyPr/>
          <a:lstStyle/>
          <a:p>
            <a:pPr algn="r"/>
            <a:r>
              <a:rPr lang="en-US" sz="1200" dirty="0" smtClean="0">
                <a:solidFill>
                  <a:schemeClr val="bg1">
                    <a:lumMod val="65000"/>
                  </a:schemeClr>
                </a:solidFill>
              </a:rPr>
              <a:t>288</a:t>
            </a:r>
            <a:endParaRPr lang="en-US" sz="1200" dirty="0">
              <a:solidFill>
                <a:schemeClr val="bg1">
                  <a:lumMod val="65000"/>
                </a:schemeClr>
              </a:solidFill>
            </a:endParaRPr>
          </a:p>
        </p:txBody>
      </p:sp>
    </p:spTree>
    <p:extLst>
      <p:ext uri="{BB962C8B-B14F-4D97-AF65-F5344CB8AC3E}">
        <p14:creationId xmlns:p14="http://schemas.microsoft.com/office/powerpoint/2010/main" val="2891737287"/>
      </p:ext>
    </p:extLst>
  </p:cSld>
  <p:clrMapOvr>
    <a:masterClrMapping/>
  </p:clrMapOvr>
  <p:timing>
    <p:tnLst>
      <p:par>
        <p:cTn id="1" dur="indefinite" restart="never" nodeType="tmRoot"/>
      </p:par>
    </p:tnLst>
  </p:timing>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Shape 2098"/>
        <p:cNvGrpSpPr/>
        <p:nvPr/>
      </p:nvGrpSpPr>
      <p:grpSpPr>
        <a:xfrm>
          <a:off x="0" y="0"/>
          <a:ext cx="0" cy="0"/>
          <a:chOff x="0" y="0"/>
          <a:chExt cx="0" cy="0"/>
        </a:xfrm>
      </p:grpSpPr>
      <p:sp>
        <p:nvSpPr>
          <p:cNvPr id="11" name="Shape 2099"/>
          <p:cNvSpPr txBox="1">
            <a:spLocks noGrp="1"/>
          </p:cNvSpPr>
          <p:nvPr>
            <p:ph type="title"/>
          </p:nvPr>
        </p:nvSpPr>
        <p:spPr>
          <a:xfrm>
            <a:off x="1515658" y="463201"/>
            <a:ext cx="6172200" cy="687979"/>
          </a:xfrm>
          <a:prstGeom prst="rect">
            <a:avLst/>
          </a:prstGeom>
        </p:spPr>
        <p:txBody>
          <a:bodyPr lIns="68569" tIns="68569" rIns="68569" bIns="68569" anchor="b" anchorCtr="0">
            <a:noAutofit/>
          </a:bodyPr>
          <a:lstStyle/>
          <a:p>
            <a:r>
              <a:rPr lang="en" sz="4800" dirty="0"/>
              <a:t>Disadvantages</a:t>
            </a:r>
          </a:p>
        </p:txBody>
      </p:sp>
      <p:sp>
        <p:nvSpPr>
          <p:cNvPr id="2103" name="Shape 2103"/>
          <p:cNvSpPr/>
          <p:nvPr/>
        </p:nvSpPr>
        <p:spPr>
          <a:xfrm>
            <a:off x="5866126" y="2538789"/>
            <a:ext cx="803699" cy="333899"/>
          </a:xfrm>
          <a:prstGeom prst="rect">
            <a:avLst/>
          </a:prstGeom>
          <a:solidFill>
            <a:srgbClr val="FFFFFF"/>
          </a:solidFill>
          <a:ln w="19050" cap="flat" cmpd="sng">
            <a:solidFill>
              <a:srgbClr val="FFFFFF"/>
            </a:solidFill>
            <a:prstDash val="solid"/>
            <a:round/>
            <a:headEnd type="none" w="med" len="med"/>
            <a:tailEnd type="none" w="med" len="med"/>
          </a:ln>
        </p:spPr>
        <p:txBody>
          <a:bodyPr lIns="68569" tIns="68569" rIns="68569" bIns="68569" anchor="ctr" anchorCtr="0">
            <a:noAutofit/>
          </a:bodyPr>
          <a:lstStyle/>
          <a:p>
            <a:endParaRPr sz="1350">
              <a:solidFill>
                <a:srgbClr val="000000"/>
              </a:solidFill>
            </a:endParaRPr>
          </a:p>
        </p:txBody>
      </p:sp>
      <p:sp>
        <p:nvSpPr>
          <p:cNvPr id="2105" name="Shape 2105"/>
          <p:cNvSpPr/>
          <p:nvPr/>
        </p:nvSpPr>
        <p:spPr>
          <a:xfrm>
            <a:off x="7687858" y="2567814"/>
            <a:ext cx="251099" cy="333899"/>
          </a:xfrm>
          <a:prstGeom prst="rect">
            <a:avLst/>
          </a:prstGeom>
          <a:solidFill>
            <a:srgbClr val="FFFFFF"/>
          </a:solidFill>
          <a:ln>
            <a:noFill/>
          </a:ln>
        </p:spPr>
        <p:txBody>
          <a:bodyPr lIns="68569" tIns="68569" rIns="68569" bIns="68569" anchor="ctr" anchorCtr="0">
            <a:noAutofit/>
          </a:bodyPr>
          <a:lstStyle/>
          <a:p>
            <a:endParaRPr sz="1350">
              <a:solidFill>
                <a:srgbClr val="000000"/>
              </a:solidFill>
            </a:endParaRPr>
          </a:p>
        </p:txBody>
      </p:sp>
      <p:sp>
        <p:nvSpPr>
          <p:cNvPr id="2106" name="Shape 2106"/>
          <p:cNvSpPr/>
          <p:nvPr/>
        </p:nvSpPr>
        <p:spPr>
          <a:xfrm>
            <a:off x="7597519" y="3127914"/>
            <a:ext cx="341550" cy="333899"/>
          </a:xfrm>
          <a:prstGeom prst="rect">
            <a:avLst/>
          </a:prstGeom>
          <a:solidFill>
            <a:srgbClr val="FFFFFF"/>
          </a:solidFill>
          <a:ln>
            <a:noFill/>
          </a:ln>
        </p:spPr>
        <p:txBody>
          <a:bodyPr lIns="68569" tIns="68569" rIns="68569" bIns="68569" anchor="ctr" anchorCtr="0">
            <a:noAutofit/>
          </a:bodyPr>
          <a:lstStyle/>
          <a:p>
            <a:endParaRPr sz="1350">
              <a:solidFill>
                <a:srgbClr val="000000"/>
              </a:solidFill>
            </a:endParaRPr>
          </a:p>
        </p:txBody>
      </p:sp>
      <p:sp>
        <p:nvSpPr>
          <p:cNvPr id="2107" name="Shape 2107"/>
          <p:cNvSpPr/>
          <p:nvPr/>
        </p:nvSpPr>
        <p:spPr>
          <a:xfrm>
            <a:off x="7560600" y="3741188"/>
            <a:ext cx="341550" cy="165600"/>
          </a:xfrm>
          <a:prstGeom prst="rect">
            <a:avLst/>
          </a:prstGeom>
          <a:solidFill>
            <a:srgbClr val="FFFFFF"/>
          </a:solidFill>
          <a:ln>
            <a:noFill/>
          </a:ln>
        </p:spPr>
        <p:txBody>
          <a:bodyPr lIns="68569" tIns="68569" rIns="68569" bIns="68569" anchor="ctr" anchorCtr="0">
            <a:noAutofit/>
          </a:bodyPr>
          <a:lstStyle/>
          <a:p>
            <a:endParaRPr sz="1350">
              <a:solidFill>
                <a:srgbClr val="000000"/>
              </a:solidFill>
            </a:endParaRPr>
          </a:p>
        </p:txBody>
      </p:sp>
      <p:sp>
        <p:nvSpPr>
          <p:cNvPr id="2" name="TextBox 1"/>
          <p:cNvSpPr txBox="1"/>
          <p:nvPr/>
        </p:nvSpPr>
        <p:spPr>
          <a:xfrm>
            <a:off x="919029" y="2787081"/>
            <a:ext cx="6641566" cy="523220"/>
          </a:xfrm>
          <a:prstGeom prst="rect">
            <a:avLst/>
          </a:prstGeom>
          <a:noFill/>
        </p:spPr>
        <p:txBody>
          <a:bodyPr wrap="square" rtlCol="0">
            <a:spAutoFit/>
          </a:bodyPr>
          <a:lstStyle/>
          <a:p>
            <a:r>
              <a:rPr lang="en-US" sz="2800" dirty="0" smtClean="0">
                <a:solidFill>
                  <a:srgbClr val="000000"/>
                </a:solidFill>
                <a:latin typeface="Cambria" charset="0"/>
                <a:ea typeface="Cambria" charset="0"/>
                <a:cs typeface="Cambria" charset="0"/>
              </a:rPr>
              <a:t>Smart wear has not had offline map yet.</a:t>
            </a:r>
            <a:endParaRPr lang="en-US" sz="2800" dirty="0">
              <a:solidFill>
                <a:srgbClr val="000000"/>
              </a:solidFill>
              <a:latin typeface="Cambria" charset="0"/>
              <a:ea typeface="Cambria" charset="0"/>
              <a:cs typeface="Cambria" charset="0"/>
            </a:endParaRPr>
          </a:p>
        </p:txBody>
      </p:sp>
      <p:sp>
        <p:nvSpPr>
          <p:cNvPr id="12" name="Shape 81"/>
          <p:cNvSpPr/>
          <p:nvPr/>
        </p:nvSpPr>
        <p:spPr>
          <a:xfrm>
            <a:off x="252129" y="1747686"/>
            <a:ext cx="666900" cy="666900"/>
          </a:xfrm>
          <a:prstGeom prst="ellipse">
            <a:avLst/>
          </a:prstGeom>
          <a:solidFill>
            <a:schemeClr val="lt2"/>
          </a:solidFill>
          <a:ln w="19050" cap="flat" cmpd="sng">
            <a:solidFill>
              <a:schemeClr val="dk2"/>
            </a:solidFill>
            <a:prstDash val="solid"/>
            <a:round/>
            <a:headEnd type="none" w="med" len="med"/>
            <a:tailEnd type="none" w="med" len="med"/>
          </a:ln>
        </p:spPr>
        <p:txBody>
          <a:bodyPr lIns="68569" tIns="68569" rIns="68569" bIns="68569" anchor="ctr" anchorCtr="0">
            <a:noAutofit/>
          </a:bodyPr>
          <a:lstStyle/>
          <a:p>
            <a:pPr algn="ctr"/>
            <a:r>
              <a:rPr lang="en-US" sz="2250" b="1" dirty="0">
                <a:solidFill>
                  <a:srgbClr val="000000"/>
                </a:solidFill>
              </a:rPr>
              <a:t>1</a:t>
            </a:r>
            <a:endParaRPr lang="en" sz="2250" b="1" dirty="0">
              <a:solidFill>
                <a:srgbClr val="000000"/>
              </a:solidFill>
            </a:endParaRPr>
          </a:p>
        </p:txBody>
      </p:sp>
      <p:sp>
        <p:nvSpPr>
          <p:cNvPr id="13" name="Shape 81"/>
          <p:cNvSpPr/>
          <p:nvPr/>
        </p:nvSpPr>
        <p:spPr>
          <a:xfrm>
            <a:off x="1369729" y="1747686"/>
            <a:ext cx="666900" cy="666900"/>
          </a:xfrm>
          <a:prstGeom prst="ellipse">
            <a:avLst/>
          </a:prstGeom>
          <a:solidFill>
            <a:schemeClr val="lt2"/>
          </a:solidFill>
          <a:ln w="19050" cap="flat" cmpd="sng">
            <a:solidFill>
              <a:schemeClr val="dk2"/>
            </a:solidFill>
            <a:prstDash val="solid"/>
            <a:round/>
            <a:headEnd type="none" w="med" len="med"/>
            <a:tailEnd type="none" w="med" len="med"/>
          </a:ln>
        </p:spPr>
        <p:txBody>
          <a:bodyPr lIns="68569" tIns="68569" rIns="68569" bIns="68569" anchor="ctr" anchorCtr="0">
            <a:noAutofit/>
          </a:bodyPr>
          <a:lstStyle/>
          <a:p>
            <a:pPr algn="ctr"/>
            <a:r>
              <a:rPr lang="en-US" sz="2250" b="1" dirty="0">
                <a:solidFill>
                  <a:srgbClr val="000000"/>
                </a:solidFill>
              </a:rPr>
              <a:t>2</a:t>
            </a:r>
            <a:endParaRPr lang="en" sz="2250" b="1" dirty="0">
              <a:solidFill>
                <a:srgbClr val="000000"/>
              </a:solidFill>
            </a:endParaRPr>
          </a:p>
        </p:txBody>
      </p:sp>
      <p:sp>
        <p:nvSpPr>
          <p:cNvPr id="16" name="Shape 81"/>
          <p:cNvSpPr/>
          <p:nvPr/>
        </p:nvSpPr>
        <p:spPr>
          <a:xfrm>
            <a:off x="2487329" y="1747686"/>
            <a:ext cx="666900" cy="666900"/>
          </a:xfrm>
          <a:prstGeom prst="ellipse">
            <a:avLst/>
          </a:prstGeom>
          <a:solidFill>
            <a:schemeClr val="lt2"/>
          </a:solidFill>
          <a:ln w="19050" cap="flat" cmpd="sng">
            <a:solidFill>
              <a:schemeClr val="dk2"/>
            </a:solidFill>
            <a:prstDash val="solid"/>
            <a:round/>
            <a:headEnd type="none" w="med" len="med"/>
            <a:tailEnd type="none" w="med" len="med"/>
          </a:ln>
        </p:spPr>
        <p:txBody>
          <a:bodyPr lIns="68569" tIns="68569" rIns="68569" bIns="68569" anchor="ctr" anchorCtr="0">
            <a:noAutofit/>
          </a:bodyPr>
          <a:lstStyle/>
          <a:p>
            <a:pPr algn="ctr"/>
            <a:r>
              <a:rPr lang="en-US" sz="2250" b="1" dirty="0">
                <a:solidFill>
                  <a:srgbClr val="000000"/>
                </a:solidFill>
              </a:rPr>
              <a:t>3</a:t>
            </a:r>
            <a:endParaRPr lang="en" sz="2250" b="1" dirty="0">
              <a:solidFill>
                <a:srgbClr val="000000"/>
              </a:solidFill>
            </a:endParaRPr>
          </a:p>
        </p:txBody>
      </p:sp>
      <p:grpSp>
        <p:nvGrpSpPr>
          <p:cNvPr id="4" name="Group 3"/>
          <p:cNvGrpSpPr/>
          <p:nvPr/>
        </p:nvGrpSpPr>
        <p:grpSpPr>
          <a:xfrm>
            <a:off x="2913486" y="3823988"/>
            <a:ext cx="1905162" cy="2463572"/>
            <a:chOff x="1561104" y="2901713"/>
            <a:chExt cx="2761260" cy="3570595"/>
          </a:xfrm>
        </p:grpSpPr>
        <p:pic>
          <p:nvPicPr>
            <p:cNvPr id="2052" name="Picture 4" descr="https://lh5.ggpht.com/dzRh03o3Qp2rhppax7MAUChSf_lcqHaK93RRC26R08BKaYQI2FmSKy7bPn9iUm0DeRzE=h90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61104" y="2901713"/>
              <a:ext cx="2761260" cy="3570595"/>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95685" y="3763468"/>
              <a:ext cx="1907574" cy="18594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15" name="Slide Number Placeholder 4"/>
          <p:cNvSpPr>
            <a:spLocks noGrp="1"/>
          </p:cNvSpPr>
          <p:nvPr>
            <p:ph type="sldNum" sz="quarter" idx="12"/>
          </p:nvPr>
        </p:nvSpPr>
        <p:spPr>
          <a:xfrm>
            <a:off x="6457950" y="6356351"/>
            <a:ext cx="2057400" cy="365125"/>
          </a:xfrm>
        </p:spPr>
        <p:txBody>
          <a:bodyPr/>
          <a:lstStyle/>
          <a:p>
            <a:pPr algn="r"/>
            <a:r>
              <a:rPr lang="en-US" sz="1200" dirty="0" smtClean="0">
                <a:solidFill>
                  <a:schemeClr val="bg1">
                    <a:lumMod val="65000"/>
                  </a:schemeClr>
                </a:solidFill>
              </a:rPr>
              <a:t>289</a:t>
            </a:r>
            <a:endParaRPr lang="en-US" sz="1200" dirty="0">
              <a:solidFill>
                <a:schemeClr val="bg1">
                  <a:lumMod val="65000"/>
                </a:schemeClr>
              </a:solidFill>
            </a:endParaRPr>
          </a:p>
        </p:txBody>
      </p:sp>
    </p:spTree>
    <p:extLst>
      <p:ext uri="{BB962C8B-B14F-4D97-AF65-F5344CB8AC3E}">
        <p14:creationId xmlns:p14="http://schemas.microsoft.com/office/powerpoint/2010/main" val="1485086558"/>
      </p:ext>
    </p:extLst>
  </p:cSld>
  <p:clrMapOvr>
    <a:masterClrMapping/>
  </p:clrMapOvr>
  <p:transition spd="slow">
    <p:cut/>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nvPr>
        </p:nvGraphicFramePr>
        <p:xfrm>
          <a:off x="106679" y="81588"/>
          <a:ext cx="5552441" cy="6193561"/>
        </p:xfrm>
        <a:graphic>
          <a:graphicData uri="http://schemas.openxmlformats.org/drawingml/2006/table">
            <a:tbl>
              <a:tblPr firstRow="1" bandRow="1">
                <a:tableStyleId>{5C22544A-7EE6-4342-B048-85BDC9FD1C3A}</a:tableStyleId>
              </a:tblPr>
              <a:tblGrid>
                <a:gridCol w="729701">
                  <a:extLst>
                    <a:ext uri="{9D8B030D-6E8A-4147-A177-3AD203B41FA5}">
                      <a16:colId xmlns:a16="http://schemas.microsoft.com/office/drawing/2014/main" xmlns="" val="20000"/>
                    </a:ext>
                  </a:extLst>
                </a:gridCol>
                <a:gridCol w="4822740">
                  <a:extLst>
                    <a:ext uri="{9D8B030D-6E8A-4147-A177-3AD203B41FA5}">
                      <a16:colId xmlns:a16="http://schemas.microsoft.com/office/drawing/2014/main" xmlns="" val="20001"/>
                    </a:ext>
                  </a:extLst>
                </a:gridCol>
              </a:tblGrid>
              <a:tr h="371881">
                <a:tc>
                  <a:txBody>
                    <a:bodyPr/>
                    <a:lstStyle/>
                    <a:p>
                      <a:pPr algn="ctr"/>
                      <a:r>
                        <a:rPr lang="en-US" sz="1600" dirty="0" smtClean="0">
                          <a:latin typeface="Cambria" panose="02040503050406030204" pitchFamily="18" charset="0"/>
                        </a:rPr>
                        <a:t>Index</a:t>
                      </a:r>
                      <a:endParaRPr lang="en-US" sz="1600" dirty="0">
                        <a:latin typeface="Cambria" panose="02040503050406030204" pitchFamily="18" charset="0"/>
                      </a:endParaRPr>
                    </a:p>
                  </a:txBody>
                  <a:tcPr/>
                </a:tc>
                <a:tc>
                  <a:txBody>
                    <a:bodyPr/>
                    <a:lstStyle/>
                    <a:p>
                      <a:pPr algn="ctr"/>
                      <a:r>
                        <a:rPr lang="en-US" dirty="0" smtClean="0">
                          <a:latin typeface="Cambria" panose="02040503050406030204" pitchFamily="18" charset="0"/>
                        </a:rPr>
                        <a:t>Sample value</a:t>
                      </a:r>
                      <a:endParaRPr lang="en-US" dirty="0">
                        <a:latin typeface="Cambria" panose="02040503050406030204" pitchFamily="18" charset="0"/>
                      </a:endParaRPr>
                    </a:p>
                  </a:txBody>
                  <a:tcPr/>
                </a:tc>
                <a:extLst>
                  <a:ext uri="{0D108BD9-81ED-4DB2-BD59-A6C34878D82A}">
                    <a16:rowId xmlns:a16="http://schemas.microsoft.com/office/drawing/2014/main" xmlns="" val="10000"/>
                  </a:ext>
                </a:extLst>
              </a:tr>
              <a:tr h="352590">
                <a:tc>
                  <a:txBody>
                    <a:bodyPr/>
                    <a:lstStyle/>
                    <a:p>
                      <a:pPr algn="ctr"/>
                      <a:r>
                        <a:rPr lang="en-US" smtClean="0">
                          <a:latin typeface="Cambria" panose="02040503050406030204" pitchFamily="18" charset="0"/>
                        </a:rPr>
                        <a:t>0</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1</a:t>
                      </a:r>
                      <a:endParaRPr lang="en-US" dirty="0">
                        <a:latin typeface="Cambria" panose="02040503050406030204" pitchFamily="18" charset="0"/>
                      </a:endParaRPr>
                    </a:p>
                  </a:txBody>
                  <a:tcPr/>
                </a:tc>
                <a:extLst>
                  <a:ext uri="{0D108BD9-81ED-4DB2-BD59-A6C34878D82A}">
                    <a16:rowId xmlns:a16="http://schemas.microsoft.com/office/drawing/2014/main" xmlns="" val="10001"/>
                  </a:ext>
                </a:extLst>
              </a:tr>
              <a:tr h="352590">
                <a:tc>
                  <a:txBody>
                    <a:bodyPr/>
                    <a:lstStyle/>
                    <a:p>
                      <a:pPr algn="ctr"/>
                      <a:r>
                        <a:rPr lang="en-US" smtClean="0">
                          <a:latin typeface="Cambria" panose="02040503050406030204" pitchFamily="18" charset="0"/>
                        </a:rPr>
                        <a:t>1</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8999</a:t>
                      </a:r>
                      <a:endParaRPr lang="en-US" dirty="0">
                        <a:latin typeface="Cambria" panose="02040503050406030204" pitchFamily="18" charset="0"/>
                      </a:endParaRPr>
                    </a:p>
                  </a:txBody>
                  <a:tcPr/>
                </a:tc>
                <a:extLst>
                  <a:ext uri="{0D108BD9-81ED-4DB2-BD59-A6C34878D82A}">
                    <a16:rowId xmlns:a16="http://schemas.microsoft.com/office/drawing/2014/main" xmlns="" val="10002"/>
                  </a:ext>
                </a:extLst>
              </a:tr>
              <a:tr h="352590">
                <a:tc>
                  <a:txBody>
                    <a:bodyPr/>
                    <a:lstStyle/>
                    <a:p>
                      <a:pPr algn="ctr"/>
                      <a:r>
                        <a:rPr lang="en-US" smtClean="0">
                          <a:latin typeface="Cambria" panose="02040503050406030204" pitchFamily="18" charset="0"/>
                        </a:rPr>
                        <a:t>2</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8994</a:t>
                      </a:r>
                      <a:endParaRPr lang="en-US" dirty="0">
                        <a:latin typeface="Cambria" panose="02040503050406030204" pitchFamily="18" charset="0"/>
                      </a:endParaRPr>
                    </a:p>
                  </a:txBody>
                  <a:tcPr/>
                </a:tc>
                <a:extLst>
                  <a:ext uri="{0D108BD9-81ED-4DB2-BD59-A6C34878D82A}">
                    <a16:rowId xmlns:a16="http://schemas.microsoft.com/office/drawing/2014/main" xmlns="" val="10003"/>
                  </a:ext>
                </a:extLst>
              </a:tr>
              <a:tr h="1028386">
                <a:tc>
                  <a:txBody>
                    <a:bodyPr/>
                    <a:lstStyle/>
                    <a:p>
                      <a:pPr algn="ctr"/>
                      <a:r>
                        <a:rPr lang="en-US" smtClean="0">
                          <a:latin typeface="Cambria" panose="02040503050406030204" pitchFamily="18" charset="0"/>
                        </a:rPr>
                        <a:t>3</a:t>
                      </a:r>
                      <a:endParaRPr lang="en-US" dirty="0">
                        <a:latin typeface="Cambria" panose="02040503050406030204" pitchFamily="18"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b="0" i="0" kern="1200" dirty="0" smtClean="0">
                          <a:solidFill>
                            <a:schemeClr val="dk1"/>
                          </a:solidFill>
                          <a:effectLst/>
                          <a:latin typeface="Cambria" panose="02040503050406030204" pitchFamily="18" charset="0"/>
                          <a:ea typeface="+mn-ea"/>
                          <a:cs typeface="+mn-cs"/>
                        </a:rPr>
                        <a:t>106.70589000000001,10.776800000000001 106.70627,10.775810000000002 106.70623,10.77579 106.70617000000001,10.77576 ...</a:t>
                      </a:r>
                      <a:endParaRPr lang="en-US" sz="1600" dirty="0" smtClean="0">
                        <a:latin typeface="Cambria" panose="02040503050406030204" pitchFamily="18" charset="0"/>
                      </a:endParaRPr>
                    </a:p>
                  </a:txBody>
                  <a:tcPr/>
                </a:tc>
                <a:extLst>
                  <a:ext uri="{0D108BD9-81ED-4DB2-BD59-A6C34878D82A}">
                    <a16:rowId xmlns:a16="http://schemas.microsoft.com/office/drawing/2014/main" xmlns="" val="10004"/>
                  </a:ext>
                </a:extLst>
              </a:tr>
              <a:tr h="352590">
                <a:tc>
                  <a:txBody>
                    <a:bodyPr/>
                    <a:lstStyle/>
                    <a:p>
                      <a:pPr algn="ctr"/>
                      <a:r>
                        <a:rPr lang="en-US" smtClean="0">
                          <a:latin typeface="Cambria" panose="02040503050406030204" pitchFamily="18" charset="0"/>
                        </a:rPr>
                        <a:t>4</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True</a:t>
                      </a:r>
                      <a:endParaRPr lang="en-US" dirty="0">
                        <a:latin typeface="Cambria" panose="02040503050406030204" pitchFamily="18" charset="0"/>
                      </a:endParaRPr>
                    </a:p>
                  </a:txBody>
                  <a:tcPr/>
                </a:tc>
                <a:extLst>
                  <a:ext uri="{0D108BD9-81ED-4DB2-BD59-A6C34878D82A}">
                    <a16:rowId xmlns:a16="http://schemas.microsoft.com/office/drawing/2014/main" xmlns="" val="10005"/>
                  </a:ext>
                </a:extLst>
              </a:tr>
              <a:tr h="352590">
                <a:tc>
                  <a:txBody>
                    <a:bodyPr/>
                    <a:lstStyle/>
                    <a:p>
                      <a:pPr algn="ctr"/>
                      <a:r>
                        <a:rPr lang="en-US" smtClean="0">
                          <a:latin typeface="Cambria" panose="02040503050406030204" pitchFamily="18" charset="0"/>
                        </a:rPr>
                        <a:t>5</a:t>
                      </a:r>
                      <a:endParaRPr lang="en-US" dirty="0">
                        <a:latin typeface="Cambria" panose="02040503050406030204" pitchFamily="18" charset="0"/>
                      </a:endParaRPr>
                    </a:p>
                  </a:txBody>
                  <a:tcPr/>
                </a:tc>
                <a:tc>
                  <a:txBody>
                    <a:bodyPr/>
                    <a:lstStyle/>
                    <a:p>
                      <a:pPr algn="ctr"/>
                      <a:r>
                        <a:rPr lang="en-US" sz="1800" b="1" i="0" kern="1200" dirty="0" smtClean="0">
                          <a:solidFill>
                            <a:srgbClr val="FF0000"/>
                          </a:solidFill>
                          <a:effectLst/>
                          <a:latin typeface="Cambria" panose="02040503050406030204" pitchFamily="18" charset="0"/>
                          <a:ea typeface="+mn-ea"/>
                          <a:cs typeface="+mn-cs"/>
                        </a:rPr>
                        <a:t>1</a:t>
                      </a:r>
                      <a:endParaRPr lang="en-US" b="1" dirty="0">
                        <a:solidFill>
                          <a:srgbClr val="FF0000"/>
                        </a:solidFill>
                        <a:latin typeface="Cambria" panose="02040503050406030204" pitchFamily="18" charset="0"/>
                      </a:endParaRPr>
                    </a:p>
                  </a:txBody>
                  <a:tcPr/>
                </a:tc>
                <a:extLst>
                  <a:ext uri="{0D108BD9-81ED-4DB2-BD59-A6C34878D82A}">
                    <a16:rowId xmlns:a16="http://schemas.microsoft.com/office/drawing/2014/main" xmlns="" val="10006"/>
                  </a:ext>
                </a:extLst>
              </a:tr>
              <a:tr h="352590">
                <a:tc>
                  <a:txBody>
                    <a:bodyPr/>
                    <a:lstStyle/>
                    <a:p>
                      <a:pPr algn="ctr"/>
                      <a:r>
                        <a:rPr lang="en-US" smtClean="0">
                          <a:latin typeface="Cambria" panose="02040503050406030204" pitchFamily="18" charset="0"/>
                        </a:rPr>
                        <a:t>6</a:t>
                      </a:r>
                      <a:endParaRPr lang="en-US" dirty="0">
                        <a:latin typeface="Cambria" panose="02040503050406030204" pitchFamily="18" charset="0"/>
                      </a:endParaRPr>
                    </a:p>
                  </a:txBody>
                  <a:tcPr/>
                </a:tc>
                <a:tc>
                  <a:txBody>
                    <a:bodyPr/>
                    <a:lstStyle/>
                    <a:p>
                      <a:pPr algn="ctr"/>
                      <a:r>
                        <a:rPr lang="en-US" sz="1800" b="0" i="0" kern="1200" dirty="0" smtClean="0">
                          <a:solidFill>
                            <a:schemeClr val="dk1"/>
                          </a:solidFill>
                          <a:effectLst/>
                          <a:latin typeface="Cambria" panose="02040503050406030204" pitchFamily="18" charset="0"/>
                          <a:ea typeface="+mn-ea"/>
                          <a:cs typeface="+mn-cs"/>
                        </a:rPr>
                        <a:t>468.747807122203</a:t>
                      </a:r>
                      <a:endParaRPr lang="en-US" dirty="0">
                        <a:latin typeface="Cambria" panose="02040503050406030204" pitchFamily="18" charset="0"/>
                      </a:endParaRPr>
                    </a:p>
                  </a:txBody>
                  <a:tcPr/>
                </a:tc>
                <a:extLst>
                  <a:ext uri="{0D108BD9-81ED-4DB2-BD59-A6C34878D82A}">
                    <a16:rowId xmlns:a16="http://schemas.microsoft.com/office/drawing/2014/main" xmlns="" val="10007"/>
                  </a:ext>
                </a:extLst>
              </a:tr>
              <a:tr h="352590">
                <a:tc>
                  <a:txBody>
                    <a:bodyPr/>
                    <a:lstStyle/>
                    <a:p>
                      <a:pPr algn="ctr"/>
                      <a:r>
                        <a:rPr lang="en-US" smtClean="0">
                          <a:latin typeface="Cambria" panose="02040503050406030204" pitchFamily="18" charset="0"/>
                        </a:rPr>
                        <a:t>7</a:t>
                      </a:r>
                      <a:endParaRPr lang="en-US" dirty="0">
                        <a:latin typeface="Cambria" panose="02040503050406030204" pitchFamily="18" charset="0"/>
                      </a:endParaRPr>
                    </a:p>
                  </a:txBody>
                  <a:tcPr/>
                </a:tc>
                <a:tc>
                  <a:txBody>
                    <a:bodyPr/>
                    <a:lstStyle/>
                    <a:p>
                      <a:pPr algn="ctr"/>
                      <a:r>
                        <a:rPr lang="vi-VN" sz="1800" b="0" i="0" kern="1200" dirty="0" smtClean="0">
                          <a:solidFill>
                            <a:schemeClr val="dk1"/>
                          </a:solidFill>
                          <a:effectLst/>
                          <a:latin typeface="Cambria" panose="02040503050406030204" pitchFamily="18" charset="0"/>
                          <a:ea typeface="+mn-ea"/>
                          <a:cs typeface="+mn-cs"/>
                        </a:rPr>
                        <a:t>Công Trường Mê Linh</a:t>
                      </a:r>
                      <a:endParaRPr lang="en-US" dirty="0">
                        <a:latin typeface="Cambria" panose="02040503050406030204" pitchFamily="18" charset="0"/>
                      </a:endParaRPr>
                    </a:p>
                  </a:txBody>
                  <a:tcPr/>
                </a:tc>
                <a:extLst>
                  <a:ext uri="{0D108BD9-81ED-4DB2-BD59-A6C34878D82A}">
                    <a16:rowId xmlns:a16="http://schemas.microsoft.com/office/drawing/2014/main" xmlns="" val="10008"/>
                  </a:ext>
                </a:extLst>
              </a:tr>
              <a:tr h="352590">
                <a:tc>
                  <a:txBody>
                    <a:bodyPr/>
                    <a:lstStyle/>
                    <a:p>
                      <a:pPr algn="ctr"/>
                      <a:r>
                        <a:rPr lang="en-US" smtClean="0">
                          <a:latin typeface="Cambria" panose="02040503050406030204" pitchFamily="18" charset="0"/>
                        </a:rPr>
                        <a:t>8</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106.705856990563</a:t>
                      </a:r>
                      <a:endParaRPr lang="en-US" dirty="0">
                        <a:latin typeface="Cambria" panose="02040503050406030204" pitchFamily="18" charset="0"/>
                      </a:endParaRPr>
                    </a:p>
                  </a:txBody>
                  <a:tcPr/>
                </a:tc>
                <a:extLst>
                  <a:ext uri="{0D108BD9-81ED-4DB2-BD59-A6C34878D82A}">
                    <a16:rowId xmlns:a16="http://schemas.microsoft.com/office/drawing/2014/main" xmlns="" val="10009"/>
                  </a:ext>
                </a:extLst>
              </a:tr>
              <a:tr h="352590">
                <a:tc>
                  <a:txBody>
                    <a:bodyPr/>
                    <a:lstStyle/>
                    <a:p>
                      <a:pPr algn="ctr"/>
                      <a:r>
                        <a:rPr lang="en-US" smtClean="0">
                          <a:latin typeface="Cambria" panose="02040503050406030204" pitchFamily="18" charset="0"/>
                        </a:rPr>
                        <a:t>9</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10.7767894851893</a:t>
                      </a:r>
                      <a:endParaRPr lang="en-US" dirty="0">
                        <a:latin typeface="Cambria" panose="02040503050406030204" pitchFamily="18" charset="0"/>
                      </a:endParaRPr>
                    </a:p>
                  </a:txBody>
                  <a:tcPr/>
                </a:tc>
                <a:extLst>
                  <a:ext uri="{0D108BD9-81ED-4DB2-BD59-A6C34878D82A}">
                    <a16:rowId xmlns:a16="http://schemas.microsoft.com/office/drawing/2014/main" xmlns="" val="10010"/>
                  </a:ext>
                </a:extLst>
              </a:tr>
              <a:tr h="352590">
                <a:tc>
                  <a:txBody>
                    <a:bodyPr/>
                    <a:lstStyle/>
                    <a:p>
                      <a:pPr algn="ctr"/>
                      <a:r>
                        <a:rPr lang="en-US" smtClean="0">
                          <a:latin typeface="Cambria" panose="02040503050406030204" pitchFamily="18" charset="0"/>
                        </a:rPr>
                        <a:t>10</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01</a:t>
                      </a:r>
                      <a:endParaRPr lang="en-US" dirty="0">
                        <a:latin typeface="Cambria" panose="02040503050406030204" pitchFamily="18" charset="0"/>
                      </a:endParaRPr>
                    </a:p>
                  </a:txBody>
                  <a:tcPr/>
                </a:tc>
                <a:extLst>
                  <a:ext uri="{0D108BD9-81ED-4DB2-BD59-A6C34878D82A}">
                    <a16:rowId xmlns:a16="http://schemas.microsoft.com/office/drawing/2014/main" xmlns="" val="10011"/>
                  </a:ext>
                </a:extLst>
              </a:tr>
              <a:tr h="352590">
                <a:tc>
                  <a:txBody>
                    <a:bodyPr/>
                    <a:lstStyle/>
                    <a:p>
                      <a:pPr algn="ctr"/>
                      <a:r>
                        <a:rPr lang="en-US" smtClean="0">
                          <a:latin typeface="Cambria" panose="02040503050406030204" pitchFamily="18" charset="0"/>
                        </a:rPr>
                        <a:t>11</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Bến Thành- BX Chợ Lớn</a:t>
                      </a:r>
                      <a:endParaRPr lang="en-US" dirty="0">
                        <a:latin typeface="Cambria" panose="02040503050406030204" pitchFamily="18" charset="0"/>
                      </a:endParaRPr>
                    </a:p>
                  </a:txBody>
                  <a:tcPr/>
                </a:tc>
                <a:extLst>
                  <a:ext uri="{0D108BD9-81ED-4DB2-BD59-A6C34878D82A}">
                    <a16:rowId xmlns:a16="http://schemas.microsoft.com/office/drawing/2014/main" xmlns="" val="10012"/>
                  </a:ext>
                </a:extLst>
              </a:tr>
              <a:tr h="352590">
                <a:tc>
                  <a:txBody>
                    <a:bodyPr/>
                    <a:lstStyle/>
                    <a:p>
                      <a:pPr algn="ctr"/>
                      <a:r>
                        <a:rPr lang="en-US" smtClean="0">
                          <a:latin typeface="Cambria" panose="02040503050406030204" pitchFamily="18" charset="0"/>
                        </a:rPr>
                        <a:t>12</a:t>
                      </a:r>
                      <a:endParaRPr lang="en-US" dirty="0">
                        <a:latin typeface="Cambria" panose="02040503050406030204" pitchFamily="18" charset="0"/>
                      </a:endParaRPr>
                    </a:p>
                  </a:txBody>
                  <a:tcPr/>
                </a:tc>
                <a:tc>
                  <a:txBody>
                    <a:bodyPr/>
                    <a:lstStyle/>
                    <a:p>
                      <a:pPr algn="ctr"/>
                      <a:r>
                        <a:rPr lang="vi-VN" sz="1800" b="0" i="0" kern="1200" smtClean="0">
                          <a:solidFill>
                            <a:schemeClr val="dk1"/>
                          </a:solidFill>
                          <a:effectLst/>
                          <a:latin typeface="Cambria" panose="02040503050406030204" pitchFamily="18" charset="0"/>
                          <a:ea typeface="+mn-ea"/>
                          <a:cs typeface="+mn-cs"/>
                        </a:rPr>
                        <a:t>Công trường Mê Linh, Thi Sách, Quận 1</a:t>
                      </a:r>
                      <a:endParaRPr lang="en-US" dirty="0">
                        <a:latin typeface="Cambria" panose="02040503050406030204" pitchFamily="18" charset="0"/>
                      </a:endParaRPr>
                    </a:p>
                  </a:txBody>
                  <a:tcPr/>
                </a:tc>
                <a:extLst>
                  <a:ext uri="{0D108BD9-81ED-4DB2-BD59-A6C34878D82A}">
                    <a16:rowId xmlns:a16="http://schemas.microsoft.com/office/drawing/2014/main" xmlns="" val="10013"/>
                  </a:ext>
                </a:extLst>
              </a:tr>
              <a:tr h="352590">
                <a:tc>
                  <a:txBody>
                    <a:bodyPr/>
                    <a:lstStyle/>
                    <a:p>
                      <a:pPr algn="ctr"/>
                      <a:r>
                        <a:rPr lang="en-US" smtClean="0">
                          <a:latin typeface="Cambria" panose="02040503050406030204" pitchFamily="18" charset="0"/>
                        </a:rPr>
                        <a:t>13</a:t>
                      </a:r>
                      <a:endParaRPr lang="en-US" dirty="0">
                        <a:latin typeface="Cambria" panose="02040503050406030204" pitchFamily="18" charset="0"/>
                      </a:endParaRPr>
                    </a:p>
                  </a:txBody>
                  <a:tcPr/>
                </a:tc>
                <a:tc>
                  <a:txBody>
                    <a:bodyPr/>
                    <a:lstStyle/>
                    <a:p>
                      <a:pPr algn="ctr"/>
                      <a:r>
                        <a:rPr lang="en-US" sz="1800" b="0" i="0" kern="1200" dirty="0" smtClean="0">
                          <a:solidFill>
                            <a:schemeClr val="dk1"/>
                          </a:solidFill>
                          <a:effectLst/>
                          <a:latin typeface="Cambria" panose="02040503050406030204" pitchFamily="18" charset="0"/>
                          <a:ea typeface="+mn-ea"/>
                          <a:cs typeface="+mn-cs"/>
                        </a:rPr>
                        <a:t>BX06</a:t>
                      </a:r>
                      <a:endParaRPr lang="en-US" dirty="0">
                        <a:latin typeface="Cambria" panose="02040503050406030204" pitchFamily="18" charset="0"/>
                      </a:endParaRPr>
                    </a:p>
                  </a:txBody>
                  <a:tcPr/>
                </a:tc>
                <a:extLst>
                  <a:ext uri="{0D108BD9-81ED-4DB2-BD59-A6C34878D82A}">
                    <a16:rowId xmlns:a16="http://schemas.microsoft.com/office/drawing/2014/main" xmlns="" val="10014"/>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202860237"/>
              </p:ext>
            </p:extLst>
          </p:nvPr>
        </p:nvGraphicFramePr>
        <p:xfrm>
          <a:off x="6257302" y="94003"/>
          <a:ext cx="1808861" cy="792480"/>
        </p:xfrm>
        <a:graphic>
          <a:graphicData uri="http://schemas.openxmlformats.org/drawingml/2006/table">
            <a:tbl>
              <a:tblPr firstRow="1" bandRow="1">
                <a:tableStyleId>{21E4AEA4-8DFA-4A89-87EB-49C32662AFE0}</a:tableStyleId>
              </a:tblPr>
              <a:tblGrid>
                <a:gridCol w="1808861">
                  <a:extLst>
                    <a:ext uri="{9D8B030D-6E8A-4147-A177-3AD203B41FA5}">
                      <a16:colId xmlns:a16="http://schemas.microsoft.com/office/drawing/2014/main" xmlns="" val="20000"/>
                    </a:ext>
                  </a:extLst>
                </a:gridCol>
              </a:tblGrid>
              <a:tr h="314135">
                <a:tc>
                  <a:txBody>
                    <a:bodyPr/>
                    <a:lstStyle/>
                    <a:p>
                      <a:pPr algn="ctr"/>
                      <a:r>
                        <a:rPr lang="en-US" sz="2000" dirty="0" err="1" smtClean="0">
                          <a:latin typeface="Cambria" panose="02040503050406030204" pitchFamily="18" charset="0"/>
                        </a:rPr>
                        <a:t>PathInfo</a:t>
                      </a:r>
                      <a:endParaRPr lang="en-US" sz="2000" dirty="0">
                        <a:latin typeface="Cambria" panose="02040503050406030204" pitchFamily="18" charset="0"/>
                      </a:endParaRPr>
                    </a:p>
                  </a:txBody>
                  <a:tcPr/>
                </a:tc>
                <a:extLst>
                  <a:ext uri="{0D108BD9-81ED-4DB2-BD59-A6C34878D82A}">
                    <a16:rowId xmlns:a16="http://schemas.microsoft.com/office/drawing/2014/main" xmlns="" val="10000"/>
                  </a:ext>
                </a:extLst>
              </a:tr>
              <a:tr h="300814">
                <a:tc>
                  <a:txBody>
                    <a:bodyPr/>
                    <a:lstStyle/>
                    <a:p>
                      <a:r>
                        <a:rPr lang="en-US" sz="2000" dirty="0" err="1" smtClean="0">
                          <a:latin typeface="Cambria" panose="02040503050406030204" pitchFamily="18" charset="0"/>
                        </a:rPr>
                        <a:t>PathInfoNo</a:t>
                      </a:r>
                      <a:endParaRPr lang="en-US" sz="2000" dirty="0">
                        <a:latin typeface="Cambria" panose="02040503050406030204" pitchFamily="18" charset="0"/>
                      </a:endParaRPr>
                    </a:p>
                  </a:txBody>
                  <a:tcPr/>
                </a:tc>
                <a:extLst>
                  <a:ext uri="{0D108BD9-81ED-4DB2-BD59-A6C34878D82A}">
                    <a16:rowId xmlns:a16="http://schemas.microsoft.com/office/drawing/2014/main" xmlns="" val="10001"/>
                  </a:ext>
                </a:extLst>
              </a:tr>
            </a:tbl>
          </a:graphicData>
        </a:graphic>
      </p:graphicFrame>
      <p:cxnSp>
        <p:nvCxnSpPr>
          <p:cNvPr id="8" name="Straight Arrow Connector 7"/>
          <p:cNvCxnSpPr/>
          <p:nvPr/>
        </p:nvCxnSpPr>
        <p:spPr>
          <a:xfrm flipV="1">
            <a:off x="3478138" y="623844"/>
            <a:ext cx="2837204" cy="2539059"/>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pic>
        <p:nvPicPr>
          <p:cNvPr id="2" name="Picture 1"/>
          <p:cNvPicPr>
            <a:picLocks noChangeAspect="1"/>
          </p:cNvPicPr>
          <p:nvPr/>
        </p:nvPicPr>
        <p:blipFill>
          <a:blip r:embed="rId3"/>
          <a:stretch>
            <a:fillRect/>
          </a:stretch>
        </p:blipFill>
        <p:spPr>
          <a:xfrm>
            <a:off x="6208520" y="1726251"/>
            <a:ext cx="2740565" cy="3780090"/>
          </a:xfrm>
          <a:prstGeom prst="rect">
            <a:avLst/>
          </a:prstGeom>
        </p:spPr>
      </p:pic>
      <p:sp>
        <p:nvSpPr>
          <p:cNvPr id="3" name="TextBox 2"/>
          <p:cNvSpPr txBox="1"/>
          <p:nvPr/>
        </p:nvSpPr>
        <p:spPr>
          <a:xfrm>
            <a:off x="8255237" y="2809704"/>
            <a:ext cx="30168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FF0000"/>
                </a:solidFill>
                <a:effectLst/>
                <a:uLnTx/>
                <a:uFillTx/>
              </a:rPr>
              <a:t>1</a:t>
            </a:r>
            <a:endParaRPr kumimoji="0" lang="en-US" sz="1800" b="1" i="0" u="none" strike="noStrike" kern="0" cap="none" spc="0" normalizeH="0" baseline="0" noProof="0" dirty="0">
              <a:ln>
                <a:noFill/>
              </a:ln>
              <a:solidFill>
                <a:srgbClr val="FF0000"/>
              </a:solidFill>
              <a:effectLst/>
              <a:uLnTx/>
              <a:uFillTx/>
            </a:endParaRPr>
          </a:p>
        </p:txBody>
      </p:sp>
      <p:sp>
        <p:nvSpPr>
          <p:cNvPr id="10" name="TextBox 9"/>
          <p:cNvSpPr txBox="1"/>
          <p:nvPr/>
        </p:nvSpPr>
        <p:spPr>
          <a:xfrm>
            <a:off x="8406080" y="4713992"/>
            <a:ext cx="30168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FF0000"/>
                </a:solidFill>
                <a:effectLst/>
                <a:uLnTx/>
                <a:uFillTx/>
              </a:rPr>
              <a:t>2</a:t>
            </a:r>
          </a:p>
        </p:txBody>
      </p:sp>
      <p:sp>
        <p:nvSpPr>
          <p:cNvPr id="11" name="TextBox 10"/>
          <p:cNvSpPr txBox="1"/>
          <p:nvPr/>
        </p:nvSpPr>
        <p:spPr>
          <a:xfrm>
            <a:off x="6584402" y="4934759"/>
            <a:ext cx="30168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FF0000"/>
                </a:solidFill>
                <a:effectLst/>
                <a:uLnTx/>
                <a:uFillTx/>
              </a:rPr>
              <a:t>3</a:t>
            </a:r>
            <a:endParaRPr kumimoji="0" lang="en-US" sz="1800" b="1" i="0" u="none" strike="noStrike" kern="0" cap="none" spc="0" normalizeH="0" baseline="0" noProof="0" dirty="0">
              <a:ln>
                <a:noFill/>
              </a:ln>
              <a:solidFill>
                <a:srgbClr val="FF0000"/>
              </a:solidFill>
              <a:effectLst/>
              <a:uLnTx/>
              <a:uFillTx/>
            </a:endParaRPr>
          </a:p>
        </p:txBody>
      </p:sp>
      <p:cxnSp>
        <p:nvCxnSpPr>
          <p:cNvPr id="12" name="Straight Arrow Connector 11"/>
          <p:cNvCxnSpPr>
            <a:endCxn id="3" idx="1"/>
          </p:cNvCxnSpPr>
          <p:nvPr/>
        </p:nvCxnSpPr>
        <p:spPr>
          <a:xfrm flipV="1">
            <a:off x="3478138" y="2994370"/>
            <a:ext cx="4777099" cy="184666"/>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7" name="Slide Number Placeholder 6"/>
          <p:cNvSpPr>
            <a:spLocks noGrp="1"/>
          </p:cNvSpPr>
          <p:nvPr>
            <p:ph type="sldNum" sz="quarter" idx="12"/>
          </p:nvPr>
        </p:nvSpPr>
        <p:spPr/>
        <p:txBody>
          <a:bodyPr/>
          <a:lstStyle/>
          <a:p>
            <a:fld id="{0E8E0603-4C39-4EF1-A0FE-816FABFA11C3}" type="slidenum">
              <a:rPr lang="en-US" smtClean="0"/>
              <a:t>29</a:t>
            </a:fld>
            <a:endParaRPr lang="en-US"/>
          </a:p>
        </p:txBody>
      </p:sp>
      <p:sp>
        <p:nvSpPr>
          <p:cNvPr id="13" name="Rectangle 12"/>
          <p:cNvSpPr/>
          <p:nvPr/>
        </p:nvSpPr>
        <p:spPr>
          <a:xfrm>
            <a:off x="435426" y="6342018"/>
            <a:ext cx="7891055" cy="3693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smtClean="0">
                <a:ln>
                  <a:noFill/>
                </a:ln>
                <a:solidFill>
                  <a:sysClr val="windowText" lastClr="000000"/>
                </a:solidFill>
                <a:effectLst/>
                <a:uLnTx/>
                <a:uFillTx/>
                <a:latin typeface="Cambria" panose="02040503050406030204" pitchFamily="18" charset="0"/>
              </a:rPr>
              <a:t>http://mapbus.ebms.vn/ajax.aspx?action=listRouteStations&amp;</a:t>
            </a:r>
            <a:r>
              <a:rPr kumimoji="0" lang="en-US" b="0" i="0" u="none" strike="noStrike" kern="0" cap="none" spc="0" normalizeH="0" baseline="0" noProof="0" dirty="0" smtClean="0">
                <a:ln>
                  <a:noFill/>
                </a:ln>
                <a:solidFill>
                  <a:srgbClr val="FF0000"/>
                </a:solidFill>
                <a:effectLst/>
                <a:uLnTx/>
                <a:uFillTx/>
                <a:latin typeface="Cambria" panose="02040503050406030204" pitchFamily="18" charset="0"/>
              </a:rPr>
              <a:t>rid=1</a:t>
            </a:r>
            <a:r>
              <a:rPr kumimoji="0" lang="en-US" b="0" i="0" u="none" strike="noStrike" kern="0" cap="none" spc="0" normalizeH="0" baseline="0" noProof="0" dirty="0" smtClean="0">
                <a:ln>
                  <a:noFill/>
                </a:ln>
                <a:solidFill>
                  <a:sysClr val="windowText" lastClr="000000"/>
                </a:solidFill>
                <a:effectLst/>
                <a:uLnTx/>
                <a:uFillTx/>
                <a:latin typeface="Cambria" panose="02040503050406030204" pitchFamily="18" charset="0"/>
              </a:rPr>
              <a:t>&amp;</a:t>
            </a:r>
            <a:r>
              <a:rPr kumimoji="0" lang="en-US" b="0" i="0" u="none" strike="noStrike" kern="0" cap="none" spc="0" normalizeH="0" baseline="0" noProof="0" dirty="0" smtClean="0">
                <a:ln>
                  <a:noFill/>
                </a:ln>
                <a:solidFill>
                  <a:srgbClr val="FF0000"/>
                </a:solidFill>
                <a:effectLst/>
                <a:uLnTx/>
                <a:uFillTx/>
                <a:latin typeface="Cambria" panose="02040503050406030204" pitchFamily="18" charset="0"/>
              </a:rPr>
              <a:t>isgo=true</a:t>
            </a:r>
            <a:endParaRPr kumimoji="0" lang="en-US" b="0" i="0" u="none" strike="noStrike" kern="0" cap="none" spc="0" normalizeH="0" baseline="0" noProof="0" dirty="0">
              <a:ln>
                <a:noFill/>
              </a:ln>
              <a:solidFill>
                <a:srgbClr val="FF0000"/>
              </a:solidFill>
              <a:effectLst/>
              <a:uLnTx/>
              <a:uFillTx/>
              <a:latin typeface="Cambria" panose="02040503050406030204" pitchFamily="18" charset="0"/>
            </a:endParaRPr>
          </a:p>
        </p:txBody>
      </p:sp>
    </p:spTree>
    <p:extLst>
      <p:ext uri="{BB962C8B-B14F-4D97-AF65-F5344CB8AC3E}">
        <p14:creationId xmlns:p14="http://schemas.microsoft.com/office/powerpoint/2010/main" val="2767136904"/>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Shape 2098"/>
        <p:cNvGrpSpPr/>
        <p:nvPr/>
      </p:nvGrpSpPr>
      <p:grpSpPr>
        <a:xfrm>
          <a:off x="0" y="0"/>
          <a:ext cx="0" cy="0"/>
          <a:chOff x="0" y="0"/>
          <a:chExt cx="0" cy="0"/>
        </a:xfrm>
      </p:grpSpPr>
      <p:sp>
        <p:nvSpPr>
          <p:cNvPr id="16" name="Shape 2099"/>
          <p:cNvSpPr txBox="1">
            <a:spLocks noGrp="1"/>
          </p:cNvSpPr>
          <p:nvPr>
            <p:ph type="title"/>
          </p:nvPr>
        </p:nvSpPr>
        <p:spPr>
          <a:xfrm>
            <a:off x="1515658" y="463201"/>
            <a:ext cx="6172200" cy="687979"/>
          </a:xfrm>
          <a:prstGeom prst="rect">
            <a:avLst/>
          </a:prstGeom>
        </p:spPr>
        <p:txBody>
          <a:bodyPr lIns="68569" tIns="68569" rIns="68569" bIns="68569" anchor="b" anchorCtr="0">
            <a:noAutofit/>
          </a:bodyPr>
          <a:lstStyle/>
          <a:p>
            <a:r>
              <a:rPr lang="en" sz="4800" dirty="0"/>
              <a:t>Future plans</a:t>
            </a:r>
          </a:p>
        </p:txBody>
      </p:sp>
      <p:sp>
        <p:nvSpPr>
          <p:cNvPr id="2103" name="Shape 2103"/>
          <p:cNvSpPr/>
          <p:nvPr/>
        </p:nvSpPr>
        <p:spPr>
          <a:xfrm>
            <a:off x="5866126" y="2538789"/>
            <a:ext cx="803699" cy="333899"/>
          </a:xfrm>
          <a:prstGeom prst="rect">
            <a:avLst/>
          </a:prstGeom>
          <a:solidFill>
            <a:srgbClr val="FFFFFF"/>
          </a:solidFill>
          <a:ln w="19050" cap="flat" cmpd="sng">
            <a:solidFill>
              <a:srgbClr val="FFFFFF"/>
            </a:solidFill>
            <a:prstDash val="solid"/>
            <a:round/>
            <a:headEnd type="none" w="med" len="med"/>
            <a:tailEnd type="none" w="med" len="med"/>
          </a:ln>
        </p:spPr>
        <p:txBody>
          <a:bodyPr lIns="68569" tIns="68569" rIns="68569" bIns="68569"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350" b="0" i="0" u="none" strike="noStrike" kern="0" cap="none" spc="0" normalizeH="0" baseline="0" noProof="0">
              <a:ln>
                <a:noFill/>
              </a:ln>
              <a:solidFill>
                <a:sysClr val="windowText" lastClr="000000"/>
              </a:solidFill>
              <a:effectLst/>
              <a:uLnTx/>
              <a:uFillTx/>
            </a:endParaRPr>
          </a:p>
        </p:txBody>
      </p:sp>
      <p:sp>
        <p:nvSpPr>
          <p:cNvPr id="2105" name="Shape 2105"/>
          <p:cNvSpPr/>
          <p:nvPr/>
        </p:nvSpPr>
        <p:spPr>
          <a:xfrm>
            <a:off x="7687858" y="2567814"/>
            <a:ext cx="251099" cy="333899"/>
          </a:xfrm>
          <a:prstGeom prst="rect">
            <a:avLst/>
          </a:prstGeom>
          <a:solidFill>
            <a:srgbClr val="FFFFFF"/>
          </a:solidFill>
          <a:ln>
            <a:noFill/>
          </a:ln>
        </p:spPr>
        <p:txBody>
          <a:bodyPr lIns="68569" tIns="68569" rIns="68569" bIns="68569"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350" b="0" i="0" u="none" strike="noStrike" kern="0" cap="none" spc="0" normalizeH="0" baseline="0" noProof="0">
              <a:ln>
                <a:noFill/>
              </a:ln>
              <a:solidFill>
                <a:sysClr val="windowText" lastClr="000000"/>
              </a:solidFill>
              <a:effectLst/>
              <a:uLnTx/>
              <a:uFillTx/>
            </a:endParaRPr>
          </a:p>
        </p:txBody>
      </p:sp>
      <p:sp>
        <p:nvSpPr>
          <p:cNvPr id="2106" name="Shape 2106"/>
          <p:cNvSpPr/>
          <p:nvPr/>
        </p:nvSpPr>
        <p:spPr>
          <a:xfrm>
            <a:off x="7597519" y="3127914"/>
            <a:ext cx="341550" cy="333899"/>
          </a:xfrm>
          <a:prstGeom prst="rect">
            <a:avLst/>
          </a:prstGeom>
          <a:solidFill>
            <a:srgbClr val="FFFFFF"/>
          </a:solidFill>
          <a:ln>
            <a:noFill/>
          </a:ln>
        </p:spPr>
        <p:txBody>
          <a:bodyPr lIns="68569" tIns="68569" rIns="68569" bIns="68569"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350" b="0" i="0" u="none" strike="noStrike" kern="0" cap="none" spc="0" normalizeH="0" baseline="0" noProof="0">
              <a:ln>
                <a:noFill/>
              </a:ln>
              <a:solidFill>
                <a:sysClr val="windowText" lastClr="000000"/>
              </a:solidFill>
              <a:effectLst/>
              <a:uLnTx/>
              <a:uFillTx/>
            </a:endParaRPr>
          </a:p>
        </p:txBody>
      </p:sp>
      <p:sp>
        <p:nvSpPr>
          <p:cNvPr id="2107" name="Shape 2107"/>
          <p:cNvSpPr/>
          <p:nvPr/>
        </p:nvSpPr>
        <p:spPr>
          <a:xfrm>
            <a:off x="7560600" y="3741188"/>
            <a:ext cx="341550" cy="165600"/>
          </a:xfrm>
          <a:prstGeom prst="rect">
            <a:avLst/>
          </a:prstGeom>
          <a:solidFill>
            <a:srgbClr val="FFFFFF"/>
          </a:solidFill>
          <a:ln>
            <a:noFill/>
          </a:ln>
        </p:spPr>
        <p:txBody>
          <a:bodyPr lIns="68569" tIns="68569" rIns="68569" bIns="68569"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350" b="0" i="0" u="none" strike="noStrike" kern="0" cap="none" spc="0" normalizeH="0" baseline="0" noProof="0">
              <a:ln>
                <a:noFill/>
              </a:ln>
              <a:solidFill>
                <a:sysClr val="windowText" lastClr="000000"/>
              </a:solidFill>
              <a:effectLst/>
              <a:uLnTx/>
              <a:uFillTx/>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47845" y="1598329"/>
            <a:ext cx="4896155" cy="5176489"/>
          </a:xfrm>
          <a:prstGeom prst="rect">
            <a:avLst/>
          </a:prstGeom>
        </p:spPr>
      </p:pic>
      <p:sp>
        <p:nvSpPr>
          <p:cNvPr id="5" name="TextBox 4"/>
          <p:cNvSpPr txBox="1"/>
          <p:nvPr/>
        </p:nvSpPr>
        <p:spPr>
          <a:xfrm>
            <a:off x="355601" y="3562378"/>
            <a:ext cx="4944534" cy="954107"/>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rPr>
              <a:t>Support collecting data from bus driver</a:t>
            </a:r>
          </a:p>
        </p:txBody>
      </p:sp>
      <p:sp>
        <p:nvSpPr>
          <p:cNvPr id="10" name="Shape 81"/>
          <p:cNvSpPr/>
          <p:nvPr/>
        </p:nvSpPr>
        <p:spPr>
          <a:xfrm>
            <a:off x="252129" y="1747686"/>
            <a:ext cx="666900" cy="666900"/>
          </a:xfrm>
          <a:prstGeom prst="ellipse">
            <a:avLst/>
          </a:prstGeom>
          <a:solidFill>
            <a:schemeClr val="lt2"/>
          </a:solidFill>
          <a:ln w="19050" cap="flat" cmpd="sng">
            <a:solidFill>
              <a:schemeClr val="dk2"/>
            </a:solidFill>
            <a:prstDash val="solid"/>
            <a:round/>
            <a:headEnd type="none" w="med" len="med"/>
            <a:tailEnd type="none" w="med" len="med"/>
          </a:ln>
        </p:spPr>
        <p:txBody>
          <a:bodyPr lIns="68569" tIns="68569" rIns="68569" bIns="68569"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50" b="1" i="0" u="none" strike="noStrike" kern="0" cap="none" spc="0" normalizeH="0" baseline="0" noProof="0" dirty="0" smtClean="0">
                <a:ln>
                  <a:noFill/>
                </a:ln>
                <a:solidFill>
                  <a:sysClr val="windowText" lastClr="000000"/>
                </a:solidFill>
                <a:effectLst/>
                <a:uLnTx/>
                <a:uFillTx/>
              </a:rPr>
              <a:t>1</a:t>
            </a:r>
            <a:endParaRPr kumimoji="0" lang="en" sz="2250" b="1" i="0" u="none" strike="noStrike" kern="0" cap="none" spc="0" normalizeH="0" baseline="0" noProof="0" dirty="0">
              <a:ln>
                <a:noFill/>
              </a:ln>
              <a:solidFill>
                <a:sysClr val="windowText" lastClr="000000"/>
              </a:solidFill>
              <a:effectLst/>
              <a:uLnTx/>
              <a:uFillTx/>
            </a:endParaRPr>
          </a:p>
        </p:txBody>
      </p:sp>
      <p:sp>
        <p:nvSpPr>
          <p:cNvPr id="11" name="Slide Number Placeholder 4"/>
          <p:cNvSpPr>
            <a:spLocks noGrp="1"/>
          </p:cNvSpPr>
          <p:nvPr>
            <p:ph type="sldNum" sz="quarter" idx="12"/>
          </p:nvPr>
        </p:nvSpPr>
        <p:spPr>
          <a:xfrm>
            <a:off x="6457950" y="6356351"/>
            <a:ext cx="2057400" cy="365125"/>
          </a:xfrm>
        </p:spPr>
        <p:txBody>
          <a:bodyPr/>
          <a:lstStyle/>
          <a:p>
            <a:pPr algn="r"/>
            <a:r>
              <a:rPr lang="en-US" sz="1200" dirty="0" smtClean="0">
                <a:solidFill>
                  <a:schemeClr val="bg1">
                    <a:lumMod val="65000"/>
                  </a:schemeClr>
                </a:solidFill>
              </a:rPr>
              <a:t>290</a:t>
            </a:r>
            <a:endParaRPr lang="en-US" sz="1200" dirty="0">
              <a:solidFill>
                <a:schemeClr val="bg1">
                  <a:lumMod val="65000"/>
                </a:schemeClr>
              </a:solidFill>
            </a:endParaRPr>
          </a:p>
        </p:txBody>
      </p:sp>
    </p:spTree>
    <p:extLst>
      <p:ext uri="{BB962C8B-B14F-4D97-AF65-F5344CB8AC3E}">
        <p14:creationId xmlns:p14="http://schemas.microsoft.com/office/powerpoint/2010/main" val="83646997"/>
      </p:ext>
    </p:extLst>
  </p:cSld>
  <p:clrMapOvr>
    <a:masterClrMapping/>
  </p:clrMapOvr>
  <p:transition spd="slow">
    <p:cut/>
  </p:transition>
  <p:timing>
    <p:tnLst>
      <p:par>
        <p:cTn id="1" dur="indefinite" restart="never" nodeType="tmRoot"/>
      </p:par>
    </p:tnLst>
  </p:timing>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hape 2099"/>
          <p:cNvSpPr txBox="1">
            <a:spLocks noGrp="1"/>
          </p:cNvSpPr>
          <p:nvPr>
            <p:ph type="title"/>
          </p:nvPr>
        </p:nvSpPr>
        <p:spPr>
          <a:xfrm>
            <a:off x="1515658" y="463201"/>
            <a:ext cx="6172200" cy="687979"/>
          </a:xfrm>
          <a:prstGeom prst="rect">
            <a:avLst/>
          </a:prstGeom>
        </p:spPr>
        <p:txBody>
          <a:bodyPr lIns="68569" tIns="68569" rIns="68569" bIns="68569" anchor="b" anchorCtr="0">
            <a:noAutofit/>
          </a:bodyPr>
          <a:lstStyle/>
          <a:p>
            <a:r>
              <a:rPr lang="en" sz="4800" dirty="0"/>
              <a:t>Future plans</a:t>
            </a:r>
          </a:p>
        </p:txBody>
      </p:sp>
      <p:sp>
        <p:nvSpPr>
          <p:cNvPr id="3" name="Text Placeholder 2"/>
          <p:cNvSpPr>
            <a:spLocks noGrp="1"/>
          </p:cNvSpPr>
          <p:nvPr>
            <p:ph type="body" idx="1"/>
          </p:nvPr>
        </p:nvSpPr>
        <p:spPr>
          <a:xfrm>
            <a:off x="486958" y="2562484"/>
            <a:ext cx="8229600" cy="938256"/>
          </a:xfrm>
        </p:spPr>
        <p:txBody>
          <a:bodyPr/>
          <a:lstStyle/>
          <a:p>
            <a:r>
              <a:rPr lang="vi-VN" sz="2800" dirty="0">
                <a:latin typeface="Cambria" charset="0"/>
                <a:ea typeface="Cambria" charset="0"/>
                <a:cs typeface="Cambria" charset="0"/>
              </a:rPr>
              <a:t>Supporting blind people fully use application.</a:t>
            </a:r>
            <a:endParaRPr lang="en-US" sz="2800" dirty="0">
              <a:latin typeface="Cambria" charset="0"/>
              <a:ea typeface="Cambria" charset="0"/>
              <a:cs typeface="Cambria" charset="0"/>
            </a:endParaRPr>
          </a:p>
          <a:p>
            <a:endParaRPr lang="en-US" dirty="0"/>
          </a:p>
        </p:txBody>
      </p:sp>
      <p:sp>
        <p:nvSpPr>
          <p:cNvPr id="9" name="Shape 81"/>
          <p:cNvSpPr/>
          <p:nvPr/>
        </p:nvSpPr>
        <p:spPr>
          <a:xfrm>
            <a:off x="252129" y="1747686"/>
            <a:ext cx="666900" cy="666900"/>
          </a:xfrm>
          <a:prstGeom prst="ellipse">
            <a:avLst/>
          </a:prstGeom>
          <a:solidFill>
            <a:schemeClr val="lt2"/>
          </a:solidFill>
          <a:ln w="19050" cap="flat" cmpd="sng">
            <a:solidFill>
              <a:schemeClr val="dk2"/>
            </a:solidFill>
            <a:prstDash val="solid"/>
            <a:round/>
            <a:headEnd type="none" w="med" len="med"/>
            <a:tailEnd type="none" w="med" len="med"/>
          </a:ln>
        </p:spPr>
        <p:txBody>
          <a:bodyPr lIns="68569" tIns="68569" rIns="68569" bIns="68569"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50" b="1" i="0" u="none" strike="noStrike" kern="0" cap="none" spc="0" normalizeH="0" baseline="0" noProof="0" dirty="0" smtClean="0">
                <a:ln>
                  <a:noFill/>
                </a:ln>
                <a:solidFill>
                  <a:sysClr val="windowText" lastClr="000000"/>
                </a:solidFill>
                <a:effectLst/>
                <a:uLnTx/>
                <a:uFillTx/>
              </a:rPr>
              <a:t>1</a:t>
            </a:r>
            <a:endParaRPr kumimoji="0" lang="en" sz="2250" b="1" i="0" u="none" strike="noStrike" kern="0" cap="none" spc="0" normalizeH="0" baseline="0" noProof="0" dirty="0">
              <a:ln>
                <a:noFill/>
              </a:ln>
              <a:solidFill>
                <a:sysClr val="windowText" lastClr="000000"/>
              </a:solidFill>
              <a:effectLst/>
              <a:uLnTx/>
              <a:uFillTx/>
            </a:endParaRPr>
          </a:p>
        </p:txBody>
      </p:sp>
      <p:sp>
        <p:nvSpPr>
          <p:cNvPr id="10" name="Shape 81"/>
          <p:cNvSpPr/>
          <p:nvPr/>
        </p:nvSpPr>
        <p:spPr>
          <a:xfrm>
            <a:off x="1369729" y="1747686"/>
            <a:ext cx="666900" cy="666900"/>
          </a:xfrm>
          <a:prstGeom prst="ellipse">
            <a:avLst/>
          </a:prstGeom>
          <a:solidFill>
            <a:schemeClr val="lt2"/>
          </a:solidFill>
          <a:ln w="19050" cap="flat" cmpd="sng">
            <a:solidFill>
              <a:schemeClr val="dk2"/>
            </a:solidFill>
            <a:prstDash val="solid"/>
            <a:round/>
            <a:headEnd type="none" w="med" len="med"/>
            <a:tailEnd type="none" w="med" len="med"/>
          </a:ln>
        </p:spPr>
        <p:txBody>
          <a:bodyPr lIns="68569" tIns="68569" rIns="68569" bIns="68569"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50" b="1" i="0" u="none" strike="noStrike" kern="0" cap="none" spc="0" normalizeH="0" baseline="0" noProof="0" dirty="0" smtClean="0">
                <a:ln>
                  <a:noFill/>
                </a:ln>
                <a:solidFill>
                  <a:sysClr val="windowText" lastClr="000000"/>
                </a:solidFill>
                <a:effectLst/>
                <a:uLnTx/>
                <a:uFillTx/>
              </a:rPr>
              <a:t>2</a:t>
            </a:r>
            <a:endParaRPr kumimoji="0" lang="en" sz="2250" b="1" i="0" u="none" strike="noStrike" kern="0" cap="none" spc="0" normalizeH="0" baseline="0" noProof="0" dirty="0">
              <a:ln>
                <a:noFill/>
              </a:ln>
              <a:solidFill>
                <a:sysClr val="windowText" lastClr="000000"/>
              </a:solidFill>
              <a:effectLst/>
              <a:uLnTx/>
              <a:uFillTx/>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3179" y="3587566"/>
            <a:ext cx="2136707" cy="2947182"/>
          </a:xfrm>
          <a:prstGeom prst="rect">
            <a:avLst/>
          </a:prstGeom>
        </p:spPr>
      </p:pic>
      <p:sp>
        <p:nvSpPr>
          <p:cNvPr id="5" name="Rectangle 4"/>
          <p:cNvSpPr/>
          <p:nvPr/>
        </p:nvSpPr>
        <p:spPr>
          <a:xfrm>
            <a:off x="6270354" y="3500740"/>
            <a:ext cx="2067951" cy="3034008"/>
          </a:xfrm>
          <a:prstGeom prst="rect">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Slide Number Placeholder 4"/>
          <p:cNvSpPr>
            <a:spLocks noGrp="1"/>
          </p:cNvSpPr>
          <p:nvPr>
            <p:ph type="sldNum" sz="quarter" idx="12"/>
          </p:nvPr>
        </p:nvSpPr>
        <p:spPr>
          <a:xfrm>
            <a:off x="6727194" y="6388102"/>
            <a:ext cx="2057400" cy="365125"/>
          </a:xfrm>
        </p:spPr>
        <p:txBody>
          <a:bodyPr/>
          <a:lstStyle/>
          <a:p>
            <a:pPr algn="r"/>
            <a:r>
              <a:rPr lang="en-US" sz="1200" dirty="0" smtClean="0">
                <a:solidFill>
                  <a:schemeClr val="bg1">
                    <a:lumMod val="65000"/>
                  </a:schemeClr>
                </a:solidFill>
              </a:rPr>
              <a:t>291</a:t>
            </a:r>
            <a:endParaRPr lang="en-US" sz="1200" dirty="0">
              <a:solidFill>
                <a:schemeClr val="bg1">
                  <a:lumMod val="65000"/>
                </a:schemeClr>
              </a:solidFill>
            </a:endParaRPr>
          </a:p>
        </p:txBody>
      </p:sp>
    </p:spTree>
    <p:extLst>
      <p:ext uri="{BB962C8B-B14F-4D97-AF65-F5344CB8AC3E}">
        <p14:creationId xmlns:p14="http://schemas.microsoft.com/office/powerpoint/2010/main" val="2346659426"/>
      </p:ext>
    </p:extLst>
  </p:cSld>
  <p:clrMapOvr>
    <a:masterClrMapping/>
  </p:clrMapOvr>
  <p:timing>
    <p:tnLst>
      <p:par>
        <p:cTn id="1" dur="indefinite" restart="never" nodeType="tmRoot"/>
      </p:par>
    </p:tnLst>
  </p:timing>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hape 2099"/>
          <p:cNvSpPr txBox="1">
            <a:spLocks noGrp="1"/>
          </p:cNvSpPr>
          <p:nvPr>
            <p:ph type="title"/>
          </p:nvPr>
        </p:nvSpPr>
        <p:spPr>
          <a:xfrm>
            <a:off x="1515658" y="463201"/>
            <a:ext cx="6172200" cy="687979"/>
          </a:xfrm>
          <a:prstGeom prst="rect">
            <a:avLst/>
          </a:prstGeom>
        </p:spPr>
        <p:txBody>
          <a:bodyPr lIns="68569" tIns="68569" rIns="68569" bIns="68569" anchor="b" anchorCtr="0">
            <a:noAutofit/>
          </a:bodyPr>
          <a:lstStyle/>
          <a:p>
            <a:r>
              <a:rPr lang="en" sz="4800" dirty="0"/>
              <a:t>Future plans</a:t>
            </a:r>
          </a:p>
        </p:txBody>
      </p:sp>
      <p:sp>
        <p:nvSpPr>
          <p:cNvPr id="3" name="Text Placeholder 2"/>
          <p:cNvSpPr>
            <a:spLocks noGrp="1"/>
          </p:cNvSpPr>
          <p:nvPr>
            <p:ph type="body" idx="1"/>
          </p:nvPr>
        </p:nvSpPr>
        <p:spPr>
          <a:xfrm>
            <a:off x="486958" y="2562484"/>
            <a:ext cx="8229600" cy="938256"/>
          </a:xfrm>
        </p:spPr>
        <p:txBody>
          <a:bodyPr/>
          <a:lstStyle/>
          <a:p>
            <a:r>
              <a:rPr lang="vi-VN" sz="2800" dirty="0">
                <a:latin typeface="Cambria" charset="0"/>
                <a:ea typeface="Cambria" charset="0"/>
                <a:cs typeface="Cambria" charset="0"/>
              </a:rPr>
              <a:t>Supporting blind people fully use application.</a:t>
            </a:r>
            <a:endParaRPr lang="en-US" sz="2800" dirty="0">
              <a:latin typeface="Cambria" charset="0"/>
              <a:ea typeface="Cambria" charset="0"/>
              <a:cs typeface="Cambria" charset="0"/>
            </a:endParaRPr>
          </a:p>
          <a:p>
            <a:endParaRPr lang="en-US" dirty="0"/>
          </a:p>
        </p:txBody>
      </p:sp>
      <p:sp>
        <p:nvSpPr>
          <p:cNvPr id="9" name="Shape 81"/>
          <p:cNvSpPr/>
          <p:nvPr/>
        </p:nvSpPr>
        <p:spPr>
          <a:xfrm>
            <a:off x="252129" y="1747686"/>
            <a:ext cx="666900" cy="666900"/>
          </a:xfrm>
          <a:prstGeom prst="ellipse">
            <a:avLst/>
          </a:prstGeom>
          <a:solidFill>
            <a:schemeClr val="lt2"/>
          </a:solidFill>
          <a:ln w="19050" cap="flat" cmpd="sng">
            <a:solidFill>
              <a:schemeClr val="dk2"/>
            </a:solidFill>
            <a:prstDash val="solid"/>
            <a:round/>
            <a:headEnd type="none" w="med" len="med"/>
            <a:tailEnd type="none" w="med" len="med"/>
          </a:ln>
        </p:spPr>
        <p:txBody>
          <a:bodyPr lIns="68569" tIns="68569" rIns="68569" bIns="68569"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50" b="1" i="0" u="none" strike="noStrike" kern="0" cap="none" spc="0" normalizeH="0" baseline="0" noProof="0" dirty="0" smtClean="0">
                <a:ln>
                  <a:noFill/>
                </a:ln>
                <a:solidFill>
                  <a:sysClr val="windowText" lastClr="000000"/>
                </a:solidFill>
                <a:effectLst/>
                <a:uLnTx/>
                <a:uFillTx/>
              </a:rPr>
              <a:t>1</a:t>
            </a:r>
            <a:endParaRPr kumimoji="0" lang="en" sz="2250" b="1" i="0" u="none" strike="noStrike" kern="0" cap="none" spc="0" normalizeH="0" baseline="0" noProof="0" dirty="0">
              <a:ln>
                <a:noFill/>
              </a:ln>
              <a:solidFill>
                <a:sysClr val="windowText" lastClr="000000"/>
              </a:solidFill>
              <a:effectLst/>
              <a:uLnTx/>
              <a:uFillTx/>
            </a:endParaRPr>
          </a:p>
        </p:txBody>
      </p:sp>
      <p:sp>
        <p:nvSpPr>
          <p:cNvPr id="10" name="Shape 81"/>
          <p:cNvSpPr/>
          <p:nvPr/>
        </p:nvSpPr>
        <p:spPr>
          <a:xfrm>
            <a:off x="1369729" y="1747686"/>
            <a:ext cx="666900" cy="666900"/>
          </a:xfrm>
          <a:prstGeom prst="ellipse">
            <a:avLst/>
          </a:prstGeom>
          <a:solidFill>
            <a:schemeClr val="lt2"/>
          </a:solidFill>
          <a:ln w="19050" cap="flat" cmpd="sng">
            <a:solidFill>
              <a:schemeClr val="dk2"/>
            </a:solidFill>
            <a:prstDash val="solid"/>
            <a:round/>
            <a:headEnd type="none" w="med" len="med"/>
            <a:tailEnd type="none" w="med" len="med"/>
          </a:ln>
        </p:spPr>
        <p:txBody>
          <a:bodyPr lIns="68569" tIns="68569" rIns="68569" bIns="68569"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50" b="1" i="0" u="none" strike="noStrike" kern="0" cap="none" spc="0" normalizeH="0" baseline="0" noProof="0" dirty="0" smtClean="0">
                <a:ln>
                  <a:noFill/>
                </a:ln>
                <a:solidFill>
                  <a:sysClr val="windowText" lastClr="000000"/>
                </a:solidFill>
                <a:effectLst/>
                <a:uLnTx/>
                <a:uFillTx/>
              </a:rPr>
              <a:t>2</a:t>
            </a:r>
            <a:endParaRPr kumimoji="0" lang="en" sz="2250" b="1" i="0" u="none" strike="noStrike" kern="0" cap="none" spc="0" normalizeH="0" baseline="0" noProof="0" dirty="0">
              <a:ln>
                <a:noFill/>
              </a:ln>
              <a:solidFill>
                <a:sysClr val="windowText" lastClr="000000"/>
              </a:solidFill>
              <a:effectLst/>
              <a:uLnTx/>
              <a:uFillTx/>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3179" y="3587566"/>
            <a:ext cx="2136707" cy="2947182"/>
          </a:xfrm>
          <a:prstGeom prst="rect">
            <a:avLst/>
          </a:prstGeom>
        </p:spPr>
      </p:pic>
      <p:sp>
        <p:nvSpPr>
          <p:cNvPr id="5" name="Rectangle 4"/>
          <p:cNvSpPr/>
          <p:nvPr/>
        </p:nvSpPr>
        <p:spPr>
          <a:xfrm>
            <a:off x="6270354" y="3500740"/>
            <a:ext cx="2067951" cy="3034008"/>
          </a:xfrm>
          <a:prstGeom prst="rect">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Left Arrow 12"/>
          <p:cNvSpPr/>
          <p:nvPr/>
        </p:nvSpPr>
        <p:spPr>
          <a:xfrm>
            <a:off x="4006935" y="5719157"/>
            <a:ext cx="2044931" cy="282633"/>
          </a:xfrm>
          <a:prstGeom prst="lef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TextBox 13"/>
          <p:cNvSpPr txBox="1"/>
          <p:nvPr/>
        </p:nvSpPr>
        <p:spPr>
          <a:xfrm>
            <a:off x="4058374" y="5349825"/>
            <a:ext cx="204306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000" b="1" i="0" u="none" strike="noStrike" kern="0" cap="none" spc="0" normalizeH="0" baseline="0" noProof="0" dirty="0" smtClean="0">
                <a:ln>
                  <a:noFill/>
                </a:ln>
                <a:solidFill>
                  <a:sysClr val="windowText" lastClr="000000"/>
                </a:solidFill>
                <a:effectLst/>
                <a:uLnTx/>
                <a:uFillTx/>
              </a:rPr>
              <a:t>Text To Speech</a:t>
            </a:r>
            <a:endParaRPr kumimoji="0" lang="en-US" sz="2000" b="1" i="0" u="none" strike="noStrike" kern="0" cap="none" spc="0" normalizeH="0" baseline="0" noProof="0" dirty="0">
              <a:ln>
                <a:noFill/>
              </a:ln>
              <a:solidFill>
                <a:sysClr val="windowText" lastClr="000000"/>
              </a:solidFill>
              <a:effectLst/>
              <a:uLnTx/>
              <a:uFillTx/>
            </a:endParaRPr>
          </a:p>
        </p:txBody>
      </p:sp>
      <p:sp>
        <p:nvSpPr>
          <p:cNvPr id="11" name="Slide Number Placeholder 4"/>
          <p:cNvSpPr>
            <a:spLocks noGrp="1"/>
          </p:cNvSpPr>
          <p:nvPr>
            <p:ph type="sldNum" sz="quarter" idx="12"/>
          </p:nvPr>
        </p:nvSpPr>
        <p:spPr>
          <a:xfrm>
            <a:off x="6751864" y="6398988"/>
            <a:ext cx="2057400" cy="365125"/>
          </a:xfrm>
        </p:spPr>
        <p:txBody>
          <a:bodyPr/>
          <a:lstStyle/>
          <a:p>
            <a:pPr algn="r"/>
            <a:r>
              <a:rPr lang="en-US" sz="1200" dirty="0" smtClean="0">
                <a:solidFill>
                  <a:schemeClr val="bg1">
                    <a:lumMod val="65000"/>
                  </a:schemeClr>
                </a:solidFill>
              </a:rPr>
              <a:t>292</a:t>
            </a:r>
            <a:endParaRPr lang="en-US" sz="1200" dirty="0">
              <a:solidFill>
                <a:schemeClr val="bg1">
                  <a:lumMod val="65000"/>
                </a:schemeClr>
              </a:solidFill>
            </a:endParaRPr>
          </a:p>
        </p:txBody>
      </p:sp>
    </p:spTree>
    <p:extLst>
      <p:ext uri="{BB962C8B-B14F-4D97-AF65-F5344CB8AC3E}">
        <p14:creationId xmlns:p14="http://schemas.microsoft.com/office/powerpoint/2010/main" val="3873612159"/>
      </p:ext>
    </p:extLst>
  </p:cSld>
  <p:clrMapOvr>
    <a:masterClrMapping/>
  </p:clrMapOvr>
  <p:timing>
    <p:tnLst>
      <p:par>
        <p:cTn id="1" dur="indefinite" restart="never" nodeType="tmRoot"/>
      </p:par>
    </p:tnLst>
  </p:timing>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hape 2099"/>
          <p:cNvSpPr txBox="1">
            <a:spLocks noGrp="1"/>
          </p:cNvSpPr>
          <p:nvPr>
            <p:ph type="title"/>
          </p:nvPr>
        </p:nvSpPr>
        <p:spPr>
          <a:xfrm>
            <a:off x="1515658" y="463201"/>
            <a:ext cx="6172200" cy="687979"/>
          </a:xfrm>
          <a:prstGeom prst="rect">
            <a:avLst/>
          </a:prstGeom>
        </p:spPr>
        <p:txBody>
          <a:bodyPr lIns="68569" tIns="68569" rIns="68569" bIns="68569" anchor="b" anchorCtr="0">
            <a:noAutofit/>
          </a:bodyPr>
          <a:lstStyle/>
          <a:p>
            <a:r>
              <a:rPr lang="en" sz="4800" dirty="0"/>
              <a:t>Future plans</a:t>
            </a:r>
          </a:p>
        </p:txBody>
      </p:sp>
      <p:sp>
        <p:nvSpPr>
          <p:cNvPr id="3" name="Text Placeholder 2"/>
          <p:cNvSpPr>
            <a:spLocks noGrp="1"/>
          </p:cNvSpPr>
          <p:nvPr>
            <p:ph type="body" idx="1"/>
          </p:nvPr>
        </p:nvSpPr>
        <p:spPr>
          <a:xfrm>
            <a:off x="486958" y="2562484"/>
            <a:ext cx="8229600" cy="938256"/>
          </a:xfrm>
        </p:spPr>
        <p:txBody>
          <a:bodyPr/>
          <a:lstStyle/>
          <a:p>
            <a:r>
              <a:rPr lang="vi-VN" sz="2800" dirty="0">
                <a:latin typeface="Cambria" charset="0"/>
                <a:ea typeface="Cambria" charset="0"/>
                <a:cs typeface="Cambria" charset="0"/>
              </a:rPr>
              <a:t>Supporting blind people fully use application.</a:t>
            </a:r>
            <a:endParaRPr lang="en-US" sz="2800" dirty="0">
              <a:latin typeface="Cambria" charset="0"/>
              <a:ea typeface="Cambria" charset="0"/>
              <a:cs typeface="Cambria" charset="0"/>
            </a:endParaRPr>
          </a:p>
          <a:p>
            <a:endParaRPr lang="en-US" dirty="0"/>
          </a:p>
        </p:txBody>
      </p:sp>
      <p:sp>
        <p:nvSpPr>
          <p:cNvPr id="9" name="Shape 81"/>
          <p:cNvSpPr/>
          <p:nvPr/>
        </p:nvSpPr>
        <p:spPr>
          <a:xfrm>
            <a:off x="252129" y="1747686"/>
            <a:ext cx="666900" cy="666900"/>
          </a:xfrm>
          <a:prstGeom prst="ellipse">
            <a:avLst/>
          </a:prstGeom>
          <a:solidFill>
            <a:schemeClr val="lt2"/>
          </a:solidFill>
          <a:ln w="19050" cap="flat" cmpd="sng">
            <a:solidFill>
              <a:schemeClr val="dk2"/>
            </a:solidFill>
            <a:prstDash val="solid"/>
            <a:round/>
            <a:headEnd type="none" w="med" len="med"/>
            <a:tailEnd type="none" w="med" len="med"/>
          </a:ln>
        </p:spPr>
        <p:txBody>
          <a:bodyPr lIns="68569" tIns="68569" rIns="68569" bIns="68569"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50" b="1" i="0" u="none" strike="noStrike" kern="0" cap="none" spc="0" normalizeH="0" baseline="0" noProof="0" dirty="0" smtClean="0">
                <a:ln>
                  <a:noFill/>
                </a:ln>
                <a:solidFill>
                  <a:sysClr val="windowText" lastClr="000000"/>
                </a:solidFill>
                <a:effectLst/>
                <a:uLnTx/>
                <a:uFillTx/>
              </a:rPr>
              <a:t>1</a:t>
            </a:r>
            <a:endParaRPr kumimoji="0" lang="en" sz="2250" b="1" i="0" u="none" strike="noStrike" kern="0" cap="none" spc="0" normalizeH="0" baseline="0" noProof="0" dirty="0">
              <a:ln>
                <a:noFill/>
              </a:ln>
              <a:solidFill>
                <a:sysClr val="windowText" lastClr="000000"/>
              </a:solidFill>
              <a:effectLst/>
              <a:uLnTx/>
              <a:uFillTx/>
            </a:endParaRPr>
          </a:p>
        </p:txBody>
      </p:sp>
      <p:sp>
        <p:nvSpPr>
          <p:cNvPr id="10" name="Shape 81"/>
          <p:cNvSpPr/>
          <p:nvPr/>
        </p:nvSpPr>
        <p:spPr>
          <a:xfrm>
            <a:off x="1369729" y="1747686"/>
            <a:ext cx="666900" cy="666900"/>
          </a:xfrm>
          <a:prstGeom prst="ellipse">
            <a:avLst/>
          </a:prstGeom>
          <a:solidFill>
            <a:schemeClr val="lt2"/>
          </a:solidFill>
          <a:ln w="19050" cap="flat" cmpd="sng">
            <a:solidFill>
              <a:schemeClr val="dk2"/>
            </a:solidFill>
            <a:prstDash val="solid"/>
            <a:round/>
            <a:headEnd type="none" w="med" len="med"/>
            <a:tailEnd type="none" w="med" len="med"/>
          </a:ln>
        </p:spPr>
        <p:txBody>
          <a:bodyPr lIns="68569" tIns="68569" rIns="68569" bIns="68569"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50" b="1" i="0" u="none" strike="noStrike" kern="0" cap="none" spc="0" normalizeH="0" baseline="0" noProof="0" dirty="0" smtClean="0">
                <a:ln>
                  <a:noFill/>
                </a:ln>
                <a:solidFill>
                  <a:sysClr val="windowText" lastClr="000000"/>
                </a:solidFill>
                <a:effectLst/>
                <a:uLnTx/>
                <a:uFillTx/>
              </a:rPr>
              <a:t>2</a:t>
            </a:r>
            <a:endParaRPr kumimoji="0" lang="en" sz="2250" b="1" i="0" u="none" strike="noStrike" kern="0" cap="none" spc="0" normalizeH="0" baseline="0" noProof="0" dirty="0">
              <a:ln>
                <a:noFill/>
              </a:ln>
              <a:solidFill>
                <a:sysClr val="windowText" lastClr="000000"/>
              </a:solidFill>
              <a:effectLst/>
              <a:uLnTx/>
              <a:uFillTx/>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3179" y="3587566"/>
            <a:ext cx="2136707" cy="2947182"/>
          </a:xfrm>
          <a:prstGeom prst="rect">
            <a:avLst/>
          </a:prstGeom>
        </p:spPr>
      </p:pic>
      <p:sp>
        <p:nvSpPr>
          <p:cNvPr id="5" name="Rectangle 4"/>
          <p:cNvSpPr/>
          <p:nvPr/>
        </p:nvSpPr>
        <p:spPr>
          <a:xfrm>
            <a:off x="6270354" y="3500740"/>
            <a:ext cx="2067951" cy="3034008"/>
          </a:xfrm>
          <a:prstGeom prst="rect">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Left Arrow 12"/>
          <p:cNvSpPr/>
          <p:nvPr/>
        </p:nvSpPr>
        <p:spPr>
          <a:xfrm>
            <a:off x="4006935" y="5719157"/>
            <a:ext cx="2044931" cy="282633"/>
          </a:xfrm>
          <a:prstGeom prst="lef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TextBox 13"/>
          <p:cNvSpPr txBox="1"/>
          <p:nvPr/>
        </p:nvSpPr>
        <p:spPr>
          <a:xfrm>
            <a:off x="4058374" y="5349825"/>
            <a:ext cx="204306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000" b="1" i="0" u="none" strike="noStrike" kern="0" cap="none" spc="0" normalizeH="0" baseline="0" noProof="0" dirty="0" smtClean="0">
                <a:ln>
                  <a:noFill/>
                </a:ln>
                <a:solidFill>
                  <a:sysClr val="windowText" lastClr="000000"/>
                </a:solidFill>
                <a:effectLst/>
                <a:uLnTx/>
                <a:uFillTx/>
              </a:rPr>
              <a:t>Text To Speech</a:t>
            </a:r>
            <a:endParaRPr kumimoji="0" lang="en-US" sz="2000" b="1" i="0" u="none" strike="noStrike" kern="0" cap="none" spc="0" normalizeH="0" baseline="0" noProof="0" dirty="0">
              <a:ln>
                <a:noFill/>
              </a:ln>
              <a:solidFill>
                <a:sysClr val="windowText" lastClr="000000"/>
              </a:solidFill>
              <a:effectLst/>
              <a:uLnTx/>
              <a:uFillTx/>
            </a:endParaRPr>
          </a:p>
        </p:txBody>
      </p:sp>
      <p:sp>
        <p:nvSpPr>
          <p:cNvPr id="6" name="Right Arrow 5"/>
          <p:cNvSpPr/>
          <p:nvPr/>
        </p:nvSpPr>
        <p:spPr>
          <a:xfrm>
            <a:off x="4006935" y="4156364"/>
            <a:ext cx="2044931" cy="349134"/>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 name="TextBox 6"/>
          <p:cNvSpPr txBox="1"/>
          <p:nvPr/>
        </p:nvSpPr>
        <p:spPr>
          <a:xfrm>
            <a:off x="3849041" y="3783413"/>
            <a:ext cx="204306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000" b="1" i="0" u="none" strike="noStrike" kern="0" cap="none" spc="0" normalizeH="0" baseline="0" noProof="0" dirty="0" smtClean="0">
                <a:ln>
                  <a:noFill/>
                </a:ln>
                <a:solidFill>
                  <a:sysClr val="windowText" lastClr="000000"/>
                </a:solidFill>
                <a:effectLst/>
                <a:uLnTx/>
                <a:uFillTx/>
              </a:rPr>
              <a:t>Speech To Text</a:t>
            </a:r>
            <a:endParaRPr kumimoji="0" lang="en-US" sz="2000" b="1" i="0" u="none" strike="noStrike" kern="0" cap="none" spc="0" normalizeH="0" baseline="0" noProof="0" dirty="0">
              <a:ln>
                <a:noFill/>
              </a:ln>
              <a:solidFill>
                <a:sysClr val="windowText" lastClr="000000"/>
              </a:solidFill>
              <a:effectLst/>
              <a:uLnTx/>
              <a:uFillTx/>
            </a:endParaRPr>
          </a:p>
        </p:txBody>
      </p:sp>
      <p:sp>
        <p:nvSpPr>
          <p:cNvPr id="15" name="Slide Number Placeholder 4"/>
          <p:cNvSpPr>
            <a:spLocks noGrp="1"/>
          </p:cNvSpPr>
          <p:nvPr>
            <p:ph type="sldNum" sz="quarter" idx="12"/>
          </p:nvPr>
        </p:nvSpPr>
        <p:spPr>
          <a:xfrm>
            <a:off x="6800672" y="6377216"/>
            <a:ext cx="2057400" cy="365125"/>
          </a:xfrm>
        </p:spPr>
        <p:txBody>
          <a:bodyPr/>
          <a:lstStyle/>
          <a:p>
            <a:pPr algn="r"/>
            <a:r>
              <a:rPr lang="en-US" sz="1200" dirty="0" smtClean="0">
                <a:solidFill>
                  <a:schemeClr val="bg1">
                    <a:lumMod val="65000"/>
                  </a:schemeClr>
                </a:solidFill>
              </a:rPr>
              <a:t>293</a:t>
            </a:r>
            <a:endParaRPr lang="en-US" sz="1200" dirty="0">
              <a:solidFill>
                <a:schemeClr val="bg1">
                  <a:lumMod val="65000"/>
                </a:schemeClr>
              </a:solidFill>
            </a:endParaRPr>
          </a:p>
        </p:txBody>
      </p:sp>
    </p:spTree>
    <p:extLst>
      <p:ext uri="{BB962C8B-B14F-4D97-AF65-F5344CB8AC3E}">
        <p14:creationId xmlns:p14="http://schemas.microsoft.com/office/powerpoint/2010/main" val="3445099372"/>
      </p:ext>
    </p:extLst>
  </p:cSld>
  <p:clrMapOvr>
    <a:masterClrMapping/>
  </p:clrMapOvr>
  <p:timing>
    <p:tnLst>
      <p:par>
        <p:cTn id="1" dur="indefinite" restart="never" nodeType="tmRoot"/>
      </p:par>
    </p:tnLst>
  </p:timing>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hape 2099"/>
          <p:cNvSpPr txBox="1">
            <a:spLocks noGrp="1"/>
          </p:cNvSpPr>
          <p:nvPr>
            <p:ph type="title"/>
          </p:nvPr>
        </p:nvSpPr>
        <p:spPr>
          <a:xfrm>
            <a:off x="1515658" y="463201"/>
            <a:ext cx="6172200" cy="687979"/>
          </a:xfrm>
          <a:prstGeom prst="rect">
            <a:avLst/>
          </a:prstGeom>
        </p:spPr>
        <p:txBody>
          <a:bodyPr lIns="68569" tIns="68569" rIns="68569" bIns="68569" anchor="b" anchorCtr="0">
            <a:noAutofit/>
          </a:bodyPr>
          <a:lstStyle/>
          <a:p>
            <a:r>
              <a:rPr lang="en" sz="4800" dirty="0"/>
              <a:t>Future plans</a:t>
            </a:r>
          </a:p>
        </p:txBody>
      </p:sp>
      <p:sp>
        <p:nvSpPr>
          <p:cNvPr id="3" name="Text Placeholder 2"/>
          <p:cNvSpPr>
            <a:spLocks noGrp="1"/>
          </p:cNvSpPr>
          <p:nvPr>
            <p:ph type="body" idx="1"/>
          </p:nvPr>
        </p:nvSpPr>
        <p:spPr>
          <a:xfrm>
            <a:off x="486958" y="2562484"/>
            <a:ext cx="8229600" cy="938256"/>
          </a:xfrm>
        </p:spPr>
        <p:txBody>
          <a:bodyPr/>
          <a:lstStyle/>
          <a:p>
            <a:r>
              <a:rPr lang="vi-VN" sz="2800" dirty="0">
                <a:latin typeface="Cambria" charset="0"/>
                <a:ea typeface="Cambria" charset="0"/>
                <a:cs typeface="Cambria" charset="0"/>
              </a:rPr>
              <a:t>Supporting blind people fully use application.</a:t>
            </a:r>
            <a:endParaRPr lang="en-US" sz="2800" dirty="0">
              <a:latin typeface="Cambria" charset="0"/>
              <a:ea typeface="Cambria" charset="0"/>
              <a:cs typeface="Cambria" charset="0"/>
            </a:endParaRPr>
          </a:p>
          <a:p>
            <a:endParaRPr lang="en-US" dirty="0"/>
          </a:p>
        </p:txBody>
      </p:sp>
      <p:sp>
        <p:nvSpPr>
          <p:cNvPr id="9" name="Shape 81"/>
          <p:cNvSpPr/>
          <p:nvPr/>
        </p:nvSpPr>
        <p:spPr>
          <a:xfrm>
            <a:off x="252129" y="1747686"/>
            <a:ext cx="666900" cy="666900"/>
          </a:xfrm>
          <a:prstGeom prst="ellipse">
            <a:avLst/>
          </a:prstGeom>
          <a:solidFill>
            <a:schemeClr val="lt2"/>
          </a:solidFill>
          <a:ln w="19050" cap="flat" cmpd="sng">
            <a:solidFill>
              <a:schemeClr val="dk2"/>
            </a:solidFill>
            <a:prstDash val="solid"/>
            <a:round/>
            <a:headEnd type="none" w="med" len="med"/>
            <a:tailEnd type="none" w="med" len="med"/>
          </a:ln>
        </p:spPr>
        <p:txBody>
          <a:bodyPr lIns="68569" tIns="68569" rIns="68569" bIns="68569"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50" b="1" i="0" u="none" strike="noStrike" kern="0" cap="none" spc="0" normalizeH="0" baseline="0" noProof="0" dirty="0" smtClean="0">
                <a:ln>
                  <a:noFill/>
                </a:ln>
                <a:solidFill>
                  <a:sysClr val="windowText" lastClr="000000"/>
                </a:solidFill>
                <a:effectLst/>
                <a:uLnTx/>
                <a:uFillTx/>
              </a:rPr>
              <a:t>1</a:t>
            </a:r>
            <a:endParaRPr kumimoji="0" lang="en" sz="2250" b="1" i="0" u="none" strike="noStrike" kern="0" cap="none" spc="0" normalizeH="0" baseline="0" noProof="0" dirty="0">
              <a:ln>
                <a:noFill/>
              </a:ln>
              <a:solidFill>
                <a:sysClr val="windowText" lastClr="000000"/>
              </a:solidFill>
              <a:effectLst/>
              <a:uLnTx/>
              <a:uFillTx/>
            </a:endParaRPr>
          </a:p>
        </p:txBody>
      </p:sp>
      <p:sp>
        <p:nvSpPr>
          <p:cNvPr id="10" name="Shape 81"/>
          <p:cNvSpPr/>
          <p:nvPr/>
        </p:nvSpPr>
        <p:spPr>
          <a:xfrm>
            <a:off x="1369729" y="1747686"/>
            <a:ext cx="666900" cy="666900"/>
          </a:xfrm>
          <a:prstGeom prst="ellipse">
            <a:avLst/>
          </a:prstGeom>
          <a:solidFill>
            <a:schemeClr val="lt2"/>
          </a:solidFill>
          <a:ln w="19050" cap="flat" cmpd="sng">
            <a:solidFill>
              <a:schemeClr val="dk2"/>
            </a:solidFill>
            <a:prstDash val="solid"/>
            <a:round/>
            <a:headEnd type="none" w="med" len="med"/>
            <a:tailEnd type="none" w="med" len="med"/>
          </a:ln>
        </p:spPr>
        <p:txBody>
          <a:bodyPr lIns="68569" tIns="68569" rIns="68569" bIns="68569"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50" b="1" i="0" u="none" strike="noStrike" kern="0" cap="none" spc="0" normalizeH="0" baseline="0" noProof="0" dirty="0" smtClean="0">
                <a:ln>
                  <a:noFill/>
                </a:ln>
                <a:solidFill>
                  <a:sysClr val="windowText" lastClr="000000"/>
                </a:solidFill>
                <a:effectLst/>
                <a:uLnTx/>
                <a:uFillTx/>
              </a:rPr>
              <a:t>2</a:t>
            </a:r>
            <a:endParaRPr kumimoji="0" lang="en" sz="2250" b="1" i="0" u="none" strike="noStrike" kern="0" cap="none" spc="0" normalizeH="0" baseline="0" noProof="0" dirty="0">
              <a:ln>
                <a:noFill/>
              </a:ln>
              <a:solidFill>
                <a:sysClr val="windowText" lastClr="000000"/>
              </a:solidFill>
              <a:effectLst/>
              <a:uLnTx/>
              <a:uFillTx/>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3179" y="3587566"/>
            <a:ext cx="2136707" cy="2947182"/>
          </a:xfrm>
          <a:prstGeom prst="rect">
            <a:avLst/>
          </a:prstGeom>
        </p:spPr>
      </p:pic>
      <p:sp>
        <p:nvSpPr>
          <p:cNvPr id="5" name="Rectangle 4"/>
          <p:cNvSpPr/>
          <p:nvPr/>
        </p:nvSpPr>
        <p:spPr>
          <a:xfrm>
            <a:off x="6270354" y="3500740"/>
            <a:ext cx="2455359" cy="3034008"/>
          </a:xfrm>
          <a:prstGeom prst="rect">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000" b="1" i="0" u="none" strike="noStrike" kern="0" cap="none" spc="0" normalizeH="0" baseline="0" noProof="0" dirty="0" smtClean="0">
                <a:ln>
                  <a:noFill/>
                </a:ln>
                <a:solidFill>
                  <a:schemeClr val="tx1"/>
                </a:solidFill>
                <a:effectLst/>
                <a:uLnTx/>
                <a:uFillTx/>
              </a:rPr>
              <a:t>1. Đường đi từ nhà tới trường</a:t>
            </a:r>
          </a:p>
          <a:p>
            <a:pPr marL="0" marR="0" lvl="0" indent="0" defTabSz="914400" eaLnBrk="1" fontAlgn="auto" latinLnBrk="0" hangingPunct="1">
              <a:lnSpc>
                <a:spcPct val="100000"/>
              </a:lnSpc>
              <a:spcBef>
                <a:spcPts val="0"/>
              </a:spcBef>
              <a:spcAft>
                <a:spcPts val="0"/>
              </a:spcAft>
              <a:buClrTx/>
              <a:buSzTx/>
              <a:buFontTx/>
              <a:buNone/>
              <a:tabLst/>
              <a:defRPr/>
            </a:pPr>
            <a:endParaRPr kumimoji="0" lang="vi-VN" sz="2000" b="1" i="0" u="none" strike="noStrike" kern="0" cap="none" spc="0" normalizeH="0" baseline="0" noProof="0" dirty="0" smtClean="0">
              <a:ln>
                <a:noFill/>
              </a:ln>
              <a:solidFill>
                <a:schemeClr val="tx1"/>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vi-VN" sz="2000" b="1" i="0" u="none" strike="noStrike" kern="0" cap="none" spc="0" normalizeH="0" baseline="0" noProof="0" dirty="0" smtClean="0">
                <a:ln>
                  <a:noFill/>
                </a:ln>
                <a:solidFill>
                  <a:schemeClr val="tx1"/>
                </a:solidFill>
                <a:effectLst/>
                <a:uLnTx/>
                <a:uFillTx/>
              </a:rPr>
              <a:t>2. Đường đi từ chợ về nhà.</a:t>
            </a:r>
          </a:p>
        </p:txBody>
      </p:sp>
      <p:sp>
        <p:nvSpPr>
          <p:cNvPr id="13" name="Left Arrow 12"/>
          <p:cNvSpPr/>
          <p:nvPr/>
        </p:nvSpPr>
        <p:spPr>
          <a:xfrm>
            <a:off x="4006935" y="5719157"/>
            <a:ext cx="2044931" cy="282633"/>
          </a:xfrm>
          <a:prstGeom prst="lef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TextBox 13"/>
          <p:cNvSpPr txBox="1"/>
          <p:nvPr/>
        </p:nvSpPr>
        <p:spPr>
          <a:xfrm>
            <a:off x="4058374" y="5349825"/>
            <a:ext cx="204306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000" b="1" i="0" u="none" strike="noStrike" kern="0" cap="none" spc="0" normalizeH="0" baseline="0" noProof="0" dirty="0" smtClean="0">
                <a:ln>
                  <a:noFill/>
                </a:ln>
                <a:solidFill>
                  <a:sysClr val="windowText" lastClr="000000"/>
                </a:solidFill>
                <a:effectLst/>
                <a:uLnTx/>
                <a:uFillTx/>
              </a:rPr>
              <a:t>Text To Speech</a:t>
            </a:r>
            <a:endParaRPr kumimoji="0" lang="en-US" sz="2000" b="1" i="0" u="none" strike="noStrike" kern="0" cap="none" spc="0" normalizeH="0" baseline="0" noProof="0" dirty="0">
              <a:ln>
                <a:noFill/>
              </a:ln>
              <a:solidFill>
                <a:sysClr val="windowText" lastClr="000000"/>
              </a:solidFill>
              <a:effectLst/>
              <a:uLnTx/>
              <a:uFillTx/>
            </a:endParaRPr>
          </a:p>
        </p:txBody>
      </p:sp>
      <p:sp>
        <p:nvSpPr>
          <p:cNvPr id="6" name="Right Arrow 5"/>
          <p:cNvSpPr/>
          <p:nvPr/>
        </p:nvSpPr>
        <p:spPr>
          <a:xfrm>
            <a:off x="4006935" y="4156364"/>
            <a:ext cx="2044931" cy="349134"/>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 name="TextBox 6"/>
          <p:cNvSpPr txBox="1"/>
          <p:nvPr/>
        </p:nvSpPr>
        <p:spPr>
          <a:xfrm>
            <a:off x="3849041" y="3783413"/>
            <a:ext cx="204306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000" b="1" i="0" u="none" strike="noStrike" kern="0" cap="none" spc="0" normalizeH="0" baseline="0" noProof="0" dirty="0" smtClean="0">
                <a:ln>
                  <a:noFill/>
                </a:ln>
                <a:solidFill>
                  <a:sysClr val="windowText" lastClr="000000"/>
                </a:solidFill>
                <a:effectLst/>
                <a:uLnTx/>
                <a:uFillTx/>
              </a:rPr>
              <a:t>Speech To Text</a:t>
            </a:r>
            <a:endParaRPr kumimoji="0" lang="en-US" sz="2000" b="1" i="0" u="none" strike="noStrike" kern="0" cap="none" spc="0" normalizeH="0" baseline="0" noProof="0" dirty="0">
              <a:ln>
                <a:noFill/>
              </a:ln>
              <a:solidFill>
                <a:sysClr val="windowText" lastClr="000000"/>
              </a:solidFill>
              <a:effectLst/>
              <a:uLnTx/>
              <a:uFillTx/>
            </a:endParaRPr>
          </a:p>
        </p:txBody>
      </p:sp>
      <p:sp>
        <p:nvSpPr>
          <p:cNvPr id="15" name="Slide Number Placeholder 4"/>
          <p:cNvSpPr>
            <a:spLocks noGrp="1"/>
          </p:cNvSpPr>
          <p:nvPr>
            <p:ph type="sldNum" sz="quarter" idx="12"/>
          </p:nvPr>
        </p:nvSpPr>
        <p:spPr>
          <a:xfrm>
            <a:off x="7046566" y="6538913"/>
            <a:ext cx="2057400" cy="365125"/>
          </a:xfrm>
        </p:spPr>
        <p:txBody>
          <a:bodyPr/>
          <a:lstStyle/>
          <a:p>
            <a:pPr algn="r"/>
            <a:r>
              <a:rPr lang="en-US" sz="1200" dirty="0" smtClean="0">
                <a:solidFill>
                  <a:schemeClr val="bg1">
                    <a:lumMod val="65000"/>
                  </a:schemeClr>
                </a:solidFill>
              </a:rPr>
              <a:t>294</a:t>
            </a:r>
            <a:endParaRPr lang="en-US" sz="1200" dirty="0">
              <a:solidFill>
                <a:schemeClr val="bg1">
                  <a:lumMod val="65000"/>
                </a:schemeClr>
              </a:solidFill>
            </a:endParaRPr>
          </a:p>
        </p:txBody>
      </p:sp>
    </p:spTree>
    <p:extLst>
      <p:ext uri="{BB962C8B-B14F-4D97-AF65-F5344CB8AC3E}">
        <p14:creationId xmlns:p14="http://schemas.microsoft.com/office/powerpoint/2010/main" val="871177621"/>
      </p:ext>
    </p:extLst>
  </p:cSld>
  <p:clrMapOvr>
    <a:masterClrMapping/>
  </p:clrMapOvr>
  <p:timing>
    <p:tnLst>
      <p:par>
        <p:cTn id="1" dur="indefinite" restart="never" nodeType="tmRoot"/>
      </p:par>
    </p:tnLst>
  </p:timing>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Shape 2098"/>
        <p:cNvGrpSpPr/>
        <p:nvPr/>
      </p:nvGrpSpPr>
      <p:grpSpPr>
        <a:xfrm>
          <a:off x="0" y="0"/>
          <a:ext cx="0" cy="0"/>
          <a:chOff x="0" y="0"/>
          <a:chExt cx="0" cy="0"/>
        </a:xfrm>
      </p:grpSpPr>
      <p:sp>
        <p:nvSpPr>
          <p:cNvPr id="11" name="Shape 2099"/>
          <p:cNvSpPr txBox="1">
            <a:spLocks noGrp="1"/>
          </p:cNvSpPr>
          <p:nvPr>
            <p:ph type="title"/>
          </p:nvPr>
        </p:nvSpPr>
        <p:spPr>
          <a:xfrm>
            <a:off x="1515658" y="463201"/>
            <a:ext cx="6172200" cy="687979"/>
          </a:xfrm>
          <a:prstGeom prst="rect">
            <a:avLst/>
          </a:prstGeom>
        </p:spPr>
        <p:txBody>
          <a:bodyPr lIns="68569" tIns="68569" rIns="68569" bIns="68569" anchor="b" anchorCtr="0">
            <a:noAutofit/>
          </a:bodyPr>
          <a:lstStyle/>
          <a:p>
            <a:r>
              <a:rPr lang="en" sz="4800" dirty="0"/>
              <a:t>Future plans</a:t>
            </a:r>
          </a:p>
        </p:txBody>
      </p:sp>
      <p:sp>
        <p:nvSpPr>
          <p:cNvPr id="2103" name="Shape 2103"/>
          <p:cNvSpPr/>
          <p:nvPr/>
        </p:nvSpPr>
        <p:spPr>
          <a:xfrm>
            <a:off x="5866126" y="2538789"/>
            <a:ext cx="803699" cy="333899"/>
          </a:xfrm>
          <a:prstGeom prst="rect">
            <a:avLst/>
          </a:prstGeom>
          <a:solidFill>
            <a:srgbClr val="FFFFFF"/>
          </a:solidFill>
          <a:ln w="19050" cap="flat" cmpd="sng">
            <a:solidFill>
              <a:srgbClr val="FFFFFF"/>
            </a:solidFill>
            <a:prstDash val="solid"/>
            <a:round/>
            <a:headEnd type="none" w="med" len="med"/>
            <a:tailEnd type="none" w="med" len="med"/>
          </a:ln>
        </p:spPr>
        <p:txBody>
          <a:bodyPr lIns="68569" tIns="68569" rIns="68569" bIns="68569"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350" b="0" i="0" u="none" strike="noStrike" kern="0" cap="none" spc="0" normalizeH="0" baseline="0" noProof="0">
              <a:ln>
                <a:noFill/>
              </a:ln>
              <a:solidFill>
                <a:sysClr val="windowText" lastClr="000000"/>
              </a:solidFill>
              <a:effectLst/>
              <a:uLnTx/>
              <a:uFillTx/>
            </a:endParaRPr>
          </a:p>
        </p:txBody>
      </p:sp>
      <p:sp>
        <p:nvSpPr>
          <p:cNvPr id="2105" name="Shape 2105"/>
          <p:cNvSpPr/>
          <p:nvPr/>
        </p:nvSpPr>
        <p:spPr>
          <a:xfrm>
            <a:off x="7687858" y="2567814"/>
            <a:ext cx="251099" cy="333899"/>
          </a:xfrm>
          <a:prstGeom prst="rect">
            <a:avLst/>
          </a:prstGeom>
          <a:solidFill>
            <a:srgbClr val="FFFFFF"/>
          </a:solidFill>
          <a:ln>
            <a:noFill/>
          </a:ln>
        </p:spPr>
        <p:txBody>
          <a:bodyPr lIns="68569" tIns="68569" rIns="68569" bIns="68569"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350" b="0" i="0" u="none" strike="noStrike" kern="0" cap="none" spc="0" normalizeH="0" baseline="0" noProof="0">
              <a:ln>
                <a:noFill/>
              </a:ln>
              <a:solidFill>
                <a:sysClr val="windowText" lastClr="000000"/>
              </a:solidFill>
              <a:effectLst/>
              <a:uLnTx/>
              <a:uFillTx/>
            </a:endParaRPr>
          </a:p>
        </p:txBody>
      </p:sp>
      <p:sp>
        <p:nvSpPr>
          <p:cNvPr id="2106" name="Shape 2106"/>
          <p:cNvSpPr/>
          <p:nvPr/>
        </p:nvSpPr>
        <p:spPr>
          <a:xfrm>
            <a:off x="7597519" y="3127914"/>
            <a:ext cx="341550" cy="333899"/>
          </a:xfrm>
          <a:prstGeom prst="rect">
            <a:avLst/>
          </a:prstGeom>
          <a:solidFill>
            <a:srgbClr val="FFFFFF"/>
          </a:solidFill>
          <a:ln>
            <a:noFill/>
          </a:ln>
        </p:spPr>
        <p:txBody>
          <a:bodyPr lIns="68569" tIns="68569" rIns="68569" bIns="68569"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350" b="0" i="0" u="none" strike="noStrike" kern="0" cap="none" spc="0" normalizeH="0" baseline="0" noProof="0">
              <a:ln>
                <a:noFill/>
              </a:ln>
              <a:solidFill>
                <a:sysClr val="windowText" lastClr="000000"/>
              </a:solidFill>
              <a:effectLst/>
              <a:uLnTx/>
              <a:uFillTx/>
            </a:endParaRPr>
          </a:p>
        </p:txBody>
      </p:sp>
      <p:sp>
        <p:nvSpPr>
          <p:cNvPr id="2107" name="Shape 2107"/>
          <p:cNvSpPr/>
          <p:nvPr/>
        </p:nvSpPr>
        <p:spPr>
          <a:xfrm>
            <a:off x="7560600" y="3741188"/>
            <a:ext cx="341550" cy="165600"/>
          </a:xfrm>
          <a:prstGeom prst="rect">
            <a:avLst/>
          </a:prstGeom>
          <a:solidFill>
            <a:srgbClr val="FFFFFF"/>
          </a:solidFill>
          <a:ln>
            <a:noFill/>
          </a:ln>
        </p:spPr>
        <p:txBody>
          <a:bodyPr lIns="68569" tIns="68569" rIns="68569" bIns="68569"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350" b="0" i="0" u="none" strike="noStrike" kern="0" cap="none" spc="0" normalizeH="0" baseline="0" noProof="0">
              <a:ln>
                <a:noFill/>
              </a:ln>
              <a:solidFill>
                <a:sysClr val="windowText" lastClr="000000"/>
              </a:solidFill>
              <a:effectLst/>
              <a:uLnTx/>
              <a:uFillTx/>
            </a:endParaRPr>
          </a:p>
        </p:txBody>
      </p:sp>
      <p:sp>
        <p:nvSpPr>
          <p:cNvPr id="2" name="TextBox 1"/>
          <p:cNvSpPr txBox="1"/>
          <p:nvPr/>
        </p:nvSpPr>
        <p:spPr>
          <a:xfrm>
            <a:off x="424358" y="3468793"/>
            <a:ext cx="3724309" cy="95410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rPr>
              <a:t>Traffic jam notification system service</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79365" y="2642374"/>
            <a:ext cx="3505973" cy="2626096"/>
          </a:xfrm>
          <a:prstGeom prst="rect">
            <a:avLst/>
          </a:prstGeom>
        </p:spPr>
      </p:pic>
      <p:sp>
        <p:nvSpPr>
          <p:cNvPr id="12" name="Shape 81"/>
          <p:cNvSpPr/>
          <p:nvPr/>
        </p:nvSpPr>
        <p:spPr>
          <a:xfrm>
            <a:off x="252129" y="1747686"/>
            <a:ext cx="666900" cy="666900"/>
          </a:xfrm>
          <a:prstGeom prst="ellipse">
            <a:avLst/>
          </a:prstGeom>
          <a:solidFill>
            <a:schemeClr val="lt2"/>
          </a:solidFill>
          <a:ln w="19050" cap="flat" cmpd="sng">
            <a:solidFill>
              <a:schemeClr val="dk2"/>
            </a:solidFill>
            <a:prstDash val="solid"/>
            <a:round/>
            <a:headEnd type="none" w="med" len="med"/>
            <a:tailEnd type="none" w="med" len="med"/>
          </a:ln>
        </p:spPr>
        <p:txBody>
          <a:bodyPr lIns="68569" tIns="68569" rIns="68569" bIns="68569"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50" b="1" i="0" u="none" strike="noStrike" kern="0" cap="none" spc="0" normalizeH="0" baseline="0" noProof="0" dirty="0" smtClean="0">
                <a:ln>
                  <a:noFill/>
                </a:ln>
                <a:solidFill>
                  <a:sysClr val="windowText" lastClr="000000"/>
                </a:solidFill>
                <a:effectLst/>
                <a:uLnTx/>
                <a:uFillTx/>
              </a:rPr>
              <a:t>1</a:t>
            </a:r>
            <a:endParaRPr kumimoji="0" lang="en" sz="2250" b="1" i="0" u="none" strike="noStrike" kern="0" cap="none" spc="0" normalizeH="0" baseline="0" noProof="0" dirty="0">
              <a:ln>
                <a:noFill/>
              </a:ln>
              <a:solidFill>
                <a:sysClr val="windowText" lastClr="000000"/>
              </a:solidFill>
              <a:effectLst/>
              <a:uLnTx/>
              <a:uFillTx/>
            </a:endParaRPr>
          </a:p>
        </p:txBody>
      </p:sp>
      <p:sp>
        <p:nvSpPr>
          <p:cNvPr id="13" name="Shape 81"/>
          <p:cNvSpPr/>
          <p:nvPr/>
        </p:nvSpPr>
        <p:spPr>
          <a:xfrm>
            <a:off x="1369729" y="1747686"/>
            <a:ext cx="666900" cy="666900"/>
          </a:xfrm>
          <a:prstGeom prst="ellipse">
            <a:avLst/>
          </a:prstGeom>
          <a:solidFill>
            <a:schemeClr val="lt2"/>
          </a:solidFill>
          <a:ln w="19050" cap="flat" cmpd="sng">
            <a:solidFill>
              <a:schemeClr val="dk2"/>
            </a:solidFill>
            <a:prstDash val="solid"/>
            <a:round/>
            <a:headEnd type="none" w="med" len="med"/>
            <a:tailEnd type="none" w="med" len="med"/>
          </a:ln>
        </p:spPr>
        <p:txBody>
          <a:bodyPr lIns="68569" tIns="68569" rIns="68569" bIns="68569"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50" b="1" i="0" u="none" strike="noStrike" kern="0" cap="none" spc="0" normalizeH="0" baseline="0" noProof="0" dirty="0" smtClean="0">
                <a:ln>
                  <a:noFill/>
                </a:ln>
                <a:solidFill>
                  <a:sysClr val="windowText" lastClr="000000"/>
                </a:solidFill>
                <a:effectLst/>
                <a:uLnTx/>
                <a:uFillTx/>
              </a:rPr>
              <a:t>2</a:t>
            </a:r>
            <a:endParaRPr kumimoji="0" lang="en" sz="2250" b="1" i="0" u="none" strike="noStrike" kern="0" cap="none" spc="0" normalizeH="0" baseline="0" noProof="0" dirty="0">
              <a:ln>
                <a:noFill/>
              </a:ln>
              <a:solidFill>
                <a:sysClr val="windowText" lastClr="000000"/>
              </a:solidFill>
              <a:effectLst/>
              <a:uLnTx/>
              <a:uFillTx/>
            </a:endParaRPr>
          </a:p>
        </p:txBody>
      </p:sp>
      <p:sp>
        <p:nvSpPr>
          <p:cNvPr id="16" name="Shape 81"/>
          <p:cNvSpPr/>
          <p:nvPr/>
        </p:nvSpPr>
        <p:spPr>
          <a:xfrm>
            <a:off x="2487329" y="1747686"/>
            <a:ext cx="666900" cy="666900"/>
          </a:xfrm>
          <a:prstGeom prst="ellipse">
            <a:avLst/>
          </a:prstGeom>
          <a:solidFill>
            <a:schemeClr val="lt2"/>
          </a:solidFill>
          <a:ln w="19050" cap="flat" cmpd="sng">
            <a:solidFill>
              <a:schemeClr val="dk2"/>
            </a:solidFill>
            <a:prstDash val="solid"/>
            <a:round/>
            <a:headEnd type="none" w="med" len="med"/>
            <a:tailEnd type="none" w="med" len="med"/>
          </a:ln>
        </p:spPr>
        <p:txBody>
          <a:bodyPr lIns="68569" tIns="68569" rIns="68569" bIns="68569"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50" b="1" i="0" u="none" strike="noStrike" kern="0" cap="none" spc="0" normalizeH="0" baseline="0" noProof="0" dirty="0" smtClean="0">
                <a:ln>
                  <a:noFill/>
                </a:ln>
                <a:solidFill>
                  <a:sysClr val="windowText" lastClr="000000"/>
                </a:solidFill>
                <a:effectLst/>
                <a:uLnTx/>
                <a:uFillTx/>
              </a:rPr>
              <a:t>3</a:t>
            </a:r>
            <a:endParaRPr kumimoji="0" lang="en" sz="2250" b="1" i="0" u="none" strike="noStrike" kern="0" cap="none" spc="0" normalizeH="0" baseline="0" noProof="0" dirty="0">
              <a:ln>
                <a:noFill/>
              </a:ln>
              <a:solidFill>
                <a:sysClr val="windowText" lastClr="000000"/>
              </a:solidFill>
              <a:effectLst/>
              <a:uLnTx/>
              <a:uFillTx/>
            </a:endParaRPr>
          </a:p>
        </p:txBody>
      </p:sp>
      <p:sp>
        <p:nvSpPr>
          <p:cNvPr id="14" name="Slide Number Placeholder 4"/>
          <p:cNvSpPr>
            <a:spLocks noGrp="1"/>
          </p:cNvSpPr>
          <p:nvPr>
            <p:ph type="sldNum" sz="quarter" idx="12"/>
          </p:nvPr>
        </p:nvSpPr>
        <p:spPr>
          <a:xfrm>
            <a:off x="7032351" y="6481083"/>
            <a:ext cx="2057400" cy="365125"/>
          </a:xfrm>
        </p:spPr>
        <p:txBody>
          <a:bodyPr/>
          <a:lstStyle/>
          <a:p>
            <a:pPr algn="r"/>
            <a:r>
              <a:rPr lang="en-US" sz="1200" dirty="0" smtClean="0">
                <a:solidFill>
                  <a:schemeClr val="bg1">
                    <a:lumMod val="65000"/>
                  </a:schemeClr>
                </a:solidFill>
              </a:rPr>
              <a:t>295</a:t>
            </a:r>
            <a:endParaRPr lang="en-US" sz="1200" dirty="0">
              <a:solidFill>
                <a:schemeClr val="bg1">
                  <a:lumMod val="65000"/>
                </a:schemeClr>
              </a:solidFill>
            </a:endParaRPr>
          </a:p>
        </p:txBody>
      </p:sp>
    </p:spTree>
    <p:extLst>
      <p:ext uri="{BB962C8B-B14F-4D97-AF65-F5344CB8AC3E}">
        <p14:creationId xmlns:p14="http://schemas.microsoft.com/office/powerpoint/2010/main" val="1645797115"/>
      </p:ext>
    </p:extLst>
  </p:cSld>
  <p:clrMapOvr>
    <a:masterClrMapping/>
  </p:clrMapOvr>
  <p:transition spd="slow">
    <p:cut/>
  </p:transition>
  <p:timing>
    <p:tnLst>
      <p:par>
        <p:cTn id="1" dur="indefinite" restart="never" nodeType="tmRoot"/>
      </p:par>
    </p:tnLst>
  </p:timing>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Shape 2118"/>
        <p:cNvGrpSpPr/>
        <p:nvPr/>
      </p:nvGrpSpPr>
      <p:grpSpPr>
        <a:xfrm>
          <a:off x="0" y="0"/>
          <a:ext cx="0" cy="0"/>
          <a:chOff x="0" y="0"/>
          <a:chExt cx="0" cy="0"/>
        </a:xfrm>
      </p:grpSpPr>
      <p:sp>
        <p:nvSpPr>
          <p:cNvPr id="2119" name="Shape 2119"/>
          <p:cNvSpPr txBox="1"/>
          <p:nvPr/>
        </p:nvSpPr>
        <p:spPr>
          <a:xfrm>
            <a:off x="2403396" y="2665070"/>
            <a:ext cx="4761902" cy="1921919"/>
          </a:xfrm>
          <a:prstGeom prst="rect">
            <a:avLst/>
          </a:prstGeom>
          <a:noFill/>
          <a:ln>
            <a:noFill/>
          </a:ln>
        </p:spPr>
        <p:txBody>
          <a:bodyPr lIns="51427" tIns="51427" rIns="51427" bIns="51427"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 sz="2800" b="1" i="0" u="none" strike="noStrike" kern="0" cap="none" spc="0" normalizeH="0" baseline="0" noProof="0" dirty="0">
                <a:ln>
                  <a:noFill/>
                </a:ln>
                <a:solidFill>
                  <a:srgbClr val="FFFFFF"/>
                </a:solidFill>
                <a:effectLst/>
                <a:uLnTx/>
                <a:uFillTx/>
                <a:latin typeface="Cambria" charset="0"/>
                <a:ea typeface="Cambria" charset="0"/>
                <a:cs typeface="Cambria" charset="0"/>
              </a:rPr>
              <a:t>THANKS FOR LISTENING</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sz="2700" b="1" i="0" u="none" strike="noStrike" kern="0" cap="none" spc="0" normalizeH="0" baseline="0" noProof="0" dirty="0">
              <a:ln>
                <a:noFill/>
              </a:ln>
              <a:solidFill>
                <a:srgbClr val="FFFFFF"/>
              </a:solidFill>
              <a:effectLst/>
              <a:uLnTx/>
              <a:uFillTx/>
              <a:latin typeface="Cambria" charset="0"/>
              <a:ea typeface="Cambria" charset="0"/>
              <a:cs typeface="Cambria" charset="0"/>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 sz="6000" b="1" i="0" u="none" strike="noStrike" kern="0" cap="none" spc="0" normalizeH="0" baseline="0" noProof="0" dirty="0">
                <a:ln>
                  <a:noFill/>
                </a:ln>
                <a:solidFill>
                  <a:srgbClr val="FFFFFF"/>
                </a:solidFill>
                <a:effectLst/>
                <a:uLnTx/>
                <a:uFillTx/>
                <a:latin typeface="Cambria" charset="0"/>
                <a:ea typeface="Cambria" charset="0"/>
                <a:cs typeface="Cambria" charset="0"/>
              </a:rPr>
              <a:t>Q/A</a:t>
            </a:r>
          </a:p>
        </p:txBody>
      </p:sp>
      <p:sp>
        <p:nvSpPr>
          <p:cNvPr id="4" name="Slide Number Placeholder 4"/>
          <p:cNvSpPr>
            <a:spLocks noGrp="1"/>
          </p:cNvSpPr>
          <p:nvPr>
            <p:ph type="sldNum" sz="quarter" idx="12"/>
          </p:nvPr>
        </p:nvSpPr>
        <p:spPr>
          <a:xfrm>
            <a:off x="6915150" y="6492875"/>
            <a:ext cx="2057400" cy="365125"/>
          </a:xfrm>
        </p:spPr>
        <p:txBody>
          <a:bodyPr/>
          <a:lstStyle/>
          <a:p>
            <a:pPr algn="r"/>
            <a:r>
              <a:rPr lang="en-US" sz="1200" dirty="0" smtClean="0">
                <a:solidFill>
                  <a:schemeClr val="bg1">
                    <a:lumMod val="65000"/>
                  </a:schemeClr>
                </a:solidFill>
              </a:rPr>
              <a:t>296</a:t>
            </a:r>
            <a:endParaRPr lang="en-US" sz="1200" dirty="0">
              <a:solidFill>
                <a:schemeClr val="bg1">
                  <a:lumMod val="65000"/>
                </a:schemeClr>
              </a:solidFill>
            </a:endParaRPr>
          </a:p>
        </p:txBody>
      </p:sp>
    </p:spTree>
    <p:extLst>
      <p:ext uri="{BB962C8B-B14F-4D97-AF65-F5344CB8AC3E}">
        <p14:creationId xmlns:p14="http://schemas.microsoft.com/office/powerpoint/2010/main" val="1597361985"/>
      </p:ext>
    </p:extLst>
  </p:cSld>
  <p:clrMapOvr>
    <a:masterClrMapping/>
  </p:clrMapOvr>
  <p:transition spd="slow">
    <p:cut/>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z="5400" dirty="0" smtClean="0">
                <a:latin typeface="Cambria"/>
                <a:ea typeface="Cambria"/>
                <a:cs typeface="Cambria"/>
                <a:sym typeface="Cambria"/>
              </a:rPr>
              <a:t>Scenario</a:t>
            </a:r>
            <a:endParaRPr lang="en-US" sz="5400" dirty="0">
              <a:latin typeface="Cambria"/>
              <a:ea typeface="Cambria"/>
              <a:cs typeface="Cambria"/>
              <a:sym typeface="Cambria"/>
            </a:endParaRPr>
          </a:p>
        </p:txBody>
      </p:sp>
      <p:sp>
        <p:nvSpPr>
          <p:cNvPr id="13" name="TextBox 12"/>
          <p:cNvSpPr txBox="1"/>
          <p:nvPr/>
        </p:nvSpPr>
        <p:spPr>
          <a:xfrm>
            <a:off x="2702122" y="5933619"/>
            <a:ext cx="1187858"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000" b="1" i="0" u="none" strike="noStrike" kern="0" cap="none" spc="0" normalizeH="0" baseline="0" noProof="0" dirty="0" smtClean="0">
                <a:ln>
                  <a:noFill/>
                </a:ln>
                <a:solidFill>
                  <a:srgbClr val="000000"/>
                </a:solidFill>
                <a:effectLst/>
                <a:uLnTx/>
                <a:uFillTx/>
                <a:latin typeface="Cambria" pitchFamily="18" charset="0"/>
                <a:cs typeface="Times New Roman" pitchFamily="18" charset="0"/>
              </a:rPr>
              <a:t>Bạn gái</a:t>
            </a:r>
            <a:endParaRPr kumimoji="0" lang="en-US" sz="2000" b="1" i="0" u="none" strike="noStrike" kern="0" cap="none" spc="0" normalizeH="0" baseline="0" noProof="0" dirty="0">
              <a:ln>
                <a:noFill/>
              </a:ln>
              <a:solidFill>
                <a:srgbClr val="000000"/>
              </a:solidFill>
              <a:effectLst/>
              <a:uLnTx/>
              <a:uFillTx/>
              <a:latin typeface="Cambria" pitchFamily="18" charset="0"/>
              <a:cs typeface="Times New Roman" pitchFamily="18" charset="0"/>
            </a:endParaRPr>
          </a:p>
        </p:txBody>
      </p:sp>
      <p:sp>
        <p:nvSpPr>
          <p:cNvPr id="12" name="TextBox 11"/>
          <p:cNvSpPr txBox="1"/>
          <p:nvPr/>
        </p:nvSpPr>
        <p:spPr>
          <a:xfrm>
            <a:off x="2397322" y="6333729"/>
            <a:ext cx="1766116" cy="40011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err="1">
                <a:ln>
                  <a:noFill/>
                </a:ln>
                <a:solidFill>
                  <a:srgbClr val="FF0000"/>
                </a:solidFill>
                <a:effectLst/>
                <a:uLnTx/>
                <a:uFillTx/>
                <a:latin typeface="Cambria" pitchFamily="18" charset="0"/>
              </a:rPr>
              <a:t>Bến</a:t>
            </a:r>
            <a:r>
              <a:rPr kumimoji="0" lang="en-US" sz="2000" b="0" i="0" u="none" strike="noStrike" kern="0" cap="none" spc="0" normalizeH="0" baseline="0" noProof="0" dirty="0">
                <a:ln>
                  <a:noFill/>
                </a:ln>
                <a:solidFill>
                  <a:srgbClr val="FF0000"/>
                </a:solidFill>
                <a:effectLst/>
                <a:uLnTx/>
                <a:uFillTx/>
                <a:latin typeface="Cambria" pitchFamily="18" charset="0"/>
              </a:rPr>
              <a:t> </a:t>
            </a:r>
            <a:r>
              <a:rPr kumimoji="0" lang="en-US" sz="2000" b="0" i="0" u="none" strike="noStrike" kern="0" cap="none" spc="0" normalizeH="0" baseline="0" noProof="0" dirty="0" err="1">
                <a:ln>
                  <a:noFill/>
                </a:ln>
                <a:solidFill>
                  <a:srgbClr val="FF0000"/>
                </a:solidFill>
                <a:effectLst/>
                <a:uLnTx/>
                <a:uFillTx/>
                <a:latin typeface="Cambria" pitchFamily="18" charset="0"/>
              </a:rPr>
              <a:t>xe</a:t>
            </a:r>
            <a:r>
              <a:rPr kumimoji="0" lang="en-US" sz="2000" b="0" i="0" u="none" strike="noStrike" kern="0" cap="none" spc="0" normalizeH="0" baseline="0" noProof="0" dirty="0">
                <a:ln>
                  <a:noFill/>
                </a:ln>
                <a:solidFill>
                  <a:srgbClr val="FF0000"/>
                </a:solidFill>
                <a:effectLst/>
                <a:uLnTx/>
                <a:uFillTx/>
                <a:latin typeface="Cambria" pitchFamily="18" charset="0"/>
              </a:rPr>
              <a:t> </a:t>
            </a:r>
            <a:r>
              <a:rPr kumimoji="0" lang="en-US" sz="2000" b="0" i="0" u="none" strike="noStrike" kern="0" cap="none" spc="0" normalizeH="0" baseline="0" noProof="0" dirty="0" err="1">
                <a:ln>
                  <a:noFill/>
                </a:ln>
                <a:solidFill>
                  <a:srgbClr val="FF0000"/>
                </a:solidFill>
                <a:effectLst/>
                <a:uLnTx/>
                <a:uFillTx/>
                <a:latin typeface="Cambria" pitchFamily="18" charset="0"/>
              </a:rPr>
              <a:t>quận</a:t>
            </a:r>
            <a:r>
              <a:rPr kumimoji="0" lang="en-US" sz="2000" b="0" i="0" u="none" strike="noStrike" kern="0" cap="none" spc="0" normalizeH="0" baseline="0" noProof="0" dirty="0">
                <a:ln>
                  <a:noFill/>
                </a:ln>
                <a:solidFill>
                  <a:srgbClr val="FF0000"/>
                </a:solidFill>
                <a:effectLst/>
                <a:uLnTx/>
                <a:uFillTx/>
                <a:latin typeface="Cambria" pitchFamily="18" charset="0"/>
              </a:rPr>
              <a:t> </a:t>
            </a:r>
            <a:r>
              <a:rPr kumimoji="0" lang="en-US" sz="2000" b="0" i="0" u="none" strike="noStrike" kern="0" cap="none" spc="0" normalizeH="0" baseline="0" noProof="0" dirty="0" smtClean="0">
                <a:ln>
                  <a:noFill/>
                </a:ln>
                <a:solidFill>
                  <a:srgbClr val="FF0000"/>
                </a:solidFill>
                <a:effectLst/>
                <a:uLnTx/>
                <a:uFillTx/>
                <a:latin typeface="Cambria" pitchFamily="18" charset="0"/>
              </a:rPr>
              <a:t>8</a:t>
            </a:r>
            <a:endParaRPr kumimoji="0" lang="en-US" sz="2000" b="0" i="0" u="none" strike="noStrike" kern="0" cap="none" spc="0" normalizeH="0" baseline="0" noProof="0" dirty="0">
              <a:ln>
                <a:noFill/>
              </a:ln>
              <a:solidFill>
                <a:srgbClr val="FF0000"/>
              </a:solidFill>
              <a:effectLst/>
              <a:uLnTx/>
              <a:uFillTx/>
              <a:latin typeface="Cambria" pitchFamily="18" charset="0"/>
              <a:cs typeface="Times New Roman" pitchFamily="18" charset="0"/>
            </a:endParaRPr>
          </a:p>
        </p:txBody>
      </p:sp>
      <p:pic>
        <p:nvPicPr>
          <p:cNvPr id="1026" name="Picture 2" descr="C:\Users\ngoan\Desktop\image\ngoa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70780" y="4623254"/>
            <a:ext cx="1219200" cy="1219200"/>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Group 13"/>
          <p:cNvGrpSpPr/>
          <p:nvPr/>
        </p:nvGrpSpPr>
        <p:grpSpPr>
          <a:xfrm>
            <a:off x="457200" y="2306692"/>
            <a:ext cx="2574410" cy="2403109"/>
            <a:chOff x="-42886" y="3172339"/>
            <a:chExt cx="2172806" cy="2403109"/>
          </a:xfrm>
        </p:grpSpPr>
        <p:grpSp>
          <p:nvGrpSpPr>
            <p:cNvPr id="16" name="Group 15"/>
            <p:cNvGrpSpPr/>
            <p:nvPr/>
          </p:nvGrpSpPr>
          <p:grpSpPr>
            <a:xfrm>
              <a:off x="202390" y="3172339"/>
              <a:ext cx="1417118" cy="1627475"/>
              <a:chOff x="978038" y="3090433"/>
              <a:chExt cx="1417118" cy="1710368"/>
            </a:xfrm>
          </p:grpSpPr>
          <p:sp>
            <p:nvSpPr>
              <p:cNvPr id="18" name="TextBox 17"/>
              <p:cNvSpPr txBox="1"/>
              <p:nvPr/>
            </p:nvSpPr>
            <p:spPr>
              <a:xfrm>
                <a:off x="1243174" y="4380312"/>
                <a:ext cx="1151982" cy="42048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err="1" smtClean="0">
                    <a:ln>
                      <a:noFill/>
                    </a:ln>
                    <a:solidFill>
                      <a:srgbClr val="000000"/>
                    </a:solidFill>
                    <a:effectLst/>
                    <a:uLnTx/>
                    <a:uFillTx/>
                    <a:latin typeface="Cambria" pitchFamily="18" charset="0"/>
                    <a:cs typeface="Times New Roman" pitchFamily="18" charset="0"/>
                  </a:rPr>
                  <a:t>Khương</a:t>
                </a:r>
                <a:endParaRPr kumimoji="0" lang="en-US" sz="2000" b="1" i="0" u="none" strike="noStrike" kern="0" cap="none" spc="0" normalizeH="0" baseline="0" noProof="0" dirty="0">
                  <a:ln>
                    <a:noFill/>
                  </a:ln>
                  <a:solidFill>
                    <a:srgbClr val="000000"/>
                  </a:solidFill>
                  <a:effectLst/>
                  <a:uLnTx/>
                  <a:uFillTx/>
                  <a:latin typeface="Cambria" pitchFamily="18" charset="0"/>
                  <a:cs typeface="Times New Roman" pitchFamily="18" charset="0"/>
                </a:endParaRPr>
              </a:p>
            </p:txBody>
          </p:sp>
          <p:pic>
            <p:nvPicPr>
              <p:cNvPr id="19" name="Picture 3" descr="C:\Users\ngoan\Desktop\image\tha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978038" y="3090433"/>
                <a:ext cx="1219200" cy="1219200"/>
              </a:xfrm>
              <a:prstGeom prst="rect">
                <a:avLst/>
              </a:prstGeom>
              <a:noFill/>
              <a:extLst>
                <a:ext uri="{909E8E84-426E-40DD-AFC4-6F175D3DCCD1}">
                  <a14:hiddenFill xmlns:a14="http://schemas.microsoft.com/office/drawing/2010/main">
                    <a:solidFill>
                      <a:srgbClr val="FFFFFF"/>
                    </a:solidFill>
                  </a14:hiddenFill>
                </a:ext>
              </a:extLst>
            </p:spPr>
          </p:pic>
        </p:grpSp>
        <p:sp>
          <p:nvSpPr>
            <p:cNvPr id="17" name="TextBox 16"/>
            <p:cNvSpPr txBox="1"/>
            <p:nvPr/>
          </p:nvSpPr>
          <p:spPr>
            <a:xfrm>
              <a:off x="-42886" y="4867562"/>
              <a:ext cx="2172806" cy="70788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err="1">
                  <a:ln>
                    <a:noFill/>
                  </a:ln>
                  <a:solidFill>
                    <a:srgbClr val="FF0000"/>
                  </a:solidFill>
                  <a:effectLst/>
                  <a:uLnTx/>
                  <a:uFillTx/>
                  <a:latin typeface="Cambria" pitchFamily="18" charset="0"/>
                </a:rPr>
                <a:t>Công</a:t>
              </a:r>
              <a:r>
                <a:rPr kumimoji="0" lang="en-US" sz="2000" b="0" i="0" u="none" strike="noStrike" kern="0" cap="none" spc="0" normalizeH="0" baseline="0" noProof="0" dirty="0">
                  <a:ln>
                    <a:noFill/>
                  </a:ln>
                  <a:solidFill>
                    <a:srgbClr val="FF0000"/>
                  </a:solidFill>
                  <a:effectLst/>
                  <a:uLnTx/>
                  <a:uFillTx/>
                  <a:latin typeface="Cambria" pitchFamily="18" charset="0"/>
                </a:rPr>
                <a:t> </a:t>
              </a:r>
              <a:r>
                <a:rPr kumimoji="0" lang="en-US" sz="2000" b="0" i="0" u="none" strike="noStrike" kern="0" cap="none" spc="0" normalizeH="0" baseline="0" noProof="0" dirty="0" err="1">
                  <a:ln>
                    <a:noFill/>
                  </a:ln>
                  <a:solidFill>
                    <a:srgbClr val="FF0000"/>
                  </a:solidFill>
                  <a:effectLst/>
                  <a:uLnTx/>
                  <a:uFillTx/>
                  <a:latin typeface="Cambria" pitchFamily="18" charset="0"/>
                </a:rPr>
                <a:t>Viên</a:t>
              </a:r>
              <a:r>
                <a:rPr kumimoji="0" lang="en-US" sz="2000" b="0" i="0" u="none" strike="noStrike" kern="0" cap="none" spc="0" normalizeH="0" baseline="0" noProof="0" dirty="0">
                  <a:ln>
                    <a:noFill/>
                  </a:ln>
                  <a:solidFill>
                    <a:srgbClr val="FF0000"/>
                  </a:solidFill>
                  <a:effectLst/>
                  <a:uLnTx/>
                  <a:uFillTx/>
                  <a:latin typeface="Cambria" pitchFamily="18" charset="0"/>
                </a:rPr>
                <a:t> Tao </a:t>
              </a:r>
              <a:r>
                <a:rPr kumimoji="0" lang="en-US" sz="2000" b="0" i="0" u="none" strike="noStrike" kern="0" cap="none" spc="0" normalizeH="0" baseline="0" noProof="0" dirty="0" err="1">
                  <a:ln>
                    <a:noFill/>
                  </a:ln>
                  <a:solidFill>
                    <a:srgbClr val="FF0000"/>
                  </a:solidFill>
                  <a:effectLst/>
                  <a:uLnTx/>
                  <a:uFillTx/>
                  <a:latin typeface="Cambria" pitchFamily="18" charset="0"/>
                </a:rPr>
                <a:t>Đàn</a:t>
              </a:r>
              <a:endParaRPr kumimoji="0" lang="en-US" sz="2000" b="0" i="0" u="none" strike="noStrike" kern="0" cap="none" spc="0" normalizeH="0" baseline="0" noProof="0" dirty="0">
                <a:ln>
                  <a:noFill/>
                </a:ln>
                <a:solidFill>
                  <a:srgbClr val="FF0000"/>
                </a:solidFill>
                <a:effectLst/>
                <a:uLnTx/>
                <a:uFillTx/>
                <a:latin typeface="Cambria" pitchFamily="18" charset="0"/>
                <a:cs typeface="Times New Roman" pitchFamily="18" charset="0"/>
              </a:endParaRPr>
            </a:p>
          </p:txBody>
        </p:sp>
      </p:grpSp>
      <p:sp>
        <p:nvSpPr>
          <p:cNvPr id="15" name="Slide Number Placeholder 2"/>
          <p:cNvSpPr>
            <a:spLocks noGrp="1"/>
          </p:cNvSpPr>
          <p:nvPr>
            <p:ph type="sldNum" idx="12"/>
          </p:nvPr>
        </p:nvSpPr>
        <p:spPr>
          <a:xfrm>
            <a:off x="8556793" y="6333138"/>
            <a:ext cx="548699" cy="524699"/>
          </a:xfrm>
        </p:spPr>
        <p:txBody>
          <a:bodyPr/>
          <a:lstStyle/>
          <a:p>
            <a:r>
              <a:rPr lang="en" sz="1200" dirty="0">
                <a:solidFill>
                  <a:schemeClr val="bg1">
                    <a:lumMod val="75000"/>
                  </a:schemeClr>
                </a:solidFill>
              </a:rPr>
              <a:t>3</a:t>
            </a:r>
            <a:endParaRPr lang="en" sz="1200" dirty="0">
              <a:solidFill>
                <a:schemeClr val="bg1">
                  <a:lumMod val="75000"/>
                </a:schemeClr>
              </a:solidFill>
            </a:endParaRPr>
          </a:p>
        </p:txBody>
      </p:sp>
    </p:spTree>
    <p:extLst>
      <p:ext uri="{BB962C8B-B14F-4D97-AF65-F5344CB8AC3E}">
        <p14:creationId xmlns:p14="http://schemas.microsoft.com/office/powerpoint/2010/main" val="33395894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able 17"/>
          <p:cNvGraphicFramePr>
            <a:graphicFrameLocks noGrp="1"/>
          </p:cNvGraphicFramePr>
          <p:nvPr>
            <p:extLst/>
          </p:nvPr>
        </p:nvGraphicFramePr>
        <p:xfrm>
          <a:off x="137159" y="76914"/>
          <a:ext cx="5742347" cy="5978623"/>
        </p:xfrm>
        <a:graphic>
          <a:graphicData uri="http://schemas.openxmlformats.org/drawingml/2006/table">
            <a:tbl>
              <a:tblPr firstRow="1" bandRow="1">
                <a:tableStyleId>{5C22544A-7EE6-4342-B048-85BDC9FD1C3A}</a:tableStyleId>
              </a:tblPr>
              <a:tblGrid>
                <a:gridCol w="754659">
                  <a:extLst>
                    <a:ext uri="{9D8B030D-6E8A-4147-A177-3AD203B41FA5}">
                      <a16:colId xmlns:a16="http://schemas.microsoft.com/office/drawing/2014/main" xmlns="" val="20000"/>
                    </a:ext>
                  </a:extLst>
                </a:gridCol>
                <a:gridCol w="4987688">
                  <a:extLst>
                    <a:ext uri="{9D8B030D-6E8A-4147-A177-3AD203B41FA5}">
                      <a16:colId xmlns:a16="http://schemas.microsoft.com/office/drawing/2014/main" xmlns="" val="20001"/>
                    </a:ext>
                  </a:extLst>
                </a:gridCol>
              </a:tblGrid>
              <a:tr h="394829">
                <a:tc>
                  <a:txBody>
                    <a:bodyPr/>
                    <a:lstStyle/>
                    <a:p>
                      <a:pPr algn="ctr"/>
                      <a:r>
                        <a:rPr lang="en-US" sz="1600" dirty="0" smtClean="0"/>
                        <a:t>Index</a:t>
                      </a:r>
                      <a:endParaRPr lang="en-US" sz="1600" dirty="0"/>
                    </a:p>
                  </a:txBody>
                  <a:tcPr/>
                </a:tc>
                <a:tc>
                  <a:txBody>
                    <a:bodyPr/>
                    <a:lstStyle/>
                    <a:p>
                      <a:pPr algn="ctr"/>
                      <a:r>
                        <a:rPr lang="en-US" dirty="0" smtClean="0"/>
                        <a:t>Sample value</a:t>
                      </a:r>
                      <a:endParaRPr lang="en-US" dirty="0"/>
                    </a:p>
                  </a:txBody>
                  <a:tcPr/>
                </a:tc>
                <a:extLst>
                  <a:ext uri="{0D108BD9-81ED-4DB2-BD59-A6C34878D82A}">
                    <a16:rowId xmlns:a16="http://schemas.microsoft.com/office/drawing/2014/main" xmlns="" val="10000"/>
                  </a:ext>
                </a:extLst>
              </a:tr>
              <a:tr h="366218">
                <a:tc>
                  <a:txBody>
                    <a:bodyPr/>
                    <a:lstStyle/>
                    <a:p>
                      <a:pPr algn="ctr"/>
                      <a:r>
                        <a:rPr lang="en-US" dirty="0" smtClean="0"/>
                        <a:t>0</a:t>
                      </a:r>
                      <a:endParaRPr lang="en-US" dirty="0"/>
                    </a:p>
                  </a:txBody>
                  <a:tcPr/>
                </a:tc>
                <a:tc>
                  <a:txBody>
                    <a:bodyPr/>
                    <a:lstStyle/>
                    <a:p>
                      <a:pPr algn="ctr"/>
                      <a:r>
                        <a:rPr lang="en-US" dirty="0" smtClean="0"/>
                        <a:t>1</a:t>
                      </a:r>
                      <a:endParaRPr lang="en-US" dirty="0"/>
                    </a:p>
                  </a:txBody>
                  <a:tcPr/>
                </a:tc>
                <a:extLst>
                  <a:ext uri="{0D108BD9-81ED-4DB2-BD59-A6C34878D82A}">
                    <a16:rowId xmlns:a16="http://schemas.microsoft.com/office/drawing/2014/main" xmlns="" val="10001"/>
                  </a:ext>
                </a:extLst>
              </a:tr>
              <a:tr h="366218">
                <a:tc>
                  <a:txBody>
                    <a:bodyPr/>
                    <a:lstStyle/>
                    <a:p>
                      <a:pPr algn="ctr"/>
                      <a:r>
                        <a:rPr lang="en-US" dirty="0" smtClean="0"/>
                        <a:t>1</a:t>
                      </a:r>
                      <a:endParaRPr lang="en-US" dirty="0"/>
                    </a:p>
                  </a:txBody>
                  <a:tcPr/>
                </a:tc>
                <a:tc>
                  <a:txBody>
                    <a:bodyPr/>
                    <a:lstStyle/>
                    <a:p>
                      <a:pPr algn="ctr"/>
                      <a:r>
                        <a:rPr lang="en-US" dirty="0" smtClean="0"/>
                        <a:t>8999</a:t>
                      </a:r>
                      <a:endParaRPr lang="en-US" dirty="0"/>
                    </a:p>
                  </a:txBody>
                  <a:tcPr/>
                </a:tc>
                <a:extLst>
                  <a:ext uri="{0D108BD9-81ED-4DB2-BD59-A6C34878D82A}">
                    <a16:rowId xmlns:a16="http://schemas.microsoft.com/office/drawing/2014/main" xmlns="" val="10002"/>
                  </a:ext>
                </a:extLst>
              </a:tr>
              <a:tr h="366218">
                <a:tc>
                  <a:txBody>
                    <a:bodyPr/>
                    <a:lstStyle/>
                    <a:p>
                      <a:pPr algn="ctr"/>
                      <a:r>
                        <a:rPr lang="en-US" dirty="0" smtClean="0"/>
                        <a:t>2</a:t>
                      </a:r>
                      <a:endParaRPr lang="en-US" dirty="0"/>
                    </a:p>
                  </a:txBody>
                  <a:tcPr/>
                </a:tc>
                <a:tc>
                  <a:txBody>
                    <a:bodyPr/>
                    <a:lstStyle/>
                    <a:p>
                      <a:pPr algn="ctr"/>
                      <a:r>
                        <a:rPr lang="en-US" dirty="0" smtClean="0"/>
                        <a:t>8994</a:t>
                      </a:r>
                      <a:endParaRPr lang="en-US" dirty="0"/>
                    </a:p>
                  </a:txBody>
                  <a:tcPr/>
                </a:tc>
                <a:extLst>
                  <a:ext uri="{0D108BD9-81ED-4DB2-BD59-A6C34878D82A}">
                    <a16:rowId xmlns:a16="http://schemas.microsoft.com/office/drawing/2014/main" xmlns="" val="10003"/>
                  </a:ext>
                </a:extLst>
              </a:tr>
              <a:tr h="366218">
                <a:tc>
                  <a:txBody>
                    <a:bodyPr/>
                    <a:lstStyle/>
                    <a:p>
                      <a:pPr algn="ctr"/>
                      <a:r>
                        <a:rPr lang="en-US" dirty="0" smtClean="0"/>
                        <a:t>3</a:t>
                      </a:r>
                      <a:endParaRPr lang="en-US"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b="0" i="0" kern="1200" dirty="0" smtClean="0">
                          <a:solidFill>
                            <a:srgbClr val="FF0000"/>
                          </a:solidFill>
                          <a:effectLst/>
                          <a:latin typeface="Cambria" panose="02040503050406030204" pitchFamily="18" charset="0"/>
                          <a:ea typeface="+mn-ea"/>
                          <a:cs typeface="+mn-cs"/>
                        </a:rPr>
                        <a:t>106.70589000000001,10.776800000000001 106.70627,10.775810000000002 106.70623,10.77579 106.70617000000001,10.77576 ...</a:t>
                      </a:r>
                      <a:endParaRPr lang="en-US" sz="1600" dirty="0" smtClean="0">
                        <a:solidFill>
                          <a:srgbClr val="FF0000"/>
                        </a:solidFill>
                        <a:latin typeface="Cambria" panose="02040503050406030204" pitchFamily="18" charset="0"/>
                      </a:endParaRPr>
                    </a:p>
                  </a:txBody>
                  <a:tcPr/>
                </a:tc>
                <a:extLst>
                  <a:ext uri="{0D108BD9-81ED-4DB2-BD59-A6C34878D82A}">
                    <a16:rowId xmlns:a16="http://schemas.microsoft.com/office/drawing/2014/main" xmlns="" val="10004"/>
                  </a:ext>
                </a:extLst>
              </a:tr>
              <a:tr h="366218">
                <a:tc>
                  <a:txBody>
                    <a:bodyPr/>
                    <a:lstStyle/>
                    <a:p>
                      <a:pPr algn="ctr"/>
                      <a:r>
                        <a:rPr lang="en-US" dirty="0" smtClean="0"/>
                        <a:t>4</a:t>
                      </a:r>
                      <a:endParaRPr lang="en-US" dirty="0"/>
                    </a:p>
                  </a:txBody>
                  <a:tcPr/>
                </a:tc>
                <a:tc>
                  <a:txBody>
                    <a:bodyPr/>
                    <a:lstStyle/>
                    <a:p>
                      <a:pPr algn="ctr"/>
                      <a:r>
                        <a:rPr lang="en-US" dirty="0" smtClean="0"/>
                        <a:t>True</a:t>
                      </a:r>
                      <a:endParaRPr lang="en-US" dirty="0"/>
                    </a:p>
                  </a:txBody>
                  <a:tcPr/>
                </a:tc>
                <a:extLst>
                  <a:ext uri="{0D108BD9-81ED-4DB2-BD59-A6C34878D82A}">
                    <a16:rowId xmlns:a16="http://schemas.microsoft.com/office/drawing/2014/main" xmlns="" val="10005"/>
                  </a:ext>
                </a:extLst>
              </a:tr>
              <a:tr h="366218">
                <a:tc>
                  <a:txBody>
                    <a:bodyPr/>
                    <a:lstStyle/>
                    <a:p>
                      <a:pPr algn="ctr"/>
                      <a:r>
                        <a:rPr lang="en-US" dirty="0" smtClean="0"/>
                        <a:t>5</a:t>
                      </a:r>
                      <a:endParaRPr lang="en-US" dirty="0"/>
                    </a:p>
                  </a:txBody>
                  <a:tcPr/>
                </a:tc>
                <a:tc>
                  <a:txBody>
                    <a:bodyPr/>
                    <a:lstStyle/>
                    <a:p>
                      <a:pPr algn="ctr"/>
                      <a:r>
                        <a:rPr lang="en-US" sz="1800" b="0" i="0" kern="1200" dirty="0" smtClean="0">
                          <a:solidFill>
                            <a:schemeClr val="dk1"/>
                          </a:solidFill>
                          <a:effectLst/>
                          <a:latin typeface="+mn-lt"/>
                          <a:ea typeface="+mn-ea"/>
                          <a:cs typeface="+mn-cs"/>
                        </a:rPr>
                        <a:t>1</a:t>
                      </a:r>
                      <a:endParaRPr lang="en-US" dirty="0"/>
                    </a:p>
                  </a:txBody>
                  <a:tcPr/>
                </a:tc>
                <a:extLst>
                  <a:ext uri="{0D108BD9-81ED-4DB2-BD59-A6C34878D82A}">
                    <a16:rowId xmlns:a16="http://schemas.microsoft.com/office/drawing/2014/main" xmlns="" val="10006"/>
                  </a:ext>
                </a:extLst>
              </a:tr>
              <a:tr h="366218">
                <a:tc>
                  <a:txBody>
                    <a:bodyPr/>
                    <a:lstStyle/>
                    <a:p>
                      <a:pPr algn="ctr"/>
                      <a:r>
                        <a:rPr lang="en-US" dirty="0" smtClean="0"/>
                        <a:t>6</a:t>
                      </a:r>
                      <a:endParaRPr lang="en-US" dirty="0"/>
                    </a:p>
                  </a:txBody>
                  <a:tcPr/>
                </a:tc>
                <a:tc>
                  <a:txBody>
                    <a:bodyPr/>
                    <a:lstStyle/>
                    <a:p>
                      <a:pPr algn="ctr"/>
                      <a:r>
                        <a:rPr lang="en-US" sz="1800" b="0" i="0" kern="1200" dirty="0" smtClean="0">
                          <a:solidFill>
                            <a:schemeClr val="dk1"/>
                          </a:solidFill>
                          <a:effectLst/>
                          <a:latin typeface="+mn-lt"/>
                          <a:ea typeface="+mn-ea"/>
                          <a:cs typeface="+mn-cs"/>
                        </a:rPr>
                        <a:t>468.747807122203</a:t>
                      </a:r>
                      <a:endParaRPr lang="en-US" dirty="0"/>
                    </a:p>
                  </a:txBody>
                  <a:tcPr/>
                </a:tc>
                <a:extLst>
                  <a:ext uri="{0D108BD9-81ED-4DB2-BD59-A6C34878D82A}">
                    <a16:rowId xmlns:a16="http://schemas.microsoft.com/office/drawing/2014/main" xmlns="" val="10007"/>
                  </a:ext>
                </a:extLst>
              </a:tr>
              <a:tr h="366218">
                <a:tc>
                  <a:txBody>
                    <a:bodyPr/>
                    <a:lstStyle/>
                    <a:p>
                      <a:pPr algn="ctr"/>
                      <a:r>
                        <a:rPr lang="en-US" dirty="0" smtClean="0"/>
                        <a:t>7</a:t>
                      </a:r>
                      <a:endParaRPr lang="en-US" dirty="0"/>
                    </a:p>
                  </a:txBody>
                  <a:tcPr/>
                </a:tc>
                <a:tc>
                  <a:txBody>
                    <a:bodyPr/>
                    <a:lstStyle/>
                    <a:p>
                      <a:pPr algn="ctr"/>
                      <a:r>
                        <a:rPr lang="vi-VN" sz="1800" b="0" i="0" kern="1200" dirty="0" smtClean="0">
                          <a:solidFill>
                            <a:schemeClr val="dk1"/>
                          </a:solidFill>
                          <a:effectLst/>
                          <a:latin typeface="+mn-lt"/>
                          <a:ea typeface="+mn-ea"/>
                          <a:cs typeface="+mn-cs"/>
                        </a:rPr>
                        <a:t>Công Trường Mê Linh</a:t>
                      </a:r>
                      <a:endParaRPr lang="en-US" dirty="0"/>
                    </a:p>
                  </a:txBody>
                  <a:tcPr/>
                </a:tc>
                <a:extLst>
                  <a:ext uri="{0D108BD9-81ED-4DB2-BD59-A6C34878D82A}">
                    <a16:rowId xmlns:a16="http://schemas.microsoft.com/office/drawing/2014/main" xmlns="" val="10008"/>
                  </a:ext>
                </a:extLst>
              </a:tr>
              <a:tr h="366218">
                <a:tc>
                  <a:txBody>
                    <a:bodyPr/>
                    <a:lstStyle/>
                    <a:p>
                      <a:pPr algn="ctr"/>
                      <a:r>
                        <a:rPr lang="en-US" dirty="0" smtClean="0"/>
                        <a:t>8</a:t>
                      </a:r>
                      <a:endParaRPr lang="en-US" dirty="0"/>
                    </a:p>
                  </a:txBody>
                  <a:tcPr/>
                </a:tc>
                <a:tc>
                  <a:txBody>
                    <a:bodyPr/>
                    <a:lstStyle/>
                    <a:p>
                      <a:pPr algn="ctr"/>
                      <a:r>
                        <a:rPr lang="en-US" sz="1800" b="0" i="0" kern="1200" dirty="0" smtClean="0">
                          <a:solidFill>
                            <a:schemeClr val="dk1"/>
                          </a:solidFill>
                          <a:effectLst/>
                          <a:latin typeface="+mn-lt"/>
                          <a:ea typeface="+mn-ea"/>
                          <a:cs typeface="+mn-cs"/>
                        </a:rPr>
                        <a:t>106.705856990563</a:t>
                      </a:r>
                      <a:endParaRPr lang="en-US" dirty="0"/>
                    </a:p>
                  </a:txBody>
                  <a:tcPr/>
                </a:tc>
                <a:extLst>
                  <a:ext uri="{0D108BD9-81ED-4DB2-BD59-A6C34878D82A}">
                    <a16:rowId xmlns:a16="http://schemas.microsoft.com/office/drawing/2014/main" xmlns="" val="10009"/>
                  </a:ext>
                </a:extLst>
              </a:tr>
              <a:tr h="366218">
                <a:tc>
                  <a:txBody>
                    <a:bodyPr/>
                    <a:lstStyle/>
                    <a:p>
                      <a:pPr algn="ctr"/>
                      <a:r>
                        <a:rPr lang="en-US" dirty="0" smtClean="0"/>
                        <a:t>9</a:t>
                      </a:r>
                      <a:endParaRPr lang="en-US" dirty="0"/>
                    </a:p>
                  </a:txBody>
                  <a:tcPr/>
                </a:tc>
                <a:tc>
                  <a:txBody>
                    <a:bodyPr/>
                    <a:lstStyle/>
                    <a:p>
                      <a:pPr algn="ctr"/>
                      <a:r>
                        <a:rPr lang="en-US" sz="1800" b="0" i="0" kern="1200" dirty="0" smtClean="0">
                          <a:solidFill>
                            <a:schemeClr val="dk1"/>
                          </a:solidFill>
                          <a:effectLst/>
                          <a:latin typeface="+mn-lt"/>
                          <a:ea typeface="+mn-ea"/>
                          <a:cs typeface="+mn-cs"/>
                        </a:rPr>
                        <a:t>10.7767894851893</a:t>
                      </a:r>
                      <a:endParaRPr lang="en-US" dirty="0"/>
                    </a:p>
                  </a:txBody>
                  <a:tcPr/>
                </a:tc>
                <a:extLst>
                  <a:ext uri="{0D108BD9-81ED-4DB2-BD59-A6C34878D82A}">
                    <a16:rowId xmlns:a16="http://schemas.microsoft.com/office/drawing/2014/main" xmlns="" val="10010"/>
                  </a:ext>
                </a:extLst>
              </a:tr>
              <a:tr h="366218">
                <a:tc>
                  <a:txBody>
                    <a:bodyPr/>
                    <a:lstStyle/>
                    <a:p>
                      <a:pPr algn="ctr"/>
                      <a:r>
                        <a:rPr lang="en-US" dirty="0" smtClean="0"/>
                        <a:t>10</a:t>
                      </a:r>
                      <a:endParaRPr lang="en-US" dirty="0"/>
                    </a:p>
                  </a:txBody>
                  <a:tcPr/>
                </a:tc>
                <a:tc>
                  <a:txBody>
                    <a:bodyPr/>
                    <a:lstStyle/>
                    <a:p>
                      <a:pPr algn="ctr"/>
                      <a:r>
                        <a:rPr lang="en-US" sz="1800" b="0" i="0" kern="1200" dirty="0" smtClean="0">
                          <a:solidFill>
                            <a:schemeClr val="dk1"/>
                          </a:solidFill>
                          <a:effectLst/>
                          <a:latin typeface="+mn-lt"/>
                          <a:ea typeface="+mn-ea"/>
                          <a:cs typeface="+mn-cs"/>
                        </a:rPr>
                        <a:t>01</a:t>
                      </a:r>
                      <a:endParaRPr lang="en-US" dirty="0"/>
                    </a:p>
                  </a:txBody>
                  <a:tcPr/>
                </a:tc>
                <a:extLst>
                  <a:ext uri="{0D108BD9-81ED-4DB2-BD59-A6C34878D82A}">
                    <a16:rowId xmlns:a16="http://schemas.microsoft.com/office/drawing/2014/main" xmlns="" val="10011"/>
                  </a:ext>
                </a:extLst>
              </a:tr>
              <a:tr h="366218">
                <a:tc>
                  <a:txBody>
                    <a:bodyPr/>
                    <a:lstStyle/>
                    <a:p>
                      <a:pPr algn="ctr"/>
                      <a:r>
                        <a:rPr lang="en-US" dirty="0" smtClean="0"/>
                        <a:t>11</a:t>
                      </a:r>
                      <a:endParaRPr lang="en-US" dirty="0"/>
                    </a:p>
                  </a:txBody>
                  <a:tcPr/>
                </a:tc>
                <a:tc>
                  <a:txBody>
                    <a:bodyPr/>
                    <a:lstStyle/>
                    <a:p>
                      <a:pPr algn="ctr"/>
                      <a:r>
                        <a:rPr lang="en-US" sz="1800" b="0" i="0" kern="1200" dirty="0" err="1" smtClean="0">
                          <a:solidFill>
                            <a:schemeClr val="dk1"/>
                          </a:solidFill>
                          <a:effectLst/>
                          <a:latin typeface="+mn-lt"/>
                          <a:ea typeface="+mn-ea"/>
                          <a:cs typeface="+mn-cs"/>
                        </a:rPr>
                        <a:t>Bến</a:t>
                      </a:r>
                      <a:r>
                        <a:rPr lang="en-US" sz="1800" b="0" i="0" kern="1200" dirty="0" smtClean="0">
                          <a:solidFill>
                            <a:schemeClr val="dk1"/>
                          </a:solidFill>
                          <a:effectLst/>
                          <a:latin typeface="+mn-lt"/>
                          <a:ea typeface="+mn-ea"/>
                          <a:cs typeface="+mn-cs"/>
                        </a:rPr>
                        <a:t> </a:t>
                      </a:r>
                      <a:r>
                        <a:rPr lang="en-US" sz="1800" b="0" i="0" kern="1200" dirty="0" err="1" smtClean="0">
                          <a:solidFill>
                            <a:schemeClr val="dk1"/>
                          </a:solidFill>
                          <a:effectLst/>
                          <a:latin typeface="+mn-lt"/>
                          <a:ea typeface="+mn-ea"/>
                          <a:cs typeface="+mn-cs"/>
                        </a:rPr>
                        <a:t>Thành</a:t>
                      </a:r>
                      <a:r>
                        <a:rPr lang="en-US" sz="1800" b="0" i="0" kern="1200" dirty="0" smtClean="0">
                          <a:solidFill>
                            <a:schemeClr val="dk1"/>
                          </a:solidFill>
                          <a:effectLst/>
                          <a:latin typeface="+mn-lt"/>
                          <a:ea typeface="+mn-ea"/>
                          <a:cs typeface="+mn-cs"/>
                        </a:rPr>
                        <a:t>- BX </a:t>
                      </a:r>
                      <a:r>
                        <a:rPr lang="en-US" sz="1800" b="0" i="0" kern="1200" dirty="0" err="1" smtClean="0">
                          <a:solidFill>
                            <a:schemeClr val="dk1"/>
                          </a:solidFill>
                          <a:effectLst/>
                          <a:latin typeface="+mn-lt"/>
                          <a:ea typeface="+mn-ea"/>
                          <a:cs typeface="+mn-cs"/>
                        </a:rPr>
                        <a:t>Chợ</a:t>
                      </a:r>
                      <a:r>
                        <a:rPr lang="en-US" sz="1800" b="0" i="0" kern="1200" dirty="0" smtClean="0">
                          <a:solidFill>
                            <a:schemeClr val="dk1"/>
                          </a:solidFill>
                          <a:effectLst/>
                          <a:latin typeface="+mn-lt"/>
                          <a:ea typeface="+mn-ea"/>
                          <a:cs typeface="+mn-cs"/>
                        </a:rPr>
                        <a:t> </a:t>
                      </a:r>
                      <a:r>
                        <a:rPr lang="en-US" sz="1800" b="0" i="0" kern="1200" dirty="0" err="1" smtClean="0">
                          <a:solidFill>
                            <a:schemeClr val="dk1"/>
                          </a:solidFill>
                          <a:effectLst/>
                          <a:latin typeface="+mn-lt"/>
                          <a:ea typeface="+mn-ea"/>
                          <a:cs typeface="+mn-cs"/>
                        </a:rPr>
                        <a:t>Lớn</a:t>
                      </a:r>
                      <a:endParaRPr lang="en-US" dirty="0"/>
                    </a:p>
                  </a:txBody>
                  <a:tcPr/>
                </a:tc>
                <a:extLst>
                  <a:ext uri="{0D108BD9-81ED-4DB2-BD59-A6C34878D82A}">
                    <a16:rowId xmlns:a16="http://schemas.microsoft.com/office/drawing/2014/main" xmlns="" val="10012"/>
                  </a:ext>
                </a:extLst>
              </a:tr>
              <a:tr h="366218">
                <a:tc>
                  <a:txBody>
                    <a:bodyPr/>
                    <a:lstStyle/>
                    <a:p>
                      <a:pPr algn="ctr"/>
                      <a:r>
                        <a:rPr lang="en-US" dirty="0" smtClean="0"/>
                        <a:t>12</a:t>
                      </a:r>
                      <a:endParaRPr lang="en-US" dirty="0"/>
                    </a:p>
                  </a:txBody>
                  <a:tcPr/>
                </a:tc>
                <a:tc>
                  <a:txBody>
                    <a:bodyPr/>
                    <a:lstStyle/>
                    <a:p>
                      <a:pPr algn="ctr"/>
                      <a:r>
                        <a:rPr lang="vi-VN" sz="1800" b="0" i="0" kern="1200" dirty="0" smtClean="0">
                          <a:solidFill>
                            <a:schemeClr val="dk1"/>
                          </a:solidFill>
                          <a:effectLst/>
                          <a:latin typeface="+mn-lt"/>
                          <a:ea typeface="+mn-ea"/>
                          <a:cs typeface="+mn-cs"/>
                        </a:rPr>
                        <a:t>Công trường Mê Linh, Thi Sách, Quận 1</a:t>
                      </a:r>
                      <a:endParaRPr lang="en-US" dirty="0"/>
                    </a:p>
                  </a:txBody>
                  <a:tcPr/>
                </a:tc>
                <a:extLst>
                  <a:ext uri="{0D108BD9-81ED-4DB2-BD59-A6C34878D82A}">
                    <a16:rowId xmlns:a16="http://schemas.microsoft.com/office/drawing/2014/main" xmlns="" val="10013"/>
                  </a:ext>
                </a:extLst>
              </a:tr>
              <a:tr h="366218">
                <a:tc>
                  <a:txBody>
                    <a:bodyPr/>
                    <a:lstStyle/>
                    <a:p>
                      <a:pPr algn="ctr"/>
                      <a:r>
                        <a:rPr lang="en-US" dirty="0" smtClean="0"/>
                        <a:t>13</a:t>
                      </a:r>
                      <a:endParaRPr lang="en-US" dirty="0"/>
                    </a:p>
                  </a:txBody>
                  <a:tcPr/>
                </a:tc>
                <a:tc>
                  <a:txBody>
                    <a:bodyPr/>
                    <a:lstStyle/>
                    <a:p>
                      <a:pPr algn="ctr"/>
                      <a:r>
                        <a:rPr lang="en-US" sz="1800" b="0" i="0" kern="1200" dirty="0" smtClean="0">
                          <a:solidFill>
                            <a:schemeClr val="dk1"/>
                          </a:solidFill>
                          <a:effectLst/>
                          <a:latin typeface="+mn-lt"/>
                          <a:ea typeface="+mn-ea"/>
                          <a:cs typeface="+mn-cs"/>
                        </a:rPr>
                        <a:t>BX06</a:t>
                      </a:r>
                      <a:endParaRPr lang="en-US" dirty="0"/>
                    </a:p>
                  </a:txBody>
                  <a:tcPr/>
                </a:tc>
                <a:extLst>
                  <a:ext uri="{0D108BD9-81ED-4DB2-BD59-A6C34878D82A}">
                    <a16:rowId xmlns:a16="http://schemas.microsoft.com/office/drawing/2014/main" xmlns="" val="10014"/>
                  </a:ext>
                </a:extLst>
              </a:tr>
            </a:tbl>
          </a:graphicData>
        </a:graphic>
      </p:graphicFrame>
      <p:pic>
        <p:nvPicPr>
          <p:cNvPr id="20" name="Picture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71959" y="2265882"/>
            <a:ext cx="2130741" cy="3926258"/>
          </a:xfrm>
          <a:prstGeom prst="rect">
            <a:avLst/>
          </a:prstGeom>
        </p:spPr>
      </p:pic>
      <p:graphicFrame>
        <p:nvGraphicFramePr>
          <p:cNvPr id="21" name="Table 20"/>
          <p:cNvGraphicFramePr>
            <a:graphicFrameLocks noGrp="1"/>
          </p:cNvGraphicFramePr>
          <p:nvPr>
            <p:extLst>
              <p:ext uri="{D42A27DB-BD31-4B8C-83A1-F6EECF244321}">
                <p14:modId xmlns:p14="http://schemas.microsoft.com/office/powerpoint/2010/main" val="1866678245"/>
              </p:ext>
            </p:extLst>
          </p:nvPr>
        </p:nvGraphicFramePr>
        <p:xfrm>
          <a:off x="6650407" y="75488"/>
          <a:ext cx="1808861" cy="1188720"/>
        </p:xfrm>
        <a:graphic>
          <a:graphicData uri="http://schemas.openxmlformats.org/drawingml/2006/table">
            <a:tbl>
              <a:tblPr firstRow="1" bandRow="1">
                <a:tableStyleId>{21E4AEA4-8DFA-4A89-87EB-49C32662AFE0}</a:tableStyleId>
              </a:tblPr>
              <a:tblGrid>
                <a:gridCol w="1808861">
                  <a:extLst>
                    <a:ext uri="{9D8B030D-6E8A-4147-A177-3AD203B41FA5}">
                      <a16:colId xmlns:a16="http://schemas.microsoft.com/office/drawing/2014/main" xmlns="" val="20000"/>
                    </a:ext>
                  </a:extLst>
                </a:gridCol>
              </a:tblGrid>
              <a:tr h="310682">
                <a:tc>
                  <a:txBody>
                    <a:bodyPr/>
                    <a:lstStyle/>
                    <a:p>
                      <a:pPr algn="ctr"/>
                      <a:r>
                        <a:rPr lang="en-US" sz="2000" dirty="0" err="1" smtClean="0">
                          <a:latin typeface="Cambria" panose="02040503050406030204" pitchFamily="18" charset="0"/>
                        </a:rPr>
                        <a:t>PathInfo</a:t>
                      </a:r>
                      <a:endParaRPr lang="en-US" sz="2000" dirty="0">
                        <a:latin typeface="Cambria" panose="02040503050406030204" pitchFamily="18" charset="0"/>
                      </a:endParaRPr>
                    </a:p>
                  </a:txBody>
                  <a:tcPr/>
                </a:tc>
                <a:extLst>
                  <a:ext uri="{0D108BD9-81ED-4DB2-BD59-A6C34878D82A}">
                    <a16:rowId xmlns:a16="http://schemas.microsoft.com/office/drawing/2014/main" xmlns="" val="10000"/>
                  </a:ext>
                </a:extLst>
              </a:tr>
              <a:tr h="30081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err="1" smtClean="0">
                          <a:latin typeface="Cambria" panose="02040503050406030204" pitchFamily="18" charset="0"/>
                        </a:rPr>
                        <a:t>PahtInfoNo</a:t>
                      </a:r>
                      <a:endParaRPr lang="en-US" sz="2000" dirty="0" smtClean="0">
                        <a:latin typeface="Cambria" panose="02040503050406030204" pitchFamily="18" charset="0"/>
                      </a:endParaRPr>
                    </a:p>
                  </a:txBody>
                  <a:tcPr/>
                </a:tc>
                <a:extLst>
                  <a:ext uri="{0D108BD9-81ED-4DB2-BD59-A6C34878D82A}">
                    <a16:rowId xmlns:a16="http://schemas.microsoft.com/office/drawing/2014/main" xmlns="" val="10001"/>
                  </a:ext>
                </a:extLst>
              </a:tr>
              <a:tr h="30081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err="1" smtClean="0">
                          <a:latin typeface="Cambria" panose="02040503050406030204" pitchFamily="18" charset="0"/>
                        </a:rPr>
                        <a:t>MiddlePoints</a:t>
                      </a:r>
                      <a:endParaRPr lang="en-US" sz="2000" dirty="0" smtClean="0">
                        <a:latin typeface="Cambria" panose="02040503050406030204" pitchFamily="18" charset="0"/>
                      </a:endParaRPr>
                    </a:p>
                  </a:txBody>
                  <a:tcPr/>
                </a:tc>
                <a:extLst>
                  <a:ext uri="{0D108BD9-81ED-4DB2-BD59-A6C34878D82A}">
                    <a16:rowId xmlns:a16="http://schemas.microsoft.com/office/drawing/2014/main" xmlns="" val="10002"/>
                  </a:ext>
                </a:extLst>
              </a:tr>
            </a:tbl>
          </a:graphicData>
        </a:graphic>
      </p:graphicFrame>
      <p:cxnSp>
        <p:nvCxnSpPr>
          <p:cNvPr id="22" name="Straight Arrow Connector 21"/>
          <p:cNvCxnSpPr/>
          <p:nvPr/>
        </p:nvCxnSpPr>
        <p:spPr>
          <a:xfrm flipV="1">
            <a:off x="5631679" y="934720"/>
            <a:ext cx="1084081" cy="817169"/>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23" name="Diamond 22"/>
          <p:cNvSpPr/>
          <p:nvPr/>
        </p:nvSpPr>
        <p:spPr>
          <a:xfrm>
            <a:off x="7424871" y="2656318"/>
            <a:ext cx="119641" cy="102549"/>
          </a:xfrm>
          <a:prstGeom prst="diamond">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Diamond 23"/>
          <p:cNvSpPr/>
          <p:nvPr/>
        </p:nvSpPr>
        <p:spPr>
          <a:xfrm>
            <a:off x="7544512" y="2881932"/>
            <a:ext cx="119641" cy="102549"/>
          </a:xfrm>
          <a:prstGeom prst="diamond">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5" name="Diamond 24"/>
          <p:cNvSpPr/>
          <p:nvPr/>
        </p:nvSpPr>
        <p:spPr>
          <a:xfrm>
            <a:off x="7664153" y="3245978"/>
            <a:ext cx="119641" cy="102549"/>
          </a:xfrm>
          <a:prstGeom prst="diamond">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6" name="Diamond 25"/>
          <p:cNvSpPr/>
          <p:nvPr/>
        </p:nvSpPr>
        <p:spPr>
          <a:xfrm>
            <a:off x="7484691" y="3664722"/>
            <a:ext cx="119641" cy="102549"/>
          </a:xfrm>
          <a:prstGeom prst="diamond">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7" name="Diamond 26"/>
          <p:cNvSpPr/>
          <p:nvPr/>
        </p:nvSpPr>
        <p:spPr>
          <a:xfrm>
            <a:off x="7484691" y="4198547"/>
            <a:ext cx="119641" cy="102549"/>
          </a:xfrm>
          <a:prstGeom prst="diamond">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8" name="Diamond 27"/>
          <p:cNvSpPr/>
          <p:nvPr/>
        </p:nvSpPr>
        <p:spPr>
          <a:xfrm>
            <a:off x="7877508" y="4408206"/>
            <a:ext cx="119641" cy="102549"/>
          </a:xfrm>
          <a:prstGeom prst="diamond">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9" name="Diamond 28"/>
          <p:cNvSpPr/>
          <p:nvPr/>
        </p:nvSpPr>
        <p:spPr>
          <a:xfrm>
            <a:off x="7997149" y="4920954"/>
            <a:ext cx="119641" cy="102549"/>
          </a:xfrm>
          <a:prstGeom prst="diamond">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0" name="Diamond 29"/>
          <p:cNvSpPr/>
          <p:nvPr/>
        </p:nvSpPr>
        <p:spPr>
          <a:xfrm>
            <a:off x="7937328" y="5382427"/>
            <a:ext cx="119641" cy="102549"/>
          </a:xfrm>
          <a:prstGeom prst="diamond">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31" name="Straight Arrow Connector 30"/>
          <p:cNvCxnSpPr>
            <a:endCxn id="24" idx="1"/>
          </p:cNvCxnSpPr>
          <p:nvPr/>
        </p:nvCxnSpPr>
        <p:spPr>
          <a:xfrm>
            <a:off x="5247118" y="2265882"/>
            <a:ext cx="2297394" cy="667325"/>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2" name="Slide Number Placeholder 1"/>
          <p:cNvSpPr>
            <a:spLocks noGrp="1"/>
          </p:cNvSpPr>
          <p:nvPr>
            <p:ph type="sldNum" sz="quarter" idx="12"/>
          </p:nvPr>
        </p:nvSpPr>
        <p:spPr/>
        <p:txBody>
          <a:bodyPr/>
          <a:lstStyle/>
          <a:p>
            <a:fld id="{0E8E0603-4C39-4EF1-A0FE-816FABFA11C3}" type="slidenum">
              <a:rPr lang="en-US" smtClean="0"/>
              <a:t>30</a:t>
            </a:fld>
            <a:endParaRPr lang="en-US"/>
          </a:p>
        </p:txBody>
      </p:sp>
      <p:sp>
        <p:nvSpPr>
          <p:cNvPr id="17" name="Rectangle 16"/>
          <p:cNvSpPr/>
          <p:nvPr/>
        </p:nvSpPr>
        <p:spPr>
          <a:xfrm>
            <a:off x="435426" y="6342018"/>
            <a:ext cx="7891055" cy="3693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smtClean="0">
                <a:ln>
                  <a:noFill/>
                </a:ln>
                <a:solidFill>
                  <a:sysClr val="windowText" lastClr="000000"/>
                </a:solidFill>
                <a:effectLst/>
                <a:uLnTx/>
                <a:uFillTx/>
                <a:latin typeface="Cambria" panose="02040503050406030204" pitchFamily="18" charset="0"/>
              </a:rPr>
              <a:t>http://mapbus.ebms.vn/ajax.aspx?action=listRouteStations&amp;</a:t>
            </a:r>
            <a:r>
              <a:rPr kumimoji="0" lang="en-US" b="0" i="0" u="none" strike="noStrike" kern="0" cap="none" spc="0" normalizeH="0" baseline="0" noProof="0" dirty="0" smtClean="0">
                <a:ln>
                  <a:noFill/>
                </a:ln>
                <a:solidFill>
                  <a:srgbClr val="FF0000"/>
                </a:solidFill>
                <a:effectLst/>
                <a:uLnTx/>
                <a:uFillTx/>
                <a:latin typeface="Cambria" panose="02040503050406030204" pitchFamily="18" charset="0"/>
              </a:rPr>
              <a:t>rid=1</a:t>
            </a:r>
            <a:r>
              <a:rPr kumimoji="0" lang="en-US" b="0" i="0" u="none" strike="noStrike" kern="0" cap="none" spc="0" normalizeH="0" baseline="0" noProof="0" dirty="0" smtClean="0">
                <a:ln>
                  <a:noFill/>
                </a:ln>
                <a:solidFill>
                  <a:sysClr val="windowText" lastClr="000000"/>
                </a:solidFill>
                <a:effectLst/>
                <a:uLnTx/>
                <a:uFillTx/>
                <a:latin typeface="Cambria" panose="02040503050406030204" pitchFamily="18" charset="0"/>
              </a:rPr>
              <a:t>&amp;</a:t>
            </a:r>
            <a:r>
              <a:rPr kumimoji="0" lang="en-US" b="0" i="0" u="none" strike="noStrike" kern="0" cap="none" spc="0" normalizeH="0" baseline="0" noProof="0" dirty="0" smtClean="0">
                <a:ln>
                  <a:noFill/>
                </a:ln>
                <a:solidFill>
                  <a:srgbClr val="FF0000"/>
                </a:solidFill>
                <a:effectLst/>
                <a:uLnTx/>
                <a:uFillTx/>
                <a:latin typeface="Cambria" panose="02040503050406030204" pitchFamily="18" charset="0"/>
              </a:rPr>
              <a:t>isgo=true</a:t>
            </a:r>
            <a:endParaRPr kumimoji="0" lang="en-US" b="0" i="0" u="none" strike="noStrike" kern="0" cap="none" spc="0" normalizeH="0" baseline="0" noProof="0" dirty="0">
              <a:ln>
                <a:noFill/>
              </a:ln>
              <a:solidFill>
                <a:srgbClr val="FF0000"/>
              </a:solidFill>
              <a:effectLst/>
              <a:uLnTx/>
              <a:uFillTx/>
              <a:latin typeface="Cambria" panose="02040503050406030204" pitchFamily="18" charset="0"/>
            </a:endParaRPr>
          </a:p>
        </p:txBody>
      </p:sp>
    </p:spTree>
    <p:extLst>
      <p:ext uri="{BB962C8B-B14F-4D97-AF65-F5344CB8AC3E}">
        <p14:creationId xmlns:p14="http://schemas.microsoft.com/office/powerpoint/2010/main" val="13920619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410" y="259080"/>
            <a:ext cx="4564380" cy="519684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42153" y="2325381"/>
            <a:ext cx="4061460" cy="1844040"/>
          </a:xfrm>
          <a:prstGeom prst="rect">
            <a:avLst/>
          </a:prstGeom>
        </p:spPr>
      </p:pic>
      <p:sp>
        <p:nvSpPr>
          <p:cNvPr id="6" name="Rectangle 5"/>
          <p:cNvSpPr/>
          <p:nvPr/>
        </p:nvSpPr>
        <p:spPr>
          <a:xfrm>
            <a:off x="1363980" y="1950720"/>
            <a:ext cx="1752600" cy="11201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 name="Rectangle 6"/>
          <p:cNvSpPr/>
          <p:nvPr/>
        </p:nvSpPr>
        <p:spPr>
          <a:xfrm>
            <a:off x="1455420" y="4503420"/>
            <a:ext cx="1661160" cy="4495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3" name="Straight Connector 2"/>
          <p:cNvCxnSpPr/>
          <p:nvPr/>
        </p:nvCxnSpPr>
        <p:spPr>
          <a:xfrm>
            <a:off x="4666004" y="3144852"/>
            <a:ext cx="205099" cy="205099"/>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V="1">
            <a:off x="4666003" y="3144852"/>
            <a:ext cx="205100" cy="205099"/>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3367043" y="2444097"/>
            <a:ext cx="1298960" cy="803304"/>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2" name="Straight Arrow Connector 11"/>
          <p:cNvCxnSpPr/>
          <p:nvPr/>
        </p:nvCxnSpPr>
        <p:spPr>
          <a:xfrm flipV="1">
            <a:off x="3236256" y="3366117"/>
            <a:ext cx="1429747" cy="1362094"/>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9" name="Slide Number Placeholder 8"/>
          <p:cNvSpPr>
            <a:spLocks noGrp="1"/>
          </p:cNvSpPr>
          <p:nvPr>
            <p:ph type="sldNum" sz="quarter" idx="12"/>
          </p:nvPr>
        </p:nvSpPr>
        <p:spPr/>
        <p:txBody>
          <a:bodyPr/>
          <a:lstStyle/>
          <a:p>
            <a:fld id="{0E8E0603-4C39-4EF1-A0FE-816FABFA11C3}" type="slidenum">
              <a:rPr lang="en-US" smtClean="0"/>
              <a:t>31</a:t>
            </a:fld>
            <a:endParaRPr lang="en-US"/>
          </a:p>
        </p:txBody>
      </p:sp>
    </p:spTree>
    <p:extLst>
      <p:ext uri="{BB962C8B-B14F-4D97-AF65-F5344CB8AC3E}">
        <p14:creationId xmlns:p14="http://schemas.microsoft.com/office/powerpoint/2010/main" val="94092463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895172351"/>
              </p:ext>
            </p:extLst>
          </p:nvPr>
        </p:nvGraphicFramePr>
        <p:xfrm>
          <a:off x="7030862" y="1651948"/>
          <a:ext cx="1749039" cy="2377440"/>
        </p:xfrm>
        <a:graphic>
          <a:graphicData uri="http://schemas.openxmlformats.org/drawingml/2006/table">
            <a:tbl>
              <a:tblPr firstRow="1" bandRow="1">
                <a:tableStyleId>{21E4AEA4-8DFA-4A89-87EB-49C32662AFE0}</a:tableStyleId>
              </a:tblPr>
              <a:tblGrid>
                <a:gridCol w="1749039">
                  <a:extLst>
                    <a:ext uri="{9D8B030D-6E8A-4147-A177-3AD203B41FA5}">
                      <a16:colId xmlns:a16="http://schemas.microsoft.com/office/drawing/2014/main" xmlns="" val="20000"/>
                    </a:ext>
                  </a:extLst>
                </a:gridCol>
              </a:tblGrid>
              <a:tr h="371849">
                <a:tc>
                  <a:txBody>
                    <a:bodyPr/>
                    <a:lstStyle/>
                    <a:p>
                      <a:pPr algn="ctr"/>
                      <a:r>
                        <a:rPr lang="en-US" sz="2000" dirty="0" smtClean="0">
                          <a:latin typeface="Cambria" panose="02040503050406030204" pitchFamily="18" charset="0"/>
                        </a:rPr>
                        <a:t>Station</a:t>
                      </a:r>
                      <a:endParaRPr lang="en-US" sz="2000" dirty="0">
                        <a:latin typeface="Cambria" panose="02040503050406030204" pitchFamily="18" charset="0"/>
                      </a:endParaRPr>
                    </a:p>
                  </a:txBody>
                  <a:tcPr/>
                </a:tc>
                <a:extLst>
                  <a:ext uri="{0D108BD9-81ED-4DB2-BD59-A6C34878D82A}">
                    <a16:rowId xmlns:a16="http://schemas.microsoft.com/office/drawing/2014/main" xmlns="" val="10000"/>
                  </a:ext>
                </a:extLst>
              </a:tr>
              <a:tr h="371849">
                <a:tc>
                  <a:txBody>
                    <a:bodyPr/>
                    <a:lstStyle/>
                    <a:p>
                      <a:r>
                        <a:rPr lang="en-US" sz="2000" dirty="0" err="1" smtClean="0">
                          <a:latin typeface="Cambria" panose="02040503050406030204" pitchFamily="18" charset="0"/>
                        </a:rPr>
                        <a:t>CodeID</a:t>
                      </a:r>
                      <a:endParaRPr lang="en-US" sz="2000" dirty="0">
                        <a:latin typeface="Cambria" panose="02040503050406030204" pitchFamily="18" charset="0"/>
                      </a:endParaRPr>
                    </a:p>
                  </a:txBody>
                  <a:tcPr/>
                </a:tc>
                <a:extLst>
                  <a:ext uri="{0D108BD9-81ED-4DB2-BD59-A6C34878D82A}">
                    <a16:rowId xmlns:a16="http://schemas.microsoft.com/office/drawing/2014/main" xmlns="" val="10001"/>
                  </a:ext>
                </a:extLst>
              </a:tr>
              <a:tr h="371849">
                <a:tc>
                  <a:txBody>
                    <a:bodyPr/>
                    <a:lstStyle/>
                    <a:p>
                      <a:r>
                        <a:rPr lang="en-US" sz="2000" dirty="0" smtClean="0">
                          <a:latin typeface="Cambria" panose="02040503050406030204" pitchFamily="18" charset="0"/>
                        </a:rPr>
                        <a:t>Street</a:t>
                      </a:r>
                      <a:endParaRPr lang="en-US" sz="2000" dirty="0">
                        <a:latin typeface="Cambria" panose="02040503050406030204" pitchFamily="18" charset="0"/>
                      </a:endParaRPr>
                    </a:p>
                  </a:txBody>
                  <a:tcPr/>
                </a:tc>
                <a:extLst>
                  <a:ext uri="{0D108BD9-81ED-4DB2-BD59-A6C34878D82A}">
                    <a16:rowId xmlns:a16="http://schemas.microsoft.com/office/drawing/2014/main" xmlns="" val="10002"/>
                  </a:ext>
                </a:extLst>
              </a:tr>
              <a:tr h="371849">
                <a:tc>
                  <a:txBody>
                    <a:bodyPr/>
                    <a:lstStyle/>
                    <a:p>
                      <a:r>
                        <a:rPr lang="en-US" sz="2000" dirty="0" smtClean="0">
                          <a:latin typeface="Cambria" panose="02040503050406030204" pitchFamily="18" charset="0"/>
                        </a:rPr>
                        <a:t>Latitude</a:t>
                      </a:r>
                      <a:endParaRPr lang="en-US" sz="2000" dirty="0">
                        <a:latin typeface="Cambria" panose="02040503050406030204" pitchFamily="18" charset="0"/>
                      </a:endParaRPr>
                    </a:p>
                  </a:txBody>
                  <a:tcPr/>
                </a:tc>
                <a:extLst>
                  <a:ext uri="{0D108BD9-81ED-4DB2-BD59-A6C34878D82A}">
                    <a16:rowId xmlns:a16="http://schemas.microsoft.com/office/drawing/2014/main" xmlns="" val="10003"/>
                  </a:ext>
                </a:extLst>
              </a:tr>
              <a:tr h="371849">
                <a:tc>
                  <a:txBody>
                    <a:bodyPr/>
                    <a:lstStyle/>
                    <a:p>
                      <a:r>
                        <a:rPr lang="en-US" sz="2000" dirty="0" smtClean="0">
                          <a:latin typeface="Cambria" panose="02040503050406030204" pitchFamily="18" charset="0"/>
                        </a:rPr>
                        <a:t>Longitude</a:t>
                      </a:r>
                      <a:endParaRPr lang="en-US" sz="2000" dirty="0">
                        <a:latin typeface="Cambria" panose="02040503050406030204" pitchFamily="18" charset="0"/>
                      </a:endParaRPr>
                    </a:p>
                  </a:txBody>
                  <a:tcPr/>
                </a:tc>
                <a:extLst>
                  <a:ext uri="{0D108BD9-81ED-4DB2-BD59-A6C34878D82A}">
                    <a16:rowId xmlns:a16="http://schemas.microsoft.com/office/drawing/2014/main" xmlns="" val="10004"/>
                  </a:ext>
                </a:extLst>
              </a:tr>
              <a:tr h="371849">
                <a:tc>
                  <a:txBody>
                    <a:bodyPr/>
                    <a:lstStyle/>
                    <a:p>
                      <a:r>
                        <a:rPr lang="en-US" sz="2000" dirty="0" smtClean="0">
                          <a:latin typeface="Cambria" panose="02040503050406030204" pitchFamily="18" charset="0"/>
                        </a:rPr>
                        <a:t>Name</a:t>
                      </a:r>
                      <a:endParaRPr lang="en-US" sz="2000" dirty="0">
                        <a:latin typeface="Cambria" panose="02040503050406030204" pitchFamily="18" charset="0"/>
                      </a:endParaRPr>
                    </a:p>
                  </a:txBody>
                  <a:tcPr/>
                </a:tc>
                <a:extLst>
                  <a:ext uri="{0D108BD9-81ED-4DB2-BD59-A6C34878D82A}">
                    <a16:rowId xmlns:a16="http://schemas.microsoft.com/office/drawing/2014/main" xmlns="" val="10005"/>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3226610227"/>
              </p:ext>
            </p:extLst>
          </p:nvPr>
        </p:nvGraphicFramePr>
        <p:xfrm>
          <a:off x="150472" y="2135868"/>
          <a:ext cx="1605550" cy="1584960"/>
        </p:xfrm>
        <a:graphic>
          <a:graphicData uri="http://schemas.openxmlformats.org/drawingml/2006/table">
            <a:tbl>
              <a:tblPr firstRow="1" bandRow="1">
                <a:tableStyleId>{21E4AEA4-8DFA-4A89-87EB-49C32662AFE0}</a:tableStyleId>
              </a:tblPr>
              <a:tblGrid>
                <a:gridCol w="1605550">
                  <a:extLst>
                    <a:ext uri="{9D8B030D-6E8A-4147-A177-3AD203B41FA5}">
                      <a16:colId xmlns:a16="http://schemas.microsoft.com/office/drawing/2014/main" xmlns="" val="20000"/>
                    </a:ext>
                  </a:extLst>
                </a:gridCol>
              </a:tblGrid>
              <a:tr h="386311">
                <a:tc>
                  <a:txBody>
                    <a:bodyPr/>
                    <a:lstStyle/>
                    <a:p>
                      <a:pPr algn="ctr"/>
                      <a:r>
                        <a:rPr lang="en-US" sz="2000" dirty="0" smtClean="0">
                          <a:latin typeface="Cambria" panose="02040503050406030204" pitchFamily="18" charset="0"/>
                        </a:rPr>
                        <a:t>Route</a:t>
                      </a:r>
                      <a:endParaRPr lang="en-US" sz="2000" dirty="0">
                        <a:latin typeface="Cambria" panose="02040503050406030204" pitchFamily="18" charset="0"/>
                      </a:endParaRPr>
                    </a:p>
                  </a:txBody>
                  <a:tcPr/>
                </a:tc>
                <a:extLst>
                  <a:ext uri="{0D108BD9-81ED-4DB2-BD59-A6C34878D82A}">
                    <a16:rowId xmlns:a16="http://schemas.microsoft.com/office/drawing/2014/main" xmlns="" val="10000"/>
                  </a:ext>
                </a:extLst>
              </a:tr>
              <a:tr h="386311">
                <a:tc>
                  <a:txBody>
                    <a:bodyPr/>
                    <a:lstStyle/>
                    <a:p>
                      <a:r>
                        <a:rPr lang="en-US" sz="2000" dirty="0" err="1" smtClean="0">
                          <a:latin typeface="Cambria" panose="02040503050406030204" pitchFamily="18" charset="0"/>
                        </a:rPr>
                        <a:t>RouteType</a:t>
                      </a:r>
                      <a:endParaRPr lang="en-US" sz="2000" dirty="0">
                        <a:latin typeface="Cambria" panose="02040503050406030204" pitchFamily="18" charset="0"/>
                      </a:endParaRPr>
                    </a:p>
                  </a:txBody>
                  <a:tcPr/>
                </a:tc>
                <a:extLst>
                  <a:ext uri="{0D108BD9-81ED-4DB2-BD59-A6C34878D82A}">
                    <a16:rowId xmlns:a16="http://schemas.microsoft.com/office/drawing/2014/main" xmlns="" val="10001"/>
                  </a:ext>
                </a:extLst>
              </a:tr>
              <a:tr h="386311">
                <a:tc>
                  <a:txBody>
                    <a:bodyPr/>
                    <a:lstStyle/>
                    <a:p>
                      <a:r>
                        <a:rPr lang="en-US" sz="2000" dirty="0" err="1" smtClean="0">
                          <a:latin typeface="Cambria" panose="02040503050406030204" pitchFamily="18" charset="0"/>
                        </a:rPr>
                        <a:t>RouteNo</a:t>
                      </a:r>
                      <a:endParaRPr lang="en-US" sz="2000" dirty="0">
                        <a:latin typeface="Cambria" panose="02040503050406030204" pitchFamily="18" charset="0"/>
                      </a:endParaRPr>
                    </a:p>
                  </a:txBody>
                  <a:tcPr/>
                </a:tc>
                <a:extLst>
                  <a:ext uri="{0D108BD9-81ED-4DB2-BD59-A6C34878D82A}">
                    <a16:rowId xmlns:a16="http://schemas.microsoft.com/office/drawing/2014/main" xmlns="" val="10002"/>
                  </a:ext>
                </a:extLst>
              </a:tr>
              <a:tr h="395547">
                <a:tc>
                  <a:txBody>
                    <a:bodyPr/>
                    <a:lstStyle/>
                    <a:p>
                      <a:r>
                        <a:rPr lang="en-US" sz="2000" dirty="0" err="1" smtClean="0">
                          <a:latin typeface="Cambria" panose="02040503050406030204" pitchFamily="18" charset="0"/>
                        </a:rPr>
                        <a:t>RouteName</a:t>
                      </a:r>
                      <a:endParaRPr lang="en-US" sz="2000" dirty="0">
                        <a:latin typeface="Cambria" panose="02040503050406030204" pitchFamily="18" charset="0"/>
                      </a:endParaRPr>
                    </a:p>
                  </a:txBody>
                  <a:tcPr/>
                </a:tc>
                <a:extLst>
                  <a:ext uri="{0D108BD9-81ED-4DB2-BD59-A6C34878D82A}">
                    <a16:rowId xmlns:a16="http://schemas.microsoft.com/office/drawing/2014/main" xmlns="" val="10003"/>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046695418"/>
              </p:ext>
            </p:extLst>
          </p:nvPr>
        </p:nvGraphicFramePr>
        <p:xfrm>
          <a:off x="3351845" y="1739628"/>
          <a:ext cx="1808861" cy="2377440"/>
        </p:xfrm>
        <a:graphic>
          <a:graphicData uri="http://schemas.openxmlformats.org/drawingml/2006/table">
            <a:tbl>
              <a:tblPr firstRow="1" bandRow="1">
                <a:tableStyleId>{21E4AEA4-8DFA-4A89-87EB-49C32662AFE0}</a:tableStyleId>
              </a:tblPr>
              <a:tblGrid>
                <a:gridCol w="1808861">
                  <a:extLst>
                    <a:ext uri="{9D8B030D-6E8A-4147-A177-3AD203B41FA5}">
                      <a16:colId xmlns:a16="http://schemas.microsoft.com/office/drawing/2014/main" xmlns="" val="20000"/>
                    </a:ext>
                  </a:extLst>
                </a:gridCol>
              </a:tblGrid>
              <a:tr h="310682">
                <a:tc>
                  <a:txBody>
                    <a:bodyPr/>
                    <a:lstStyle/>
                    <a:p>
                      <a:pPr algn="ctr"/>
                      <a:r>
                        <a:rPr lang="en-US" sz="2000" dirty="0" err="1" smtClean="0">
                          <a:latin typeface="Cambria" panose="02040503050406030204" pitchFamily="18" charset="0"/>
                        </a:rPr>
                        <a:t>PathInfo</a:t>
                      </a:r>
                      <a:endParaRPr lang="en-US" sz="2000" dirty="0">
                        <a:latin typeface="Cambria" panose="02040503050406030204" pitchFamily="18" charset="0"/>
                      </a:endParaRPr>
                    </a:p>
                  </a:txBody>
                  <a:tcPr/>
                </a:tc>
                <a:extLst>
                  <a:ext uri="{0D108BD9-81ED-4DB2-BD59-A6C34878D82A}">
                    <a16:rowId xmlns:a16="http://schemas.microsoft.com/office/drawing/2014/main" xmlns="" val="10000"/>
                  </a:ext>
                </a:extLst>
              </a:tr>
              <a:tr h="300814">
                <a:tc>
                  <a:txBody>
                    <a:bodyPr/>
                    <a:lstStyle/>
                    <a:p>
                      <a:r>
                        <a:rPr lang="en-US" sz="2000" dirty="0" err="1" smtClean="0">
                          <a:latin typeface="Cambria" panose="02040503050406030204" pitchFamily="18" charset="0"/>
                        </a:rPr>
                        <a:t>FromStationID</a:t>
                      </a:r>
                      <a:endParaRPr lang="en-US" sz="2000" dirty="0">
                        <a:latin typeface="Cambria" panose="02040503050406030204" pitchFamily="18" charset="0"/>
                      </a:endParaRPr>
                    </a:p>
                  </a:txBody>
                  <a:tcPr/>
                </a:tc>
                <a:extLst>
                  <a:ext uri="{0D108BD9-81ED-4DB2-BD59-A6C34878D82A}">
                    <a16:rowId xmlns:a16="http://schemas.microsoft.com/office/drawing/2014/main" xmlns="" val="10001"/>
                  </a:ext>
                </a:extLst>
              </a:tr>
              <a:tr h="30081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err="1" smtClean="0">
                          <a:latin typeface="Cambria" panose="02040503050406030204" pitchFamily="18" charset="0"/>
                        </a:rPr>
                        <a:t>ToStationID</a:t>
                      </a:r>
                      <a:endParaRPr lang="en-US" sz="2000" dirty="0" smtClean="0">
                        <a:latin typeface="Cambria" panose="02040503050406030204" pitchFamily="18" charset="0"/>
                      </a:endParaRPr>
                    </a:p>
                  </a:txBody>
                  <a:tcPr/>
                </a:tc>
                <a:extLst>
                  <a:ext uri="{0D108BD9-81ED-4DB2-BD59-A6C34878D82A}">
                    <a16:rowId xmlns:a16="http://schemas.microsoft.com/office/drawing/2014/main" xmlns="" val="10002"/>
                  </a:ext>
                </a:extLst>
              </a:tr>
              <a:tr h="30081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err="1" smtClean="0">
                          <a:latin typeface="Cambria" panose="02040503050406030204" pitchFamily="18" charset="0"/>
                        </a:rPr>
                        <a:t>RouteID</a:t>
                      </a:r>
                      <a:endParaRPr lang="en-US" sz="2000" dirty="0" smtClean="0">
                        <a:latin typeface="Cambria" panose="02040503050406030204" pitchFamily="18" charset="0"/>
                      </a:endParaRPr>
                    </a:p>
                  </a:txBody>
                  <a:tcPr/>
                </a:tc>
                <a:extLst>
                  <a:ext uri="{0D108BD9-81ED-4DB2-BD59-A6C34878D82A}">
                    <a16:rowId xmlns:a16="http://schemas.microsoft.com/office/drawing/2014/main" xmlns="" val="10003"/>
                  </a:ext>
                </a:extLst>
              </a:tr>
              <a:tr h="30081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err="1" smtClean="0">
                          <a:latin typeface="Cambria" panose="02040503050406030204" pitchFamily="18" charset="0"/>
                        </a:rPr>
                        <a:t>PahtInfoNo</a:t>
                      </a:r>
                      <a:endParaRPr lang="en-US" sz="2000" dirty="0" smtClean="0">
                        <a:latin typeface="Cambria" panose="02040503050406030204" pitchFamily="18" charset="0"/>
                      </a:endParaRPr>
                    </a:p>
                  </a:txBody>
                  <a:tcPr/>
                </a:tc>
                <a:extLst>
                  <a:ext uri="{0D108BD9-81ED-4DB2-BD59-A6C34878D82A}">
                    <a16:rowId xmlns:a16="http://schemas.microsoft.com/office/drawing/2014/main" xmlns="" val="10004"/>
                  </a:ext>
                </a:extLst>
              </a:tr>
              <a:tr h="30081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err="1" smtClean="0">
                          <a:latin typeface="Cambria" panose="02040503050406030204" pitchFamily="18" charset="0"/>
                        </a:rPr>
                        <a:t>MiddlePoints</a:t>
                      </a:r>
                      <a:endParaRPr lang="en-US" sz="2000" dirty="0" smtClean="0">
                        <a:latin typeface="Cambria" panose="02040503050406030204" pitchFamily="18" charset="0"/>
                      </a:endParaRPr>
                    </a:p>
                  </a:txBody>
                  <a:tcPr/>
                </a:tc>
                <a:extLst>
                  <a:ext uri="{0D108BD9-81ED-4DB2-BD59-A6C34878D82A}">
                    <a16:rowId xmlns:a16="http://schemas.microsoft.com/office/drawing/2014/main" xmlns="" val="10005"/>
                  </a:ext>
                </a:extLst>
              </a:tr>
            </a:tbl>
          </a:graphicData>
        </a:graphic>
      </p:graphicFrame>
      <p:cxnSp>
        <p:nvCxnSpPr>
          <p:cNvPr id="7" name="Straight Connector 6"/>
          <p:cNvCxnSpPr>
            <a:stCxn id="5" idx="3"/>
            <a:endCxn id="6" idx="1"/>
          </p:cNvCxnSpPr>
          <p:nvPr/>
        </p:nvCxnSpPr>
        <p:spPr>
          <a:xfrm>
            <a:off x="1756022" y="2928348"/>
            <a:ext cx="1595823" cy="0"/>
          </a:xfrm>
          <a:prstGeom prst="line">
            <a:avLst/>
          </a:prstGeom>
          <a:ln w="28575"/>
        </p:spPr>
        <p:style>
          <a:lnRef idx="3">
            <a:schemeClr val="accent1"/>
          </a:lnRef>
          <a:fillRef idx="0">
            <a:schemeClr val="accent1"/>
          </a:fillRef>
          <a:effectRef idx="2">
            <a:schemeClr val="accent1"/>
          </a:effectRef>
          <a:fontRef idx="minor">
            <a:schemeClr val="tx1"/>
          </a:fontRef>
        </p:style>
      </p:cxnSp>
      <p:sp>
        <p:nvSpPr>
          <p:cNvPr id="8" name="TextBox 7"/>
          <p:cNvSpPr txBox="1"/>
          <p:nvPr/>
        </p:nvSpPr>
        <p:spPr>
          <a:xfrm>
            <a:off x="6722607" y="2105988"/>
            <a:ext cx="30168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1</a:t>
            </a:r>
            <a:endParaRPr kumimoji="0" lang="en-US" sz="1800" b="0" i="0" u="none" strike="noStrike" kern="0" cap="none" spc="0" normalizeH="0" baseline="0" noProof="0" dirty="0">
              <a:ln>
                <a:noFill/>
              </a:ln>
              <a:solidFill>
                <a:sysClr val="windowText" lastClr="000000"/>
              </a:solidFill>
              <a:effectLst/>
              <a:uLnTx/>
              <a:uFillTx/>
            </a:endParaRPr>
          </a:p>
        </p:txBody>
      </p:sp>
      <p:cxnSp>
        <p:nvCxnSpPr>
          <p:cNvPr id="9" name="Straight Connector 8"/>
          <p:cNvCxnSpPr/>
          <p:nvPr/>
        </p:nvCxnSpPr>
        <p:spPr>
          <a:xfrm>
            <a:off x="5143500" y="2420130"/>
            <a:ext cx="1887362" cy="0"/>
          </a:xfrm>
          <a:prstGeom prst="line">
            <a:avLst/>
          </a:prstGeom>
          <a:ln w="28575"/>
        </p:spPr>
        <p:style>
          <a:lnRef idx="3">
            <a:schemeClr val="accent1"/>
          </a:lnRef>
          <a:fillRef idx="0">
            <a:schemeClr val="accent1"/>
          </a:fillRef>
          <a:effectRef idx="2">
            <a:schemeClr val="accent1"/>
          </a:effectRef>
          <a:fontRef idx="minor">
            <a:schemeClr val="tx1"/>
          </a:fontRef>
        </p:style>
      </p:cxnSp>
      <p:sp>
        <p:nvSpPr>
          <p:cNvPr id="10" name="TextBox 9"/>
          <p:cNvSpPr txBox="1"/>
          <p:nvPr/>
        </p:nvSpPr>
        <p:spPr>
          <a:xfrm>
            <a:off x="1672596" y="2621596"/>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11" name="TextBox 10"/>
          <p:cNvSpPr txBox="1"/>
          <p:nvPr/>
        </p:nvSpPr>
        <p:spPr>
          <a:xfrm>
            <a:off x="5619046" y="2093554"/>
            <a:ext cx="64953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smtClean="0">
                <a:ln>
                  <a:noFill/>
                </a:ln>
                <a:solidFill>
                  <a:sysClr val="windowText" lastClr="000000"/>
                </a:solidFill>
                <a:effectLst/>
                <a:uLnTx/>
                <a:uFillTx/>
                <a:latin typeface="Cambria" panose="02040503050406030204" pitchFamily="18" charset="0"/>
              </a:rPr>
              <a:t>start</a:t>
            </a:r>
            <a:endParaRPr kumimoji="0" lang="en-US"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cxnSp>
        <p:nvCxnSpPr>
          <p:cNvPr id="12" name="Straight Connector 11"/>
          <p:cNvCxnSpPr/>
          <p:nvPr/>
        </p:nvCxnSpPr>
        <p:spPr>
          <a:xfrm>
            <a:off x="5137265" y="2942533"/>
            <a:ext cx="1893597" cy="0"/>
          </a:xfrm>
          <a:prstGeom prst="line">
            <a:avLst/>
          </a:prstGeom>
          <a:ln w="28575"/>
        </p:spPr>
        <p:style>
          <a:lnRef idx="3">
            <a:schemeClr val="accent1"/>
          </a:lnRef>
          <a:fillRef idx="0">
            <a:schemeClr val="accent1"/>
          </a:fillRef>
          <a:effectRef idx="2">
            <a:schemeClr val="accent1"/>
          </a:effectRef>
          <a:fontRef idx="minor">
            <a:schemeClr val="tx1"/>
          </a:fontRef>
        </p:style>
      </p:cxnSp>
      <p:sp>
        <p:nvSpPr>
          <p:cNvPr id="13" name="TextBox 12"/>
          <p:cNvSpPr txBox="1"/>
          <p:nvPr/>
        </p:nvSpPr>
        <p:spPr>
          <a:xfrm>
            <a:off x="5646666" y="2599429"/>
            <a:ext cx="61266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smtClean="0">
                <a:ln>
                  <a:noFill/>
                </a:ln>
                <a:solidFill>
                  <a:sysClr val="windowText" lastClr="000000"/>
                </a:solidFill>
                <a:effectLst/>
                <a:uLnTx/>
                <a:uFillTx/>
                <a:latin typeface="Cambria" panose="02040503050406030204" pitchFamily="18" charset="0"/>
              </a:rPr>
              <a:t>stop</a:t>
            </a:r>
            <a:endParaRPr kumimoji="0" lang="en-US"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14" name="TextBox 13"/>
          <p:cNvSpPr txBox="1"/>
          <p:nvPr/>
        </p:nvSpPr>
        <p:spPr>
          <a:xfrm>
            <a:off x="6525610" y="2621596"/>
            <a:ext cx="53412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0..1</a:t>
            </a:r>
            <a:endParaRPr kumimoji="0" lang="en-US" sz="1800" b="0" i="0" u="none" strike="noStrike" kern="0" cap="none" spc="0" normalizeH="0" baseline="0" noProof="0" dirty="0">
              <a:ln>
                <a:noFill/>
              </a:ln>
              <a:solidFill>
                <a:sysClr val="windowText" lastClr="000000"/>
              </a:solidFill>
              <a:effectLst/>
              <a:uLnTx/>
              <a:uFillTx/>
            </a:endParaRPr>
          </a:p>
        </p:txBody>
      </p:sp>
      <mc:AlternateContent xmlns:mc="http://schemas.openxmlformats.org/markup-compatibility/2006">
        <mc:Choice xmlns:a14="http://schemas.microsoft.com/office/drawing/2010/main" Requires="a14">
          <p:sp>
            <p:nvSpPr>
              <p:cNvPr id="15" name="TextBox 14"/>
              <p:cNvSpPr txBox="1"/>
              <p:nvPr/>
            </p:nvSpPr>
            <p:spPr>
              <a:xfrm>
                <a:off x="3103380" y="2662886"/>
                <a:ext cx="248465" cy="276999"/>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rPr>
                        <m:t>∞</m:t>
                      </m:r>
                    </m:oMath>
                  </m:oMathPara>
                </a14:m>
                <a:endParaRPr kumimoji="0" lang="en-US" sz="1800" b="0" i="0" u="none" strike="noStrike" kern="0" cap="none" spc="0" normalizeH="0" baseline="0" noProof="0" dirty="0">
                  <a:ln>
                    <a:noFill/>
                  </a:ln>
                  <a:solidFill>
                    <a:sysClr val="windowText" lastClr="000000"/>
                  </a:solidFill>
                  <a:effectLst/>
                  <a:uLnTx/>
                  <a:uFillTx/>
                </a:endParaRPr>
              </a:p>
            </p:txBody>
          </p:sp>
        </mc:Choice>
        <mc:Fallback>
          <p:sp>
            <p:nvSpPr>
              <p:cNvPr id="15" name="TextBox 14"/>
              <p:cNvSpPr txBox="1">
                <a:spLocks noRot="1" noChangeAspect="1" noMove="1" noResize="1" noEditPoints="1" noAdjustHandles="1" noChangeArrowheads="1" noChangeShapeType="1" noTextEdit="1"/>
              </p:cNvSpPr>
              <p:nvPr/>
            </p:nvSpPr>
            <p:spPr>
              <a:xfrm>
                <a:off x="3103380" y="2662886"/>
                <a:ext cx="248465" cy="276999"/>
              </a:xfrm>
              <a:prstGeom prst="rect">
                <a:avLst/>
              </a:prstGeom>
              <a:blipFill rotWithShape="0">
                <a:blip r:embed="rId3"/>
                <a:stretch>
                  <a:fillRect l="-12195" r="-1219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p:cNvSpPr txBox="1"/>
              <p:nvPr/>
            </p:nvSpPr>
            <p:spPr>
              <a:xfrm>
                <a:off x="5149735" y="2189834"/>
                <a:ext cx="248465" cy="276999"/>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rPr>
                        <m:t>∞</m:t>
                      </m:r>
                    </m:oMath>
                  </m:oMathPara>
                </a14:m>
                <a:endParaRPr kumimoji="0" lang="en-US" sz="1800" b="0" i="0" u="none" strike="noStrike" kern="0" cap="none" spc="0" normalizeH="0" baseline="0" noProof="0" dirty="0">
                  <a:ln>
                    <a:noFill/>
                  </a:ln>
                  <a:solidFill>
                    <a:sysClr val="windowText" lastClr="000000"/>
                  </a:solidFill>
                  <a:effectLst/>
                  <a:uLnTx/>
                  <a:uFillTx/>
                </a:endParaRPr>
              </a:p>
            </p:txBody>
          </p:sp>
        </mc:Choice>
        <mc:Fallback xmlns="">
          <p:sp>
            <p:nvSpPr>
              <p:cNvPr id="16" name="TextBox 15"/>
              <p:cNvSpPr txBox="1">
                <a:spLocks noRot="1" noChangeAspect="1" noMove="1" noResize="1" noEditPoints="1" noAdjustHandles="1" noChangeArrowheads="1" noChangeShapeType="1" noTextEdit="1"/>
              </p:cNvSpPr>
              <p:nvPr/>
            </p:nvSpPr>
            <p:spPr>
              <a:xfrm>
                <a:off x="5149735" y="2189834"/>
                <a:ext cx="248465" cy="276999"/>
              </a:xfrm>
              <a:prstGeom prst="rect">
                <a:avLst/>
              </a:prstGeom>
              <a:blipFill rotWithShape="0">
                <a:blip r:embed="rId4"/>
                <a:stretch>
                  <a:fillRect l="-14634" r="-975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7" name="TextBox 16"/>
              <p:cNvSpPr txBox="1"/>
              <p:nvPr/>
            </p:nvSpPr>
            <p:spPr>
              <a:xfrm>
                <a:off x="5131925" y="2691046"/>
                <a:ext cx="248465" cy="276999"/>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rPr>
                        <m:t>∞</m:t>
                      </m:r>
                    </m:oMath>
                  </m:oMathPara>
                </a14:m>
                <a:endParaRPr kumimoji="0" lang="en-US" sz="1800" b="0" i="0" u="none" strike="noStrike" kern="0" cap="none" spc="0" normalizeH="0" baseline="0" noProof="0" dirty="0">
                  <a:ln>
                    <a:noFill/>
                  </a:ln>
                  <a:solidFill>
                    <a:sysClr val="windowText" lastClr="000000"/>
                  </a:solidFill>
                  <a:effectLst/>
                  <a:uLnTx/>
                  <a:uFillTx/>
                </a:endParaRPr>
              </a:p>
            </p:txBody>
          </p:sp>
        </mc:Choice>
        <mc:Fallback>
          <p:sp>
            <p:nvSpPr>
              <p:cNvPr id="17" name="TextBox 16"/>
              <p:cNvSpPr txBox="1">
                <a:spLocks noRot="1" noChangeAspect="1" noMove="1" noResize="1" noEditPoints="1" noAdjustHandles="1" noChangeArrowheads="1" noChangeShapeType="1" noTextEdit="1"/>
              </p:cNvSpPr>
              <p:nvPr/>
            </p:nvSpPr>
            <p:spPr>
              <a:xfrm>
                <a:off x="5131925" y="2691046"/>
                <a:ext cx="248465" cy="276999"/>
              </a:xfrm>
              <a:prstGeom prst="rect">
                <a:avLst/>
              </a:prstGeom>
              <a:blipFill rotWithShape="0">
                <a:blip r:embed="rId5"/>
                <a:stretch>
                  <a:fillRect l="-14634" r="-9756"/>
                </a:stretch>
              </a:blipFill>
            </p:spPr>
            <p:txBody>
              <a:bodyPr/>
              <a:lstStyle/>
              <a:p>
                <a:r>
                  <a:rPr lang="en-US">
                    <a:noFill/>
                  </a:rPr>
                  <a:t> </a:t>
                </a:r>
              </a:p>
            </p:txBody>
          </p:sp>
        </mc:Fallback>
      </mc:AlternateContent>
      <p:sp>
        <p:nvSpPr>
          <p:cNvPr id="18" name="TextBox 17"/>
          <p:cNvSpPr txBox="1"/>
          <p:nvPr/>
        </p:nvSpPr>
        <p:spPr>
          <a:xfrm>
            <a:off x="2068928" y="2616720"/>
            <a:ext cx="1008609"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smtClean="0">
                <a:ln>
                  <a:noFill/>
                </a:ln>
                <a:solidFill>
                  <a:sysClr val="windowText" lastClr="000000"/>
                </a:solidFill>
                <a:effectLst/>
                <a:uLnTx/>
                <a:uFillTx/>
                <a:latin typeface="Cambria" panose="02040503050406030204" pitchFamily="18" charset="0"/>
              </a:rPr>
              <a:t>includes</a:t>
            </a:r>
            <a:endParaRPr kumimoji="0" lang="en-US"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25" name="Slide Number Placeholder 24"/>
          <p:cNvSpPr>
            <a:spLocks noGrp="1"/>
          </p:cNvSpPr>
          <p:nvPr>
            <p:ph type="sldNum" sz="quarter" idx="12"/>
          </p:nvPr>
        </p:nvSpPr>
        <p:spPr/>
        <p:txBody>
          <a:bodyPr/>
          <a:lstStyle/>
          <a:p>
            <a:fld id="{0E8E0603-4C39-4EF1-A0FE-816FABFA11C3}" type="slidenum">
              <a:rPr lang="en-US" smtClean="0"/>
              <a:t>32</a:t>
            </a:fld>
            <a:endParaRPr lang="en-US"/>
          </a:p>
        </p:txBody>
      </p:sp>
    </p:spTree>
    <p:extLst>
      <p:ext uri="{BB962C8B-B14F-4D97-AF65-F5344CB8AC3E}">
        <p14:creationId xmlns:p14="http://schemas.microsoft.com/office/powerpoint/2010/main" val="357226762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500" b="0" i="0" u="none" strike="noStrike" kern="0" cap="none" spc="0" normalizeH="0" baseline="0" noProof="0" dirty="0" smtClean="0">
                <a:ln>
                  <a:noFill/>
                </a:ln>
                <a:solidFill>
                  <a:schemeClr val="bg1"/>
                </a:solidFill>
                <a:effectLst/>
                <a:uLnTx/>
                <a:uFillTx/>
                <a:latin typeface="Cambria" panose="02040503050406030204" pitchFamily="18" charset="0"/>
              </a:rPr>
              <a:t>TRIP</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chemeClr val="bg1"/>
                </a:solidFill>
                <a:effectLst/>
                <a:uLnTx/>
                <a:uFillTx/>
                <a:latin typeface="Cambria" panose="02040503050406030204" pitchFamily="18" charset="0"/>
              </a:rPr>
              <a:t>Trip: represent start time and end time of route.</a:t>
            </a:r>
            <a:endParaRPr kumimoji="0" lang="en-US" sz="2800" b="0" i="0" u="none" strike="noStrike" kern="0" cap="none" spc="0" normalizeH="0" baseline="0" noProof="0" dirty="0">
              <a:ln>
                <a:noFill/>
              </a:ln>
              <a:solidFill>
                <a:schemeClr val="bg1"/>
              </a:solidFill>
              <a:effectLst/>
              <a:uLnTx/>
              <a:uFillTx/>
              <a:latin typeface="Cambria" panose="02040503050406030204" pitchFamily="18" charset="0"/>
            </a:endParaRPr>
          </a:p>
        </p:txBody>
      </p:sp>
      <p:sp>
        <p:nvSpPr>
          <p:cNvPr id="3" name="Slide Number Placeholder 2"/>
          <p:cNvSpPr>
            <a:spLocks noGrp="1"/>
          </p:cNvSpPr>
          <p:nvPr>
            <p:ph type="sldNum" sz="quarter" idx="12"/>
          </p:nvPr>
        </p:nvSpPr>
        <p:spPr/>
        <p:txBody>
          <a:bodyPr/>
          <a:lstStyle/>
          <a:p>
            <a:fld id="{0E8E0603-4C39-4EF1-A0FE-816FABFA11C3}" type="slidenum">
              <a:rPr lang="en-US" smtClean="0"/>
              <a:t>33</a:t>
            </a:fld>
            <a:endParaRPr lang="en-US"/>
          </a:p>
        </p:txBody>
      </p:sp>
    </p:spTree>
    <p:extLst>
      <p:ext uri="{BB962C8B-B14F-4D97-AF65-F5344CB8AC3E}">
        <p14:creationId xmlns:p14="http://schemas.microsoft.com/office/powerpoint/2010/main" val="54045592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0740" y="2392680"/>
            <a:ext cx="7544508" cy="3116580"/>
          </a:xfrm>
          <a:prstGeom prst="rect">
            <a:avLst/>
          </a:prstGeom>
        </p:spPr>
      </p:pic>
      <p:sp>
        <p:nvSpPr>
          <p:cNvPr id="6" name="Rectangle 5"/>
          <p:cNvSpPr/>
          <p:nvPr/>
        </p:nvSpPr>
        <p:spPr>
          <a:xfrm>
            <a:off x="269240" y="2217420"/>
            <a:ext cx="8534400" cy="41529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 name="Rectangle 6"/>
          <p:cNvSpPr/>
          <p:nvPr/>
        </p:nvSpPr>
        <p:spPr>
          <a:xfrm>
            <a:off x="1989909" y="5755124"/>
            <a:ext cx="5093061"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chemeClr val="accent1">
                    <a:lumMod val="75000"/>
                  </a:schemeClr>
                </a:solidFill>
                <a:effectLst/>
                <a:uLnTx/>
                <a:uFillTx/>
                <a:latin typeface="Cambria" panose="02040503050406030204" pitchFamily="18" charset="0"/>
              </a:rPr>
              <a:t>http://buyttphcm.com.vn/TTLT.aspx</a:t>
            </a:r>
          </a:p>
        </p:txBody>
      </p:sp>
      <p:sp>
        <p:nvSpPr>
          <p:cNvPr id="8" name="Rectangle 7"/>
          <p:cNvSpPr/>
          <p:nvPr/>
        </p:nvSpPr>
        <p:spPr>
          <a:xfrm>
            <a:off x="7127240" y="3093720"/>
            <a:ext cx="609600" cy="342900"/>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aphicFrame>
        <p:nvGraphicFramePr>
          <p:cNvPr id="9" name="Table 8"/>
          <p:cNvGraphicFramePr>
            <a:graphicFrameLocks noGrp="1"/>
          </p:cNvGraphicFramePr>
          <p:nvPr>
            <p:extLst>
              <p:ext uri="{D42A27DB-BD31-4B8C-83A1-F6EECF244321}">
                <p14:modId xmlns:p14="http://schemas.microsoft.com/office/powerpoint/2010/main" val="335406372"/>
              </p:ext>
            </p:extLst>
          </p:nvPr>
        </p:nvGraphicFramePr>
        <p:xfrm>
          <a:off x="3490232" y="343494"/>
          <a:ext cx="1672076" cy="1594491"/>
        </p:xfrm>
        <a:graphic>
          <a:graphicData uri="http://schemas.openxmlformats.org/drawingml/2006/table">
            <a:tbl>
              <a:tblPr firstRow="1" bandRow="1">
                <a:tableStyleId>{21E4AEA4-8DFA-4A89-87EB-49C32662AFE0}</a:tableStyleId>
              </a:tblPr>
              <a:tblGrid>
                <a:gridCol w="1672076">
                  <a:extLst>
                    <a:ext uri="{9D8B030D-6E8A-4147-A177-3AD203B41FA5}">
                      <a16:colId xmlns:a16="http://schemas.microsoft.com/office/drawing/2014/main" xmlns="" val="20000"/>
                    </a:ext>
                  </a:extLst>
                </a:gridCol>
              </a:tblGrid>
              <a:tr h="382903">
                <a:tc>
                  <a:txBody>
                    <a:bodyPr/>
                    <a:lstStyle/>
                    <a:p>
                      <a:pPr algn="ctr"/>
                      <a:r>
                        <a:rPr lang="en-US" sz="2000" dirty="0" smtClean="0">
                          <a:latin typeface="Cambria" panose="02040503050406030204" pitchFamily="18" charset="0"/>
                        </a:rPr>
                        <a:t>Route</a:t>
                      </a:r>
                      <a:endParaRPr lang="en-US" sz="2000" dirty="0">
                        <a:latin typeface="Cambria" panose="02040503050406030204" pitchFamily="18" charset="0"/>
                      </a:endParaRPr>
                    </a:p>
                  </a:txBody>
                  <a:tcPr/>
                </a:tc>
                <a:extLst>
                  <a:ext uri="{0D108BD9-81ED-4DB2-BD59-A6C34878D82A}">
                    <a16:rowId xmlns:a16="http://schemas.microsoft.com/office/drawing/2014/main" xmlns="" val="10000"/>
                  </a:ext>
                </a:extLst>
              </a:tr>
              <a:tr h="382903">
                <a:tc>
                  <a:txBody>
                    <a:bodyPr/>
                    <a:lstStyle/>
                    <a:p>
                      <a:r>
                        <a:rPr lang="en-US" sz="2000" dirty="0" err="1" smtClean="0">
                          <a:latin typeface="Cambria" panose="02040503050406030204" pitchFamily="18" charset="0"/>
                        </a:rPr>
                        <a:t>RouteType</a:t>
                      </a:r>
                      <a:endParaRPr lang="en-US" sz="2000" dirty="0">
                        <a:latin typeface="Cambria" panose="02040503050406030204" pitchFamily="18" charset="0"/>
                      </a:endParaRPr>
                    </a:p>
                  </a:txBody>
                  <a:tcPr/>
                </a:tc>
                <a:extLst>
                  <a:ext uri="{0D108BD9-81ED-4DB2-BD59-A6C34878D82A}">
                    <a16:rowId xmlns:a16="http://schemas.microsoft.com/office/drawing/2014/main" xmlns="" val="10001"/>
                  </a:ext>
                </a:extLst>
              </a:tr>
              <a:tr h="382903">
                <a:tc>
                  <a:txBody>
                    <a:bodyPr/>
                    <a:lstStyle/>
                    <a:p>
                      <a:r>
                        <a:rPr lang="en-US" sz="2000" dirty="0" err="1" smtClean="0">
                          <a:latin typeface="Cambria" panose="02040503050406030204" pitchFamily="18" charset="0"/>
                        </a:rPr>
                        <a:t>RouteNo</a:t>
                      </a:r>
                      <a:endParaRPr lang="en-US" sz="2000" dirty="0">
                        <a:latin typeface="Cambria" panose="02040503050406030204" pitchFamily="18" charset="0"/>
                      </a:endParaRPr>
                    </a:p>
                  </a:txBody>
                  <a:tcPr/>
                </a:tc>
                <a:extLst>
                  <a:ext uri="{0D108BD9-81ED-4DB2-BD59-A6C34878D82A}">
                    <a16:rowId xmlns:a16="http://schemas.microsoft.com/office/drawing/2014/main" xmlns="" val="10002"/>
                  </a:ext>
                </a:extLst>
              </a:tr>
              <a:tr h="405771">
                <a:tc>
                  <a:txBody>
                    <a:bodyPr/>
                    <a:lstStyle/>
                    <a:p>
                      <a:r>
                        <a:rPr lang="en-US" sz="2000" dirty="0" err="1" smtClean="0">
                          <a:latin typeface="Cambria" panose="02040503050406030204" pitchFamily="18" charset="0"/>
                        </a:rPr>
                        <a:t>RouteName</a:t>
                      </a:r>
                      <a:endParaRPr lang="en-US" sz="2000" dirty="0">
                        <a:latin typeface="Cambria" panose="02040503050406030204" pitchFamily="18" charset="0"/>
                      </a:endParaRPr>
                    </a:p>
                  </a:txBody>
                  <a:tcPr/>
                </a:tc>
                <a:extLst>
                  <a:ext uri="{0D108BD9-81ED-4DB2-BD59-A6C34878D82A}">
                    <a16:rowId xmlns:a16="http://schemas.microsoft.com/office/drawing/2014/main" xmlns="" val="10003"/>
                  </a:ext>
                </a:extLst>
              </a:tr>
            </a:tbl>
          </a:graphicData>
        </a:graphic>
      </p:graphicFrame>
      <p:cxnSp>
        <p:nvCxnSpPr>
          <p:cNvPr id="14" name="Straight Arrow Connector 13"/>
          <p:cNvCxnSpPr/>
          <p:nvPr/>
        </p:nvCxnSpPr>
        <p:spPr>
          <a:xfrm flipH="1">
            <a:off x="1270000" y="1319530"/>
            <a:ext cx="2306577" cy="193167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pic>
        <p:nvPicPr>
          <p:cNvPr id="3" name="Picture 2"/>
          <p:cNvPicPr>
            <a:picLocks noChangeAspect="1"/>
          </p:cNvPicPr>
          <p:nvPr/>
        </p:nvPicPr>
        <p:blipFill>
          <a:blip r:embed="rId4"/>
          <a:stretch>
            <a:fillRect/>
          </a:stretch>
        </p:blipFill>
        <p:spPr>
          <a:xfrm>
            <a:off x="5972175" y="655261"/>
            <a:ext cx="2800350" cy="1076325"/>
          </a:xfrm>
          <a:prstGeom prst="rect">
            <a:avLst/>
          </a:prstGeom>
        </p:spPr>
      </p:pic>
      <p:cxnSp>
        <p:nvCxnSpPr>
          <p:cNvPr id="11" name="Straight Connector 10"/>
          <p:cNvCxnSpPr/>
          <p:nvPr/>
        </p:nvCxnSpPr>
        <p:spPr>
          <a:xfrm flipV="1">
            <a:off x="7234177" y="1597306"/>
            <a:ext cx="1" cy="1653894"/>
          </a:xfrm>
          <a:prstGeom prst="line">
            <a:avLst/>
          </a:prstGeom>
        </p:spPr>
        <p:style>
          <a:lnRef idx="3">
            <a:schemeClr val="accent2"/>
          </a:lnRef>
          <a:fillRef idx="0">
            <a:schemeClr val="accent2"/>
          </a:fillRef>
          <a:effectRef idx="2">
            <a:schemeClr val="accent2"/>
          </a:effectRef>
          <a:fontRef idx="minor">
            <a:schemeClr val="tx1"/>
          </a:fontRef>
        </p:style>
      </p:cxnSp>
      <p:sp>
        <p:nvSpPr>
          <p:cNvPr id="13" name="Slide Number Placeholder 12"/>
          <p:cNvSpPr>
            <a:spLocks noGrp="1"/>
          </p:cNvSpPr>
          <p:nvPr>
            <p:ph type="sldNum" sz="quarter" idx="12"/>
          </p:nvPr>
        </p:nvSpPr>
        <p:spPr/>
        <p:txBody>
          <a:bodyPr/>
          <a:lstStyle/>
          <a:p>
            <a:fld id="{0E8E0603-4C39-4EF1-A0FE-816FABFA11C3}" type="slidenum">
              <a:rPr lang="en-US" smtClean="0"/>
              <a:t>34</a:t>
            </a:fld>
            <a:endParaRPr lang="en-US"/>
          </a:p>
        </p:txBody>
      </p:sp>
    </p:spTree>
    <p:extLst>
      <p:ext uri="{BB962C8B-B14F-4D97-AF65-F5344CB8AC3E}">
        <p14:creationId xmlns:p14="http://schemas.microsoft.com/office/powerpoint/2010/main" val="346544701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967961" y="1980842"/>
            <a:ext cx="244971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70C0"/>
                </a:solidFill>
                <a:effectLst/>
                <a:uLnTx/>
                <a:uFillTx/>
                <a:latin typeface="Cambria" panose="02040503050406030204" pitchFamily="18" charset="0"/>
              </a:rPr>
              <a:t>Time of route depart</a:t>
            </a:r>
            <a:endParaRPr kumimoji="0" lang="en-US" sz="20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5" name="Rectangle 4"/>
          <p:cNvSpPr/>
          <p:nvPr/>
        </p:nvSpPr>
        <p:spPr>
          <a:xfrm>
            <a:off x="4449098" y="2000804"/>
            <a:ext cx="2428870" cy="40011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B050"/>
                </a:solidFill>
                <a:effectLst/>
                <a:uLnTx/>
                <a:uFillTx/>
                <a:latin typeface="Cambria" panose="02040503050406030204" pitchFamily="18" charset="0"/>
              </a:rPr>
              <a:t>Time of </a:t>
            </a:r>
            <a:r>
              <a:rPr kumimoji="0" lang="en-US" sz="2000" b="0" i="0" u="none" strike="noStrike" kern="0" cap="none" spc="0" normalizeH="0" baseline="0" noProof="0" dirty="0">
                <a:ln>
                  <a:noFill/>
                </a:ln>
                <a:solidFill>
                  <a:srgbClr val="00B050"/>
                </a:solidFill>
                <a:effectLst/>
                <a:uLnTx/>
                <a:uFillTx/>
                <a:latin typeface="Cambria" panose="02040503050406030204" pitchFamily="18" charset="0"/>
              </a:rPr>
              <a:t>route </a:t>
            </a:r>
            <a:r>
              <a:rPr kumimoji="0" lang="en-US" sz="2000" b="0" i="0" u="none" strike="noStrike" kern="0" cap="none" spc="0" normalizeH="0" baseline="0" noProof="0" dirty="0" smtClean="0">
                <a:ln>
                  <a:noFill/>
                </a:ln>
                <a:solidFill>
                  <a:srgbClr val="00B050"/>
                </a:solidFill>
                <a:effectLst/>
                <a:uLnTx/>
                <a:uFillTx/>
                <a:latin typeface="Cambria" panose="02040503050406030204" pitchFamily="18" charset="0"/>
              </a:rPr>
              <a:t>return</a:t>
            </a:r>
            <a:endParaRPr kumimoji="0" lang="en-US" sz="20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l="-10" r="-1" b="42382"/>
          <a:stretch/>
        </p:blipFill>
        <p:spPr>
          <a:xfrm>
            <a:off x="254000" y="2537460"/>
            <a:ext cx="6744430" cy="3121660"/>
          </a:xfrm>
          <a:prstGeom prst="rect">
            <a:avLst/>
          </a:prstGeom>
        </p:spPr>
      </p:pic>
      <p:sp>
        <p:nvSpPr>
          <p:cNvPr id="7" name="Rectangle 6"/>
          <p:cNvSpPr/>
          <p:nvPr/>
        </p:nvSpPr>
        <p:spPr>
          <a:xfrm>
            <a:off x="1068414" y="2537460"/>
            <a:ext cx="2903220" cy="3263900"/>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8" name="Straight Connector 7"/>
          <p:cNvCxnSpPr>
            <a:stCxn id="4" idx="2"/>
          </p:cNvCxnSpPr>
          <p:nvPr/>
        </p:nvCxnSpPr>
        <p:spPr>
          <a:xfrm>
            <a:off x="2192816" y="2380952"/>
            <a:ext cx="0" cy="176470"/>
          </a:xfrm>
          <a:prstGeom prst="line">
            <a:avLst/>
          </a:prstGeom>
          <a:ln>
            <a:solidFill>
              <a:srgbClr val="0070C0"/>
            </a:solidFill>
          </a:ln>
        </p:spPr>
        <p:style>
          <a:lnRef idx="3">
            <a:schemeClr val="accent2"/>
          </a:lnRef>
          <a:fillRef idx="0">
            <a:schemeClr val="accent2"/>
          </a:fillRef>
          <a:effectRef idx="2">
            <a:schemeClr val="accent2"/>
          </a:effectRef>
          <a:fontRef idx="minor">
            <a:schemeClr val="tx1"/>
          </a:fontRef>
        </p:style>
      </p:cxnSp>
      <p:sp>
        <p:nvSpPr>
          <p:cNvPr id="9" name="Rectangle 8"/>
          <p:cNvSpPr/>
          <p:nvPr/>
        </p:nvSpPr>
        <p:spPr>
          <a:xfrm>
            <a:off x="4095210" y="2537460"/>
            <a:ext cx="2903220" cy="3263900"/>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0" name="Straight Connector 9"/>
          <p:cNvCxnSpPr>
            <a:stCxn id="5" idx="2"/>
          </p:cNvCxnSpPr>
          <p:nvPr/>
        </p:nvCxnSpPr>
        <p:spPr>
          <a:xfrm>
            <a:off x="5663533" y="2400914"/>
            <a:ext cx="0" cy="156508"/>
          </a:xfrm>
          <a:prstGeom prst="line">
            <a:avLst/>
          </a:prstGeom>
          <a:ln>
            <a:solidFill>
              <a:srgbClr val="00B050"/>
            </a:solidFill>
          </a:ln>
        </p:spPr>
        <p:style>
          <a:lnRef idx="3">
            <a:schemeClr val="accent2"/>
          </a:lnRef>
          <a:fillRef idx="0">
            <a:schemeClr val="accent2"/>
          </a:fillRef>
          <a:effectRef idx="2">
            <a:schemeClr val="accent2"/>
          </a:effectRef>
          <a:fontRef idx="minor">
            <a:schemeClr val="tx1"/>
          </a:fontRef>
        </p:style>
      </p:cxnSp>
      <p:graphicFrame>
        <p:nvGraphicFramePr>
          <p:cNvPr id="11" name="Table 10"/>
          <p:cNvGraphicFramePr>
            <a:graphicFrameLocks noGrp="1"/>
          </p:cNvGraphicFramePr>
          <p:nvPr>
            <p:extLst>
              <p:ext uri="{D42A27DB-BD31-4B8C-83A1-F6EECF244321}">
                <p14:modId xmlns:p14="http://schemas.microsoft.com/office/powerpoint/2010/main" val="1681924608"/>
              </p:ext>
            </p:extLst>
          </p:nvPr>
        </p:nvGraphicFramePr>
        <p:xfrm>
          <a:off x="6794832" y="445035"/>
          <a:ext cx="1749039" cy="792480"/>
        </p:xfrm>
        <a:graphic>
          <a:graphicData uri="http://schemas.openxmlformats.org/drawingml/2006/table">
            <a:tbl>
              <a:tblPr firstRow="1" bandRow="1">
                <a:tableStyleId>{21E4AEA4-8DFA-4A89-87EB-49C32662AFE0}</a:tableStyleId>
              </a:tblPr>
              <a:tblGrid>
                <a:gridCol w="1749039">
                  <a:extLst>
                    <a:ext uri="{9D8B030D-6E8A-4147-A177-3AD203B41FA5}">
                      <a16:colId xmlns:a16="http://schemas.microsoft.com/office/drawing/2014/main" xmlns="" val="20000"/>
                    </a:ext>
                  </a:extLst>
                </a:gridCol>
              </a:tblGrid>
              <a:tr h="371849">
                <a:tc>
                  <a:txBody>
                    <a:bodyPr/>
                    <a:lstStyle/>
                    <a:p>
                      <a:pPr algn="ctr"/>
                      <a:r>
                        <a:rPr lang="en-US" sz="2000" dirty="0" smtClean="0">
                          <a:latin typeface="Cambria" panose="02040503050406030204" pitchFamily="18" charset="0"/>
                        </a:rPr>
                        <a:t>Trip</a:t>
                      </a:r>
                      <a:endParaRPr lang="en-US" sz="2000" dirty="0">
                        <a:latin typeface="Cambria" panose="02040503050406030204" pitchFamily="18" charset="0"/>
                      </a:endParaRPr>
                    </a:p>
                  </a:txBody>
                  <a:tcPr/>
                </a:tc>
                <a:extLst>
                  <a:ext uri="{0D108BD9-81ED-4DB2-BD59-A6C34878D82A}">
                    <a16:rowId xmlns:a16="http://schemas.microsoft.com/office/drawing/2014/main" xmlns="" val="10000"/>
                  </a:ext>
                </a:extLst>
              </a:tr>
              <a:tr h="371849">
                <a:tc>
                  <a:txBody>
                    <a:bodyPr/>
                    <a:lstStyle/>
                    <a:p>
                      <a:r>
                        <a:rPr lang="en-US" sz="2000" dirty="0" err="1" smtClean="0">
                          <a:latin typeface="Cambria" panose="02040503050406030204" pitchFamily="18" charset="0"/>
                        </a:rPr>
                        <a:t>RouteID</a:t>
                      </a:r>
                      <a:endParaRPr lang="en-US" sz="2000" dirty="0">
                        <a:latin typeface="Cambria" panose="02040503050406030204" pitchFamily="18" charset="0"/>
                      </a:endParaRPr>
                    </a:p>
                  </a:txBody>
                  <a:tcPr/>
                </a:tc>
                <a:extLst>
                  <a:ext uri="{0D108BD9-81ED-4DB2-BD59-A6C34878D82A}">
                    <a16:rowId xmlns:a16="http://schemas.microsoft.com/office/drawing/2014/main" xmlns="" val="10001"/>
                  </a:ext>
                </a:extLst>
              </a:tr>
            </a:tbl>
          </a:graphicData>
        </a:graphic>
      </p:graphicFrame>
      <p:graphicFrame>
        <p:nvGraphicFramePr>
          <p:cNvPr id="13" name="Table 12"/>
          <p:cNvGraphicFramePr>
            <a:graphicFrameLocks noGrp="1"/>
          </p:cNvGraphicFramePr>
          <p:nvPr>
            <p:extLst>
              <p:ext uri="{D42A27DB-BD31-4B8C-83A1-F6EECF244321}">
                <p14:modId xmlns:p14="http://schemas.microsoft.com/office/powerpoint/2010/main" val="1420337285"/>
              </p:ext>
            </p:extLst>
          </p:nvPr>
        </p:nvGraphicFramePr>
        <p:xfrm>
          <a:off x="2805559" y="105114"/>
          <a:ext cx="1643539" cy="1608739"/>
        </p:xfrm>
        <a:graphic>
          <a:graphicData uri="http://schemas.openxmlformats.org/drawingml/2006/table">
            <a:tbl>
              <a:tblPr firstRow="1" bandRow="1">
                <a:tableStyleId>{21E4AEA4-8DFA-4A89-87EB-49C32662AFE0}</a:tableStyleId>
              </a:tblPr>
              <a:tblGrid>
                <a:gridCol w="1643539">
                  <a:extLst>
                    <a:ext uri="{9D8B030D-6E8A-4147-A177-3AD203B41FA5}">
                      <a16:colId xmlns:a16="http://schemas.microsoft.com/office/drawing/2014/main" xmlns="" val="20000"/>
                    </a:ext>
                  </a:extLst>
                </a:gridCol>
              </a:tblGrid>
              <a:tr h="378154">
                <a:tc>
                  <a:txBody>
                    <a:bodyPr/>
                    <a:lstStyle/>
                    <a:p>
                      <a:pPr algn="ctr"/>
                      <a:r>
                        <a:rPr lang="en-US" sz="2000" dirty="0" smtClean="0">
                          <a:latin typeface="Cambria" panose="02040503050406030204" pitchFamily="18" charset="0"/>
                        </a:rPr>
                        <a:t>Route</a:t>
                      </a:r>
                      <a:endParaRPr lang="en-US" sz="2000" dirty="0">
                        <a:latin typeface="Cambria" panose="02040503050406030204" pitchFamily="18" charset="0"/>
                      </a:endParaRPr>
                    </a:p>
                  </a:txBody>
                  <a:tcPr/>
                </a:tc>
                <a:extLst>
                  <a:ext uri="{0D108BD9-81ED-4DB2-BD59-A6C34878D82A}">
                    <a16:rowId xmlns:a16="http://schemas.microsoft.com/office/drawing/2014/main" xmlns="" val="10000"/>
                  </a:ext>
                </a:extLst>
              </a:tr>
              <a:tr h="378154">
                <a:tc>
                  <a:txBody>
                    <a:bodyPr/>
                    <a:lstStyle/>
                    <a:p>
                      <a:r>
                        <a:rPr lang="en-US" sz="2000" dirty="0" err="1" smtClean="0">
                          <a:latin typeface="Cambria" panose="02040503050406030204" pitchFamily="18" charset="0"/>
                        </a:rPr>
                        <a:t>RouteType</a:t>
                      </a:r>
                      <a:endParaRPr lang="en-US" sz="2000" dirty="0">
                        <a:latin typeface="Cambria" panose="02040503050406030204" pitchFamily="18" charset="0"/>
                      </a:endParaRPr>
                    </a:p>
                  </a:txBody>
                  <a:tcPr/>
                </a:tc>
                <a:extLst>
                  <a:ext uri="{0D108BD9-81ED-4DB2-BD59-A6C34878D82A}">
                    <a16:rowId xmlns:a16="http://schemas.microsoft.com/office/drawing/2014/main" xmlns="" val="10001"/>
                  </a:ext>
                </a:extLst>
              </a:tr>
              <a:tr h="378154">
                <a:tc>
                  <a:txBody>
                    <a:bodyPr/>
                    <a:lstStyle/>
                    <a:p>
                      <a:r>
                        <a:rPr lang="en-US" sz="2000" dirty="0" err="1" smtClean="0">
                          <a:latin typeface="Cambria" panose="02040503050406030204" pitchFamily="18" charset="0"/>
                        </a:rPr>
                        <a:t>RouteNo</a:t>
                      </a:r>
                      <a:endParaRPr lang="en-US" sz="2000" dirty="0">
                        <a:latin typeface="Cambria" panose="02040503050406030204" pitchFamily="18" charset="0"/>
                      </a:endParaRPr>
                    </a:p>
                  </a:txBody>
                  <a:tcPr/>
                </a:tc>
                <a:extLst>
                  <a:ext uri="{0D108BD9-81ED-4DB2-BD59-A6C34878D82A}">
                    <a16:rowId xmlns:a16="http://schemas.microsoft.com/office/drawing/2014/main" xmlns="" val="10002"/>
                  </a:ext>
                </a:extLst>
              </a:tr>
              <a:tr h="420019">
                <a:tc>
                  <a:txBody>
                    <a:bodyPr/>
                    <a:lstStyle/>
                    <a:p>
                      <a:r>
                        <a:rPr lang="en-US" sz="2000" dirty="0" err="1" smtClean="0">
                          <a:latin typeface="Cambria" panose="02040503050406030204" pitchFamily="18" charset="0"/>
                        </a:rPr>
                        <a:t>RouteName</a:t>
                      </a:r>
                      <a:endParaRPr lang="en-US" sz="2000" dirty="0">
                        <a:latin typeface="Cambria" panose="02040503050406030204" pitchFamily="18" charset="0"/>
                      </a:endParaRPr>
                    </a:p>
                  </a:txBody>
                  <a:tcPr/>
                </a:tc>
                <a:extLst>
                  <a:ext uri="{0D108BD9-81ED-4DB2-BD59-A6C34878D82A}">
                    <a16:rowId xmlns:a16="http://schemas.microsoft.com/office/drawing/2014/main" xmlns="" val="10003"/>
                  </a:ext>
                </a:extLst>
              </a:tr>
            </a:tbl>
          </a:graphicData>
        </a:graphic>
      </p:graphicFrame>
      <p:cxnSp>
        <p:nvCxnSpPr>
          <p:cNvPr id="15" name="Straight Connector 14"/>
          <p:cNvCxnSpPr>
            <a:endCxn id="4" idx="0"/>
          </p:cNvCxnSpPr>
          <p:nvPr/>
        </p:nvCxnSpPr>
        <p:spPr>
          <a:xfrm flipH="1">
            <a:off x="2192816" y="756562"/>
            <a:ext cx="512291" cy="1224280"/>
          </a:xfrm>
          <a:prstGeom prst="line">
            <a:avLst/>
          </a:prstGeom>
          <a:ln>
            <a:solidFill>
              <a:srgbClr val="FF0000"/>
            </a:solidFill>
          </a:ln>
        </p:spPr>
        <p:style>
          <a:lnRef idx="3">
            <a:schemeClr val="accent2"/>
          </a:lnRef>
          <a:fillRef idx="0">
            <a:schemeClr val="accent2"/>
          </a:fillRef>
          <a:effectRef idx="2">
            <a:schemeClr val="accent2"/>
          </a:effectRef>
          <a:fontRef idx="minor">
            <a:schemeClr val="tx1"/>
          </a:fontRef>
        </p:style>
      </p:cxnSp>
      <p:cxnSp>
        <p:nvCxnSpPr>
          <p:cNvPr id="16" name="Straight Connector 15"/>
          <p:cNvCxnSpPr>
            <a:endCxn id="5" idx="0"/>
          </p:cNvCxnSpPr>
          <p:nvPr/>
        </p:nvCxnSpPr>
        <p:spPr>
          <a:xfrm>
            <a:off x="4095210" y="756562"/>
            <a:ext cx="1568323" cy="1244242"/>
          </a:xfrm>
          <a:prstGeom prst="line">
            <a:avLst/>
          </a:prstGeom>
          <a:ln>
            <a:solidFill>
              <a:srgbClr val="FF0000"/>
            </a:solidFill>
          </a:ln>
        </p:spPr>
        <p:style>
          <a:lnRef idx="3">
            <a:schemeClr val="accent2"/>
          </a:lnRef>
          <a:fillRef idx="0">
            <a:schemeClr val="accent2"/>
          </a:fillRef>
          <a:effectRef idx="2">
            <a:schemeClr val="accent2"/>
          </a:effectRef>
          <a:fontRef idx="minor">
            <a:schemeClr val="tx1"/>
          </a:fontRef>
        </p:style>
      </p:cxnSp>
      <p:cxnSp>
        <p:nvCxnSpPr>
          <p:cNvPr id="23" name="Straight Connector 22"/>
          <p:cNvCxnSpPr>
            <a:endCxn id="11" idx="1"/>
          </p:cNvCxnSpPr>
          <p:nvPr/>
        </p:nvCxnSpPr>
        <p:spPr>
          <a:xfrm>
            <a:off x="4449098" y="816883"/>
            <a:ext cx="2345734" cy="24392"/>
          </a:xfrm>
          <a:prstGeom prst="line">
            <a:avLst/>
          </a:prstGeom>
        </p:spPr>
        <p:style>
          <a:lnRef idx="3">
            <a:schemeClr val="accent1"/>
          </a:lnRef>
          <a:fillRef idx="0">
            <a:schemeClr val="accent1"/>
          </a:fillRef>
          <a:effectRef idx="2">
            <a:schemeClr val="accent1"/>
          </a:effectRef>
          <a:fontRef idx="minor">
            <a:schemeClr val="tx1"/>
          </a:fontRef>
        </p:style>
      </p:cxnSp>
      <p:sp>
        <p:nvSpPr>
          <p:cNvPr id="28" name="TextBox 27"/>
          <p:cNvSpPr txBox="1"/>
          <p:nvPr/>
        </p:nvSpPr>
        <p:spPr>
          <a:xfrm>
            <a:off x="5170186" y="494685"/>
            <a:ext cx="1008609"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smtClean="0">
                <a:ln>
                  <a:noFill/>
                </a:ln>
                <a:solidFill>
                  <a:sysClr val="windowText" lastClr="000000"/>
                </a:solidFill>
                <a:effectLst/>
                <a:uLnTx/>
                <a:uFillTx/>
                <a:latin typeface="Cambria" panose="02040503050406030204" pitchFamily="18" charset="0"/>
              </a:rPr>
              <a:t>includes</a:t>
            </a:r>
            <a:endParaRPr kumimoji="0" lang="en-US"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29" name="TextBox 28"/>
          <p:cNvSpPr txBox="1"/>
          <p:nvPr/>
        </p:nvSpPr>
        <p:spPr>
          <a:xfrm>
            <a:off x="4404200" y="494685"/>
            <a:ext cx="30168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1</a:t>
            </a:r>
            <a:endParaRPr kumimoji="0" lang="en-US" sz="1800" b="0" i="0" u="none" strike="noStrike" kern="0" cap="none" spc="0" normalizeH="0" baseline="0" noProof="0" dirty="0">
              <a:ln>
                <a:noFill/>
              </a:ln>
              <a:solidFill>
                <a:sysClr val="windowText" lastClr="000000"/>
              </a:solidFill>
              <a:effectLst/>
              <a:uLnTx/>
              <a:uFillTx/>
            </a:endParaRPr>
          </a:p>
        </p:txBody>
      </p:sp>
      <mc:AlternateContent xmlns:mc="http://schemas.openxmlformats.org/markup-compatibility/2006">
        <mc:Choice xmlns:a14="http://schemas.microsoft.com/office/drawing/2010/main" Requires="a14">
          <p:sp>
            <p:nvSpPr>
              <p:cNvPr id="30" name="TextBox 29"/>
              <p:cNvSpPr txBox="1"/>
              <p:nvPr/>
            </p:nvSpPr>
            <p:spPr>
              <a:xfrm>
                <a:off x="6537330" y="556240"/>
                <a:ext cx="248465" cy="276999"/>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rPr>
                        <m:t>∞</m:t>
                      </m:r>
                    </m:oMath>
                  </m:oMathPara>
                </a14:m>
                <a:endParaRPr kumimoji="0" lang="en-US" sz="1800" b="0" i="0" u="none" strike="noStrike" kern="0" cap="none" spc="0" normalizeH="0" baseline="0" noProof="0" dirty="0">
                  <a:ln>
                    <a:noFill/>
                  </a:ln>
                  <a:solidFill>
                    <a:sysClr val="windowText" lastClr="000000"/>
                  </a:solidFill>
                  <a:effectLst/>
                  <a:uLnTx/>
                  <a:uFillTx/>
                </a:endParaRPr>
              </a:p>
            </p:txBody>
          </p:sp>
        </mc:Choice>
        <mc:Fallback>
          <p:sp>
            <p:nvSpPr>
              <p:cNvPr id="30" name="TextBox 29"/>
              <p:cNvSpPr txBox="1">
                <a:spLocks noRot="1" noChangeAspect="1" noMove="1" noResize="1" noEditPoints="1" noAdjustHandles="1" noChangeArrowheads="1" noChangeShapeType="1" noTextEdit="1"/>
              </p:cNvSpPr>
              <p:nvPr/>
            </p:nvSpPr>
            <p:spPr>
              <a:xfrm>
                <a:off x="6537330" y="556240"/>
                <a:ext cx="248465" cy="276999"/>
              </a:xfrm>
              <a:prstGeom prst="rect">
                <a:avLst/>
              </a:prstGeom>
              <a:blipFill rotWithShape="0">
                <a:blip r:embed="rId4"/>
                <a:stretch>
                  <a:fillRect l="-12195" r="-12195"/>
                </a:stretch>
              </a:blipFill>
            </p:spPr>
            <p:txBody>
              <a:bodyPr/>
              <a:lstStyle/>
              <a:p>
                <a:r>
                  <a:rPr lang="en-US">
                    <a:noFill/>
                  </a:rPr>
                  <a:t> </a:t>
                </a:r>
              </a:p>
            </p:txBody>
          </p:sp>
        </mc:Fallback>
      </mc:AlternateContent>
      <p:sp>
        <p:nvSpPr>
          <p:cNvPr id="24" name="Slide Number Placeholder 23"/>
          <p:cNvSpPr>
            <a:spLocks noGrp="1"/>
          </p:cNvSpPr>
          <p:nvPr>
            <p:ph type="sldNum" sz="quarter" idx="12"/>
          </p:nvPr>
        </p:nvSpPr>
        <p:spPr/>
        <p:txBody>
          <a:bodyPr/>
          <a:lstStyle/>
          <a:p>
            <a:fld id="{0E8E0603-4C39-4EF1-A0FE-816FABFA11C3}" type="slidenum">
              <a:rPr lang="en-US" smtClean="0"/>
              <a:t>35</a:t>
            </a:fld>
            <a:endParaRPr lang="en-US"/>
          </a:p>
        </p:txBody>
      </p:sp>
    </p:spTree>
    <p:extLst>
      <p:ext uri="{BB962C8B-B14F-4D97-AF65-F5344CB8AC3E}">
        <p14:creationId xmlns:p14="http://schemas.microsoft.com/office/powerpoint/2010/main" val="380253858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82264" y="251102"/>
            <a:ext cx="244971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70C0"/>
                </a:solidFill>
                <a:effectLst/>
                <a:uLnTx/>
                <a:uFillTx/>
                <a:latin typeface="Cambria" panose="02040503050406030204" pitchFamily="18" charset="0"/>
              </a:rPr>
              <a:t>Time of route depart</a:t>
            </a:r>
            <a:endParaRPr kumimoji="0" lang="en-US" sz="20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5" name="Rectangle 4"/>
          <p:cNvSpPr/>
          <p:nvPr/>
        </p:nvSpPr>
        <p:spPr>
          <a:xfrm>
            <a:off x="4588994" y="251102"/>
            <a:ext cx="2428870" cy="40011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B050"/>
                </a:solidFill>
                <a:effectLst/>
                <a:uLnTx/>
                <a:uFillTx/>
                <a:latin typeface="Cambria" panose="02040503050406030204" pitchFamily="18" charset="0"/>
              </a:rPr>
              <a:t>Time of </a:t>
            </a:r>
            <a:r>
              <a:rPr kumimoji="0" lang="en-US" sz="2000" b="0" i="0" u="none" strike="noStrike" kern="0" cap="none" spc="0" normalizeH="0" baseline="0" noProof="0" dirty="0">
                <a:ln>
                  <a:noFill/>
                </a:ln>
                <a:solidFill>
                  <a:srgbClr val="00B050"/>
                </a:solidFill>
                <a:effectLst/>
                <a:uLnTx/>
                <a:uFillTx/>
                <a:latin typeface="Cambria" panose="02040503050406030204" pitchFamily="18" charset="0"/>
              </a:rPr>
              <a:t>route </a:t>
            </a:r>
            <a:r>
              <a:rPr kumimoji="0" lang="en-US" sz="2000" b="0" i="0" u="none" strike="noStrike" kern="0" cap="none" spc="0" normalizeH="0" baseline="0" noProof="0" dirty="0" smtClean="0">
                <a:ln>
                  <a:noFill/>
                </a:ln>
                <a:solidFill>
                  <a:srgbClr val="00B050"/>
                </a:solidFill>
                <a:effectLst/>
                <a:uLnTx/>
                <a:uFillTx/>
                <a:latin typeface="Cambria" panose="02040503050406030204" pitchFamily="18" charset="0"/>
              </a:rPr>
              <a:t>return</a:t>
            </a:r>
            <a:endParaRPr kumimoji="0" lang="en-US" sz="20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156" y="807720"/>
            <a:ext cx="6743700" cy="5417820"/>
          </a:xfrm>
          <a:prstGeom prst="rect">
            <a:avLst/>
          </a:prstGeom>
        </p:spPr>
      </p:pic>
      <p:sp>
        <p:nvSpPr>
          <p:cNvPr id="7" name="Rectangle 6"/>
          <p:cNvSpPr/>
          <p:nvPr/>
        </p:nvSpPr>
        <p:spPr>
          <a:xfrm>
            <a:off x="1005840" y="807720"/>
            <a:ext cx="2903220" cy="5417820"/>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8" name="Straight Connector 7"/>
          <p:cNvCxnSpPr>
            <a:stCxn id="4" idx="2"/>
          </p:cNvCxnSpPr>
          <p:nvPr/>
        </p:nvCxnSpPr>
        <p:spPr>
          <a:xfrm flipH="1">
            <a:off x="1954930" y="651212"/>
            <a:ext cx="152189" cy="156508"/>
          </a:xfrm>
          <a:prstGeom prst="line">
            <a:avLst/>
          </a:prstGeom>
          <a:ln>
            <a:solidFill>
              <a:srgbClr val="0070C0"/>
            </a:solidFill>
          </a:ln>
        </p:spPr>
        <p:style>
          <a:lnRef idx="3">
            <a:schemeClr val="accent2"/>
          </a:lnRef>
          <a:fillRef idx="0">
            <a:schemeClr val="accent2"/>
          </a:fillRef>
          <a:effectRef idx="2">
            <a:schemeClr val="accent2"/>
          </a:effectRef>
          <a:fontRef idx="minor">
            <a:schemeClr val="tx1"/>
          </a:fontRef>
        </p:style>
      </p:cxnSp>
      <p:sp>
        <p:nvSpPr>
          <p:cNvPr id="9" name="Rectangle 8"/>
          <p:cNvSpPr/>
          <p:nvPr/>
        </p:nvSpPr>
        <p:spPr>
          <a:xfrm>
            <a:off x="4032636" y="807720"/>
            <a:ext cx="2903220" cy="5417820"/>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0" name="Straight Connector 9"/>
          <p:cNvCxnSpPr>
            <a:stCxn id="5" idx="2"/>
          </p:cNvCxnSpPr>
          <p:nvPr/>
        </p:nvCxnSpPr>
        <p:spPr>
          <a:xfrm flipH="1">
            <a:off x="5644315" y="651212"/>
            <a:ext cx="159114" cy="156508"/>
          </a:xfrm>
          <a:prstGeom prst="line">
            <a:avLst/>
          </a:prstGeom>
          <a:ln>
            <a:solidFill>
              <a:srgbClr val="00B050"/>
            </a:solidFill>
          </a:ln>
        </p:spPr>
        <p:style>
          <a:lnRef idx="3">
            <a:schemeClr val="accent2"/>
          </a:lnRef>
          <a:fillRef idx="0">
            <a:schemeClr val="accent2"/>
          </a:fillRef>
          <a:effectRef idx="2">
            <a:schemeClr val="accent2"/>
          </a:effectRef>
          <a:fontRef idx="minor">
            <a:schemeClr val="tx1"/>
          </a:fontRef>
        </p:style>
      </p:cxnSp>
      <p:graphicFrame>
        <p:nvGraphicFramePr>
          <p:cNvPr id="11" name="Table 10"/>
          <p:cNvGraphicFramePr>
            <a:graphicFrameLocks noGrp="1"/>
          </p:cNvGraphicFramePr>
          <p:nvPr>
            <p:extLst>
              <p:ext uri="{D42A27DB-BD31-4B8C-83A1-F6EECF244321}">
                <p14:modId xmlns:p14="http://schemas.microsoft.com/office/powerpoint/2010/main" val="3045936291"/>
              </p:ext>
            </p:extLst>
          </p:nvPr>
        </p:nvGraphicFramePr>
        <p:xfrm>
          <a:off x="7214359" y="807720"/>
          <a:ext cx="1749039" cy="1188720"/>
        </p:xfrm>
        <a:graphic>
          <a:graphicData uri="http://schemas.openxmlformats.org/drawingml/2006/table">
            <a:tbl>
              <a:tblPr firstRow="1" bandRow="1">
                <a:tableStyleId>{21E4AEA4-8DFA-4A89-87EB-49C32662AFE0}</a:tableStyleId>
              </a:tblPr>
              <a:tblGrid>
                <a:gridCol w="1749039">
                  <a:extLst>
                    <a:ext uri="{9D8B030D-6E8A-4147-A177-3AD203B41FA5}">
                      <a16:colId xmlns:a16="http://schemas.microsoft.com/office/drawing/2014/main" xmlns="" val="20000"/>
                    </a:ext>
                  </a:extLst>
                </a:gridCol>
              </a:tblGrid>
              <a:tr h="371849">
                <a:tc>
                  <a:txBody>
                    <a:bodyPr/>
                    <a:lstStyle/>
                    <a:p>
                      <a:pPr algn="ctr"/>
                      <a:r>
                        <a:rPr lang="en-US" sz="2000" dirty="0" smtClean="0">
                          <a:latin typeface="Cambria" panose="02040503050406030204" pitchFamily="18" charset="0"/>
                        </a:rPr>
                        <a:t>Trip</a:t>
                      </a:r>
                      <a:endParaRPr lang="en-US" sz="2000" dirty="0">
                        <a:latin typeface="Cambria" panose="02040503050406030204" pitchFamily="18" charset="0"/>
                      </a:endParaRPr>
                    </a:p>
                  </a:txBody>
                  <a:tcPr/>
                </a:tc>
                <a:extLst>
                  <a:ext uri="{0D108BD9-81ED-4DB2-BD59-A6C34878D82A}">
                    <a16:rowId xmlns:a16="http://schemas.microsoft.com/office/drawing/2014/main" xmlns="" val="10000"/>
                  </a:ext>
                </a:extLst>
              </a:tr>
              <a:tr h="371849">
                <a:tc>
                  <a:txBody>
                    <a:bodyPr/>
                    <a:lstStyle/>
                    <a:p>
                      <a:r>
                        <a:rPr lang="en-US" sz="2000" dirty="0" err="1" smtClean="0">
                          <a:latin typeface="Cambria" panose="02040503050406030204" pitchFamily="18" charset="0"/>
                        </a:rPr>
                        <a:t>RouteID</a:t>
                      </a:r>
                      <a:endParaRPr lang="en-US" sz="2000" dirty="0">
                        <a:latin typeface="Cambria" panose="02040503050406030204" pitchFamily="18" charset="0"/>
                      </a:endParaRPr>
                    </a:p>
                  </a:txBody>
                  <a:tcPr/>
                </a:tc>
                <a:extLst>
                  <a:ext uri="{0D108BD9-81ED-4DB2-BD59-A6C34878D82A}">
                    <a16:rowId xmlns:a16="http://schemas.microsoft.com/office/drawing/2014/main" xmlns="" val="10001"/>
                  </a:ext>
                </a:extLst>
              </a:tr>
              <a:tr h="371849">
                <a:tc>
                  <a:txBody>
                    <a:bodyPr/>
                    <a:lstStyle/>
                    <a:p>
                      <a:r>
                        <a:rPr lang="en-US" sz="2000" dirty="0" err="1" smtClean="0">
                          <a:latin typeface="Cambria" panose="02040503050406030204" pitchFamily="18" charset="0"/>
                        </a:rPr>
                        <a:t>TripNo</a:t>
                      </a:r>
                      <a:endParaRPr lang="en-US" sz="2000" dirty="0">
                        <a:latin typeface="Cambria" panose="02040503050406030204" pitchFamily="18" charset="0"/>
                      </a:endParaRPr>
                    </a:p>
                  </a:txBody>
                  <a:tcPr/>
                </a:tc>
                <a:extLst>
                  <a:ext uri="{0D108BD9-81ED-4DB2-BD59-A6C34878D82A}">
                    <a16:rowId xmlns:a16="http://schemas.microsoft.com/office/drawing/2014/main" xmlns="" val="10002"/>
                  </a:ext>
                </a:extLst>
              </a:tr>
            </a:tbl>
          </a:graphicData>
        </a:graphic>
      </p:graphicFrame>
      <p:cxnSp>
        <p:nvCxnSpPr>
          <p:cNvPr id="12" name="Straight Arrow Connector 11"/>
          <p:cNvCxnSpPr/>
          <p:nvPr/>
        </p:nvCxnSpPr>
        <p:spPr>
          <a:xfrm flipV="1">
            <a:off x="822960" y="1722120"/>
            <a:ext cx="6454140" cy="98298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3" name="Slide Number Placeholder 2"/>
          <p:cNvSpPr>
            <a:spLocks noGrp="1"/>
          </p:cNvSpPr>
          <p:nvPr>
            <p:ph type="sldNum" sz="quarter" idx="12"/>
          </p:nvPr>
        </p:nvSpPr>
        <p:spPr/>
        <p:txBody>
          <a:bodyPr/>
          <a:lstStyle/>
          <a:p>
            <a:fld id="{0E8E0603-4C39-4EF1-A0FE-816FABFA11C3}" type="slidenum">
              <a:rPr lang="en-US" smtClean="0"/>
              <a:t>36</a:t>
            </a:fld>
            <a:endParaRPr lang="en-US"/>
          </a:p>
        </p:txBody>
      </p:sp>
    </p:spTree>
    <p:extLst>
      <p:ext uri="{BB962C8B-B14F-4D97-AF65-F5344CB8AC3E}">
        <p14:creationId xmlns:p14="http://schemas.microsoft.com/office/powerpoint/2010/main" val="155650513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p:cNvSpPr txBox="1"/>
          <p:nvPr/>
        </p:nvSpPr>
        <p:spPr>
          <a:xfrm>
            <a:off x="1005840" y="251102"/>
            <a:ext cx="244971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70C0"/>
                </a:solidFill>
                <a:effectLst/>
                <a:uLnTx/>
                <a:uFillTx/>
                <a:latin typeface="Cambria" panose="02040503050406030204" pitchFamily="18" charset="0"/>
              </a:rPr>
              <a:t>Time of route depart</a:t>
            </a:r>
            <a:endParaRPr kumimoji="0" lang="en-US" sz="20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14" name="Rectangle 13"/>
          <p:cNvSpPr/>
          <p:nvPr/>
        </p:nvSpPr>
        <p:spPr>
          <a:xfrm>
            <a:off x="4588994" y="251102"/>
            <a:ext cx="2428870" cy="40011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B050"/>
                </a:solidFill>
                <a:effectLst/>
                <a:uLnTx/>
                <a:uFillTx/>
                <a:latin typeface="Cambria" panose="02040503050406030204" pitchFamily="18" charset="0"/>
              </a:rPr>
              <a:t>Time of </a:t>
            </a:r>
            <a:r>
              <a:rPr kumimoji="0" lang="en-US" sz="2000" b="0" i="0" u="none" strike="noStrike" kern="0" cap="none" spc="0" normalizeH="0" baseline="0" noProof="0" dirty="0">
                <a:ln>
                  <a:noFill/>
                </a:ln>
                <a:solidFill>
                  <a:srgbClr val="00B050"/>
                </a:solidFill>
                <a:effectLst/>
                <a:uLnTx/>
                <a:uFillTx/>
                <a:latin typeface="Cambria" panose="02040503050406030204" pitchFamily="18" charset="0"/>
              </a:rPr>
              <a:t>route </a:t>
            </a:r>
            <a:r>
              <a:rPr kumimoji="0" lang="en-US" sz="2000" b="0" i="0" u="none" strike="noStrike" kern="0" cap="none" spc="0" normalizeH="0" baseline="0" noProof="0" dirty="0" smtClean="0">
                <a:ln>
                  <a:noFill/>
                </a:ln>
                <a:solidFill>
                  <a:srgbClr val="00B050"/>
                </a:solidFill>
                <a:effectLst/>
                <a:uLnTx/>
                <a:uFillTx/>
                <a:latin typeface="Cambria" panose="02040503050406030204" pitchFamily="18" charset="0"/>
              </a:rPr>
              <a:t>return</a:t>
            </a:r>
            <a:endParaRPr kumimoji="0" lang="en-US" sz="20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156" y="807720"/>
            <a:ext cx="6743700" cy="5417820"/>
          </a:xfrm>
          <a:prstGeom prst="rect">
            <a:avLst/>
          </a:prstGeom>
        </p:spPr>
      </p:pic>
      <p:sp>
        <p:nvSpPr>
          <p:cNvPr id="16" name="Rectangle 15"/>
          <p:cNvSpPr/>
          <p:nvPr/>
        </p:nvSpPr>
        <p:spPr>
          <a:xfrm>
            <a:off x="1005840" y="807720"/>
            <a:ext cx="2903220" cy="5417820"/>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7" name="Straight Connector 16"/>
          <p:cNvCxnSpPr>
            <a:stCxn id="13" idx="2"/>
          </p:cNvCxnSpPr>
          <p:nvPr/>
        </p:nvCxnSpPr>
        <p:spPr>
          <a:xfrm flipH="1">
            <a:off x="2078506" y="651212"/>
            <a:ext cx="152189" cy="156508"/>
          </a:xfrm>
          <a:prstGeom prst="line">
            <a:avLst/>
          </a:prstGeom>
          <a:ln>
            <a:solidFill>
              <a:srgbClr val="0070C0"/>
            </a:solidFill>
          </a:ln>
        </p:spPr>
        <p:style>
          <a:lnRef idx="3">
            <a:schemeClr val="accent2"/>
          </a:lnRef>
          <a:fillRef idx="0">
            <a:schemeClr val="accent2"/>
          </a:fillRef>
          <a:effectRef idx="2">
            <a:schemeClr val="accent2"/>
          </a:effectRef>
          <a:fontRef idx="minor">
            <a:schemeClr val="tx1"/>
          </a:fontRef>
        </p:style>
      </p:cxnSp>
      <p:sp>
        <p:nvSpPr>
          <p:cNvPr id="18" name="Rectangle 17"/>
          <p:cNvSpPr/>
          <p:nvPr/>
        </p:nvSpPr>
        <p:spPr>
          <a:xfrm>
            <a:off x="4032636" y="807720"/>
            <a:ext cx="2903220" cy="5417820"/>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9" name="Straight Connector 18"/>
          <p:cNvCxnSpPr>
            <a:stCxn id="14" idx="2"/>
          </p:cNvCxnSpPr>
          <p:nvPr/>
        </p:nvCxnSpPr>
        <p:spPr>
          <a:xfrm flipH="1">
            <a:off x="5644315" y="651212"/>
            <a:ext cx="159114" cy="156508"/>
          </a:xfrm>
          <a:prstGeom prst="line">
            <a:avLst/>
          </a:prstGeom>
          <a:ln>
            <a:solidFill>
              <a:srgbClr val="00B050"/>
            </a:solidFill>
          </a:ln>
        </p:spPr>
        <p:style>
          <a:lnRef idx="3">
            <a:schemeClr val="accent2"/>
          </a:lnRef>
          <a:fillRef idx="0">
            <a:schemeClr val="accent2"/>
          </a:fillRef>
          <a:effectRef idx="2">
            <a:schemeClr val="accent2"/>
          </a:effectRef>
          <a:fontRef idx="minor">
            <a:schemeClr val="tx1"/>
          </a:fontRef>
        </p:style>
      </p:cxnSp>
      <p:graphicFrame>
        <p:nvGraphicFramePr>
          <p:cNvPr id="20" name="Table 19"/>
          <p:cNvGraphicFramePr>
            <a:graphicFrameLocks noGrp="1"/>
          </p:cNvGraphicFramePr>
          <p:nvPr>
            <p:extLst>
              <p:ext uri="{D42A27DB-BD31-4B8C-83A1-F6EECF244321}">
                <p14:modId xmlns:p14="http://schemas.microsoft.com/office/powerpoint/2010/main" val="4226052376"/>
              </p:ext>
            </p:extLst>
          </p:nvPr>
        </p:nvGraphicFramePr>
        <p:xfrm>
          <a:off x="7214359" y="807720"/>
          <a:ext cx="1749039" cy="1584960"/>
        </p:xfrm>
        <a:graphic>
          <a:graphicData uri="http://schemas.openxmlformats.org/drawingml/2006/table">
            <a:tbl>
              <a:tblPr firstRow="1" bandRow="1">
                <a:tableStyleId>{21E4AEA4-8DFA-4A89-87EB-49C32662AFE0}</a:tableStyleId>
              </a:tblPr>
              <a:tblGrid>
                <a:gridCol w="1749039">
                  <a:extLst>
                    <a:ext uri="{9D8B030D-6E8A-4147-A177-3AD203B41FA5}">
                      <a16:colId xmlns:a16="http://schemas.microsoft.com/office/drawing/2014/main" xmlns="" val="20000"/>
                    </a:ext>
                  </a:extLst>
                </a:gridCol>
              </a:tblGrid>
              <a:tr h="371849">
                <a:tc>
                  <a:txBody>
                    <a:bodyPr/>
                    <a:lstStyle/>
                    <a:p>
                      <a:pPr algn="ctr"/>
                      <a:r>
                        <a:rPr lang="en-US" sz="2000" dirty="0" smtClean="0">
                          <a:latin typeface="Cambria" panose="02040503050406030204" pitchFamily="18" charset="0"/>
                        </a:rPr>
                        <a:t>Trip</a:t>
                      </a:r>
                      <a:endParaRPr lang="en-US" sz="2000" dirty="0">
                        <a:latin typeface="Cambria" panose="02040503050406030204" pitchFamily="18" charset="0"/>
                      </a:endParaRPr>
                    </a:p>
                  </a:txBody>
                  <a:tcPr/>
                </a:tc>
                <a:extLst>
                  <a:ext uri="{0D108BD9-81ED-4DB2-BD59-A6C34878D82A}">
                    <a16:rowId xmlns:a16="http://schemas.microsoft.com/office/drawing/2014/main" xmlns="" val="10000"/>
                  </a:ext>
                </a:extLst>
              </a:tr>
              <a:tr h="371849">
                <a:tc>
                  <a:txBody>
                    <a:bodyPr/>
                    <a:lstStyle/>
                    <a:p>
                      <a:r>
                        <a:rPr lang="en-US" sz="2000" dirty="0" err="1" smtClean="0">
                          <a:latin typeface="Cambria" panose="02040503050406030204" pitchFamily="18" charset="0"/>
                        </a:rPr>
                        <a:t>RouteID</a:t>
                      </a:r>
                      <a:endParaRPr lang="en-US" sz="2000" dirty="0">
                        <a:latin typeface="Cambria" panose="02040503050406030204" pitchFamily="18" charset="0"/>
                      </a:endParaRPr>
                    </a:p>
                  </a:txBody>
                  <a:tcPr/>
                </a:tc>
                <a:extLst>
                  <a:ext uri="{0D108BD9-81ED-4DB2-BD59-A6C34878D82A}">
                    <a16:rowId xmlns:a16="http://schemas.microsoft.com/office/drawing/2014/main" xmlns="" val="10001"/>
                  </a:ext>
                </a:extLst>
              </a:tr>
              <a:tr h="371849">
                <a:tc>
                  <a:txBody>
                    <a:bodyPr/>
                    <a:lstStyle/>
                    <a:p>
                      <a:r>
                        <a:rPr lang="en-US" sz="2000" dirty="0" err="1" smtClean="0">
                          <a:latin typeface="Cambria" panose="02040503050406030204" pitchFamily="18" charset="0"/>
                        </a:rPr>
                        <a:t>TripNo</a:t>
                      </a:r>
                      <a:endParaRPr lang="en-US" sz="2000" dirty="0">
                        <a:latin typeface="Cambria" panose="02040503050406030204" pitchFamily="18" charset="0"/>
                      </a:endParaRPr>
                    </a:p>
                  </a:txBody>
                  <a:tcPr/>
                </a:tc>
                <a:extLst>
                  <a:ext uri="{0D108BD9-81ED-4DB2-BD59-A6C34878D82A}">
                    <a16:rowId xmlns:a16="http://schemas.microsoft.com/office/drawing/2014/main" xmlns="" val="10002"/>
                  </a:ext>
                </a:extLst>
              </a:tr>
              <a:tr h="371849">
                <a:tc>
                  <a:txBody>
                    <a:bodyPr/>
                    <a:lstStyle/>
                    <a:p>
                      <a:r>
                        <a:rPr lang="en-US" sz="2000" dirty="0" err="1" smtClean="0">
                          <a:latin typeface="Cambria" panose="02040503050406030204" pitchFamily="18" charset="0"/>
                        </a:rPr>
                        <a:t>StartTime</a:t>
                      </a:r>
                      <a:endParaRPr lang="en-US" sz="2000" dirty="0">
                        <a:latin typeface="Cambria" panose="02040503050406030204" pitchFamily="18" charset="0"/>
                      </a:endParaRPr>
                    </a:p>
                  </a:txBody>
                  <a:tcPr/>
                </a:tc>
                <a:extLst>
                  <a:ext uri="{0D108BD9-81ED-4DB2-BD59-A6C34878D82A}">
                    <a16:rowId xmlns:a16="http://schemas.microsoft.com/office/drawing/2014/main" xmlns="" val="10003"/>
                  </a:ext>
                </a:extLst>
              </a:tr>
            </a:tbl>
          </a:graphicData>
        </a:graphic>
      </p:graphicFrame>
      <p:cxnSp>
        <p:nvCxnSpPr>
          <p:cNvPr id="21" name="Straight Arrow Connector 20"/>
          <p:cNvCxnSpPr/>
          <p:nvPr/>
        </p:nvCxnSpPr>
        <p:spPr>
          <a:xfrm flipV="1">
            <a:off x="2007974" y="2187615"/>
            <a:ext cx="5284366" cy="517485"/>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4" name="Slide Number Placeholder 3"/>
          <p:cNvSpPr>
            <a:spLocks noGrp="1"/>
          </p:cNvSpPr>
          <p:nvPr>
            <p:ph type="sldNum" sz="quarter" idx="12"/>
          </p:nvPr>
        </p:nvSpPr>
        <p:spPr/>
        <p:txBody>
          <a:bodyPr/>
          <a:lstStyle/>
          <a:p>
            <a:fld id="{0E8E0603-4C39-4EF1-A0FE-816FABFA11C3}" type="slidenum">
              <a:rPr lang="en-US" smtClean="0"/>
              <a:t>37</a:t>
            </a:fld>
            <a:endParaRPr lang="en-US"/>
          </a:p>
        </p:txBody>
      </p:sp>
    </p:spTree>
    <p:extLst>
      <p:ext uri="{BB962C8B-B14F-4D97-AF65-F5344CB8AC3E}">
        <p14:creationId xmlns:p14="http://schemas.microsoft.com/office/powerpoint/2010/main" val="185205887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p:cNvSpPr txBox="1"/>
          <p:nvPr/>
        </p:nvSpPr>
        <p:spPr>
          <a:xfrm>
            <a:off x="1005840" y="251102"/>
            <a:ext cx="2228495"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rgbClr val="0070C0"/>
                </a:solidFill>
                <a:effectLst/>
                <a:uLnTx/>
                <a:uFillTx/>
                <a:latin typeface="Cambria" panose="02040503050406030204" pitchFamily="18" charset="0"/>
              </a:rPr>
              <a:t>Time of route depart</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21" name="Rectangle 20"/>
          <p:cNvSpPr/>
          <p:nvPr/>
        </p:nvSpPr>
        <p:spPr>
          <a:xfrm>
            <a:off x="4588994" y="251102"/>
            <a:ext cx="2212465" cy="369332"/>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rgbClr val="00B050"/>
                </a:solidFill>
                <a:effectLst/>
                <a:uLnTx/>
                <a:uFillTx/>
                <a:latin typeface="Cambria" panose="02040503050406030204" pitchFamily="18" charset="0"/>
              </a:rPr>
              <a:t>Time of </a:t>
            </a:r>
            <a:r>
              <a:rPr kumimoji="0" lang="en-US" sz="1800" b="0" i="0" u="none" strike="noStrike" kern="0" cap="none" spc="0" normalizeH="0" baseline="0" noProof="0" dirty="0">
                <a:ln>
                  <a:noFill/>
                </a:ln>
                <a:solidFill>
                  <a:srgbClr val="00B050"/>
                </a:solidFill>
                <a:effectLst/>
                <a:uLnTx/>
                <a:uFillTx/>
                <a:latin typeface="Cambria" panose="02040503050406030204" pitchFamily="18" charset="0"/>
              </a:rPr>
              <a:t>route </a:t>
            </a:r>
            <a:r>
              <a:rPr kumimoji="0" lang="en-US" sz="1800" b="0" i="0" u="none" strike="noStrike" kern="0" cap="none" spc="0" normalizeH="0" baseline="0" noProof="0" dirty="0" smtClean="0">
                <a:ln>
                  <a:noFill/>
                </a:ln>
                <a:solidFill>
                  <a:srgbClr val="00B050"/>
                </a:solidFill>
                <a:effectLst/>
                <a:uLnTx/>
                <a:uFillTx/>
                <a:latin typeface="Cambria" panose="02040503050406030204" pitchFamily="18" charset="0"/>
              </a:rPr>
              <a:t>return</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pic>
        <p:nvPicPr>
          <p:cNvPr id="22"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156" y="807720"/>
            <a:ext cx="6743700" cy="5417820"/>
          </a:xfrm>
          <a:prstGeom prst="rect">
            <a:avLst/>
          </a:prstGeom>
        </p:spPr>
      </p:pic>
      <p:sp>
        <p:nvSpPr>
          <p:cNvPr id="23" name="Rectangle 22"/>
          <p:cNvSpPr/>
          <p:nvPr/>
        </p:nvSpPr>
        <p:spPr>
          <a:xfrm>
            <a:off x="1005840" y="807720"/>
            <a:ext cx="2903220" cy="5417820"/>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24" name="Straight Connector 23"/>
          <p:cNvCxnSpPr>
            <a:stCxn id="20" idx="2"/>
          </p:cNvCxnSpPr>
          <p:nvPr/>
        </p:nvCxnSpPr>
        <p:spPr>
          <a:xfrm flipH="1">
            <a:off x="2078506" y="620434"/>
            <a:ext cx="41582" cy="187286"/>
          </a:xfrm>
          <a:prstGeom prst="line">
            <a:avLst/>
          </a:prstGeom>
          <a:ln>
            <a:solidFill>
              <a:srgbClr val="0070C0"/>
            </a:solidFill>
          </a:ln>
        </p:spPr>
        <p:style>
          <a:lnRef idx="3">
            <a:schemeClr val="accent2"/>
          </a:lnRef>
          <a:fillRef idx="0">
            <a:schemeClr val="accent2"/>
          </a:fillRef>
          <a:effectRef idx="2">
            <a:schemeClr val="accent2"/>
          </a:effectRef>
          <a:fontRef idx="minor">
            <a:schemeClr val="tx1"/>
          </a:fontRef>
        </p:style>
      </p:cxnSp>
      <p:sp>
        <p:nvSpPr>
          <p:cNvPr id="25" name="Rectangle 24"/>
          <p:cNvSpPr/>
          <p:nvPr/>
        </p:nvSpPr>
        <p:spPr>
          <a:xfrm>
            <a:off x="4032636" y="807720"/>
            <a:ext cx="2903220" cy="5417820"/>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26" name="Straight Connector 25"/>
          <p:cNvCxnSpPr>
            <a:stCxn id="21" idx="2"/>
          </p:cNvCxnSpPr>
          <p:nvPr/>
        </p:nvCxnSpPr>
        <p:spPr>
          <a:xfrm flipH="1">
            <a:off x="5644315" y="620434"/>
            <a:ext cx="50912" cy="187286"/>
          </a:xfrm>
          <a:prstGeom prst="line">
            <a:avLst/>
          </a:prstGeom>
          <a:ln>
            <a:solidFill>
              <a:srgbClr val="00B050"/>
            </a:solidFill>
          </a:ln>
        </p:spPr>
        <p:style>
          <a:lnRef idx="3">
            <a:schemeClr val="accent2"/>
          </a:lnRef>
          <a:fillRef idx="0">
            <a:schemeClr val="accent2"/>
          </a:fillRef>
          <a:effectRef idx="2">
            <a:schemeClr val="accent2"/>
          </a:effectRef>
          <a:fontRef idx="minor">
            <a:schemeClr val="tx1"/>
          </a:fontRef>
        </p:style>
      </p:cxnSp>
      <p:graphicFrame>
        <p:nvGraphicFramePr>
          <p:cNvPr id="27" name="Table 26"/>
          <p:cNvGraphicFramePr>
            <a:graphicFrameLocks noGrp="1"/>
          </p:cNvGraphicFramePr>
          <p:nvPr>
            <p:extLst>
              <p:ext uri="{D42A27DB-BD31-4B8C-83A1-F6EECF244321}">
                <p14:modId xmlns:p14="http://schemas.microsoft.com/office/powerpoint/2010/main" val="22945081"/>
              </p:ext>
            </p:extLst>
          </p:nvPr>
        </p:nvGraphicFramePr>
        <p:xfrm>
          <a:off x="7214359" y="807720"/>
          <a:ext cx="1749039" cy="1981200"/>
        </p:xfrm>
        <a:graphic>
          <a:graphicData uri="http://schemas.openxmlformats.org/drawingml/2006/table">
            <a:tbl>
              <a:tblPr firstRow="1" bandRow="1">
                <a:tableStyleId>{21E4AEA4-8DFA-4A89-87EB-49C32662AFE0}</a:tableStyleId>
              </a:tblPr>
              <a:tblGrid>
                <a:gridCol w="1749039">
                  <a:extLst>
                    <a:ext uri="{9D8B030D-6E8A-4147-A177-3AD203B41FA5}">
                      <a16:colId xmlns:a16="http://schemas.microsoft.com/office/drawing/2014/main" xmlns="" val="20000"/>
                    </a:ext>
                  </a:extLst>
                </a:gridCol>
              </a:tblGrid>
              <a:tr h="371849">
                <a:tc>
                  <a:txBody>
                    <a:bodyPr/>
                    <a:lstStyle/>
                    <a:p>
                      <a:pPr algn="ctr"/>
                      <a:r>
                        <a:rPr lang="en-US" sz="2000" dirty="0" smtClean="0">
                          <a:latin typeface="Cambria" panose="02040503050406030204" pitchFamily="18" charset="0"/>
                        </a:rPr>
                        <a:t>Trip</a:t>
                      </a:r>
                      <a:endParaRPr lang="en-US" sz="2000" dirty="0">
                        <a:latin typeface="Cambria" panose="02040503050406030204" pitchFamily="18" charset="0"/>
                      </a:endParaRPr>
                    </a:p>
                  </a:txBody>
                  <a:tcPr/>
                </a:tc>
                <a:extLst>
                  <a:ext uri="{0D108BD9-81ED-4DB2-BD59-A6C34878D82A}">
                    <a16:rowId xmlns:a16="http://schemas.microsoft.com/office/drawing/2014/main" xmlns="" val="10000"/>
                  </a:ext>
                </a:extLst>
              </a:tr>
              <a:tr h="371849">
                <a:tc>
                  <a:txBody>
                    <a:bodyPr/>
                    <a:lstStyle/>
                    <a:p>
                      <a:r>
                        <a:rPr lang="en-US" sz="2000" dirty="0" err="1" smtClean="0">
                          <a:latin typeface="Cambria" panose="02040503050406030204" pitchFamily="18" charset="0"/>
                        </a:rPr>
                        <a:t>RouteID</a:t>
                      </a:r>
                      <a:endParaRPr lang="en-US" sz="2000" dirty="0">
                        <a:latin typeface="Cambria" panose="02040503050406030204" pitchFamily="18" charset="0"/>
                      </a:endParaRPr>
                    </a:p>
                  </a:txBody>
                  <a:tcPr/>
                </a:tc>
                <a:extLst>
                  <a:ext uri="{0D108BD9-81ED-4DB2-BD59-A6C34878D82A}">
                    <a16:rowId xmlns:a16="http://schemas.microsoft.com/office/drawing/2014/main" xmlns="" val="10001"/>
                  </a:ext>
                </a:extLst>
              </a:tr>
              <a:tr h="371849">
                <a:tc>
                  <a:txBody>
                    <a:bodyPr/>
                    <a:lstStyle/>
                    <a:p>
                      <a:r>
                        <a:rPr lang="en-US" sz="2000" dirty="0" err="1" smtClean="0">
                          <a:latin typeface="Cambria" panose="02040503050406030204" pitchFamily="18" charset="0"/>
                        </a:rPr>
                        <a:t>TripNo</a:t>
                      </a:r>
                      <a:endParaRPr lang="en-US" sz="2000" dirty="0">
                        <a:latin typeface="Cambria" panose="02040503050406030204" pitchFamily="18" charset="0"/>
                      </a:endParaRPr>
                    </a:p>
                  </a:txBody>
                  <a:tcPr/>
                </a:tc>
                <a:extLst>
                  <a:ext uri="{0D108BD9-81ED-4DB2-BD59-A6C34878D82A}">
                    <a16:rowId xmlns:a16="http://schemas.microsoft.com/office/drawing/2014/main" xmlns="" val="10002"/>
                  </a:ext>
                </a:extLst>
              </a:tr>
              <a:tr h="371849">
                <a:tc>
                  <a:txBody>
                    <a:bodyPr/>
                    <a:lstStyle/>
                    <a:p>
                      <a:r>
                        <a:rPr lang="en-US" sz="2000" dirty="0" err="1" smtClean="0">
                          <a:latin typeface="Cambria" panose="02040503050406030204" pitchFamily="18" charset="0"/>
                        </a:rPr>
                        <a:t>StartTime</a:t>
                      </a:r>
                      <a:endParaRPr lang="en-US" sz="2000" dirty="0">
                        <a:latin typeface="Cambria" panose="02040503050406030204" pitchFamily="18" charset="0"/>
                      </a:endParaRPr>
                    </a:p>
                  </a:txBody>
                  <a:tcPr/>
                </a:tc>
                <a:extLst>
                  <a:ext uri="{0D108BD9-81ED-4DB2-BD59-A6C34878D82A}">
                    <a16:rowId xmlns:a16="http://schemas.microsoft.com/office/drawing/2014/main" xmlns="" val="10003"/>
                  </a:ext>
                </a:extLst>
              </a:tr>
              <a:tr h="371849">
                <a:tc>
                  <a:txBody>
                    <a:bodyPr/>
                    <a:lstStyle/>
                    <a:p>
                      <a:r>
                        <a:rPr lang="en-US" sz="2000" dirty="0" err="1" smtClean="0">
                          <a:latin typeface="Cambria" panose="02040503050406030204" pitchFamily="18" charset="0"/>
                        </a:rPr>
                        <a:t>EndTime</a:t>
                      </a:r>
                      <a:endParaRPr lang="en-US" sz="2000" dirty="0">
                        <a:latin typeface="Cambria" panose="02040503050406030204" pitchFamily="18" charset="0"/>
                      </a:endParaRPr>
                    </a:p>
                  </a:txBody>
                  <a:tcPr/>
                </a:tc>
                <a:extLst>
                  <a:ext uri="{0D108BD9-81ED-4DB2-BD59-A6C34878D82A}">
                    <a16:rowId xmlns:a16="http://schemas.microsoft.com/office/drawing/2014/main" xmlns="" val="10004"/>
                  </a:ext>
                </a:extLst>
              </a:tr>
            </a:tbl>
          </a:graphicData>
        </a:graphic>
      </p:graphicFrame>
      <p:cxnSp>
        <p:nvCxnSpPr>
          <p:cNvPr id="28" name="Straight Arrow Connector 27"/>
          <p:cNvCxnSpPr/>
          <p:nvPr/>
        </p:nvCxnSpPr>
        <p:spPr>
          <a:xfrm flipV="1">
            <a:off x="3528060" y="2523281"/>
            <a:ext cx="3756660" cy="197059"/>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4" name="Slide Number Placeholder 3"/>
          <p:cNvSpPr>
            <a:spLocks noGrp="1"/>
          </p:cNvSpPr>
          <p:nvPr>
            <p:ph type="sldNum" sz="quarter" idx="12"/>
          </p:nvPr>
        </p:nvSpPr>
        <p:spPr/>
        <p:txBody>
          <a:bodyPr/>
          <a:lstStyle/>
          <a:p>
            <a:fld id="{0E8E0603-4C39-4EF1-A0FE-816FABFA11C3}" type="slidenum">
              <a:rPr lang="en-US" smtClean="0"/>
              <a:t>38</a:t>
            </a:fld>
            <a:endParaRPr lang="en-US"/>
          </a:p>
        </p:txBody>
      </p:sp>
    </p:spTree>
    <p:extLst>
      <p:ext uri="{BB962C8B-B14F-4D97-AF65-F5344CB8AC3E}">
        <p14:creationId xmlns:p14="http://schemas.microsoft.com/office/powerpoint/2010/main" val="142187798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4166357764"/>
              </p:ext>
            </p:extLst>
          </p:nvPr>
        </p:nvGraphicFramePr>
        <p:xfrm>
          <a:off x="6756732" y="641536"/>
          <a:ext cx="1749039" cy="2377440"/>
        </p:xfrm>
        <a:graphic>
          <a:graphicData uri="http://schemas.openxmlformats.org/drawingml/2006/table">
            <a:tbl>
              <a:tblPr firstRow="1" bandRow="1">
                <a:tableStyleId>{21E4AEA4-8DFA-4A89-87EB-49C32662AFE0}</a:tableStyleId>
              </a:tblPr>
              <a:tblGrid>
                <a:gridCol w="1749039">
                  <a:extLst>
                    <a:ext uri="{9D8B030D-6E8A-4147-A177-3AD203B41FA5}">
                      <a16:colId xmlns:a16="http://schemas.microsoft.com/office/drawing/2014/main" xmlns="" val="20000"/>
                    </a:ext>
                  </a:extLst>
                </a:gridCol>
              </a:tblGrid>
              <a:tr h="371849">
                <a:tc>
                  <a:txBody>
                    <a:bodyPr/>
                    <a:lstStyle/>
                    <a:p>
                      <a:pPr algn="ctr"/>
                      <a:r>
                        <a:rPr lang="en-US" sz="2000" dirty="0" smtClean="0">
                          <a:latin typeface="Cambria" panose="02040503050406030204" pitchFamily="18" charset="0"/>
                        </a:rPr>
                        <a:t>Station</a:t>
                      </a:r>
                      <a:endParaRPr lang="en-US" sz="2000" dirty="0">
                        <a:latin typeface="Cambria" panose="02040503050406030204" pitchFamily="18" charset="0"/>
                      </a:endParaRPr>
                    </a:p>
                  </a:txBody>
                  <a:tcPr/>
                </a:tc>
                <a:extLst>
                  <a:ext uri="{0D108BD9-81ED-4DB2-BD59-A6C34878D82A}">
                    <a16:rowId xmlns:a16="http://schemas.microsoft.com/office/drawing/2014/main" xmlns="" val="10000"/>
                  </a:ext>
                </a:extLst>
              </a:tr>
              <a:tr h="371849">
                <a:tc>
                  <a:txBody>
                    <a:bodyPr/>
                    <a:lstStyle/>
                    <a:p>
                      <a:r>
                        <a:rPr lang="en-US" sz="2000" dirty="0" err="1" smtClean="0">
                          <a:latin typeface="Cambria" panose="02040503050406030204" pitchFamily="18" charset="0"/>
                        </a:rPr>
                        <a:t>CodeID</a:t>
                      </a:r>
                      <a:endParaRPr lang="en-US" sz="2000" dirty="0">
                        <a:latin typeface="Cambria" panose="02040503050406030204" pitchFamily="18" charset="0"/>
                      </a:endParaRPr>
                    </a:p>
                  </a:txBody>
                  <a:tcPr/>
                </a:tc>
                <a:extLst>
                  <a:ext uri="{0D108BD9-81ED-4DB2-BD59-A6C34878D82A}">
                    <a16:rowId xmlns:a16="http://schemas.microsoft.com/office/drawing/2014/main" xmlns="" val="10001"/>
                  </a:ext>
                </a:extLst>
              </a:tr>
              <a:tr h="371849">
                <a:tc>
                  <a:txBody>
                    <a:bodyPr/>
                    <a:lstStyle/>
                    <a:p>
                      <a:r>
                        <a:rPr lang="en-US" sz="2000" dirty="0" smtClean="0">
                          <a:latin typeface="Cambria" panose="02040503050406030204" pitchFamily="18" charset="0"/>
                        </a:rPr>
                        <a:t>Street</a:t>
                      </a:r>
                      <a:endParaRPr lang="en-US" sz="2000" dirty="0">
                        <a:latin typeface="Cambria" panose="02040503050406030204" pitchFamily="18" charset="0"/>
                      </a:endParaRPr>
                    </a:p>
                  </a:txBody>
                  <a:tcPr/>
                </a:tc>
                <a:extLst>
                  <a:ext uri="{0D108BD9-81ED-4DB2-BD59-A6C34878D82A}">
                    <a16:rowId xmlns:a16="http://schemas.microsoft.com/office/drawing/2014/main" xmlns="" val="10002"/>
                  </a:ext>
                </a:extLst>
              </a:tr>
              <a:tr h="371849">
                <a:tc>
                  <a:txBody>
                    <a:bodyPr/>
                    <a:lstStyle/>
                    <a:p>
                      <a:r>
                        <a:rPr lang="en-US" sz="2000" dirty="0" smtClean="0">
                          <a:latin typeface="Cambria" panose="02040503050406030204" pitchFamily="18" charset="0"/>
                        </a:rPr>
                        <a:t>Latitude</a:t>
                      </a:r>
                      <a:endParaRPr lang="en-US" sz="2000" dirty="0">
                        <a:latin typeface="Cambria" panose="02040503050406030204" pitchFamily="18" charset="0"/>
                      </a:endParaRPr>
                    </a:p>
                  </a:txBody>
                  <a:tcPr/>
                </a:tc>
                <a:extLst>
                  <a:ext uri="{0D108BD9-81ED-4DB2-BD59-A6C34878D82A}">
                    <a16:rowId xmlns:a16="http://schemas.microsoft.com/office/drawing/2014/main" xmlns="" val="10003"/>
                  </a:ext>
                </a:extLst>
              </a:tr>
              <a:tr h="371849">
                <a:tc>
                  <a:txBody>
                    <a:bodyPr/>
                    <a:lstStyle/>
                    <a:p>
                      <a:r>
                        <a:rPr lang="en-US" sz="2000" dirty="0" smtClean="0">
                          <a:latin typeface="Cambria" panose="02040503050406030204" pitchFamily="18" charset="0"/>
                        </a:rPr>
                        <a:t>Longitude</a:t>
                      </a:r>
                      <a:endParaRPr lang="en-US" sz="2000" dirty="0">
                        <a:latin typeface="Cambria" panose="02040503050406030204" pitchFamily="18" charset="0"/>
                      </a:endParaRPr>
                    </a:p>
                  </a:txBody>
                  <a:tcPr/>
                </a:tc>
                <a:extLst>
                  <a:ext uri="{0D108BD9-81ED-4DB2-BD59-A6C34878D82A}">
                    <a16:rowId xmlns:a16="http://schemas.microsoft.com/office/drawing/2014/main" xmlns="" val="10004"/>
                  </a:ext>
                </a:extLst>
              </a:tr>
              <a:tr h="371849">
                <a:tc>
                  <a:txBody>
                    <a:bodyPr/>
                    <a:lstStyle/>
                    <a:p>
                      <a:r>
                        <a:rPr lang="en-US" sz="2000" dirty="0" smtClean="0">
                          <a:latin typeface="Cambria" panose="02040503050406030204" pitchFamily="18" charset="0"/>
                        </a:rPr>
                        <a:t>Name</a:t>
                      </a:r>
                      <a:endParaRPr lang="en-US" sz="2000" dirty="0">
                        <a:latin typeface="Cambria" panose="02040503050406030204" pitchFamily="18" charset="0"/>
                      </a:endParaRPr>
                    </a:p>
                  </a:txBody>
                  <a:tcPr/>
                </a:tc>
                <a:extLst>
                  <a:ext uri="{0D108BD9-81ED-4DB2-BD59-A6C34878D82A}">
                    <a16:rowId xmlns:a16="http://schemas.microsoft.com/office/drawing/2014/main" xmlns="" val="10005"/>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714606489"/>
              </p:ext>
            </p:extLst>
          </p:nvPr>
        </p:nvGraphicFramePr>
        <p:xfrm>
          <a:off x="328607" y="1097095"/>
          <a:ext cx="1613808" cy="1594480"/>
        </p:xfrm>
        <a:graphic>
          <a:graphicData uri="http://schemas.openxmlformats.org/drawingml/2006/table">
            <a:tbl>
              <a:tblPr firstRow="1" bandRow="1">
                <a:tableStyleId>{21E4AEA4-8DFA-4A89-87EB-49C32662AFE0}</a:tableStyleId>
              </a:tblPr>
              <a:tblGrid>
                <a:gridCol w="1613808">
                  <a:extLst>
                    <a:ext uri="{9D8B030D-6E8A-4147-A177-3AD203B41FA5}">
                      <a16:colId xmlns:a16="http://schemas.microsoft.com/office/drawing/2014/main" xmlns="" val="20000"/>
                    </a:ext>
                  </a:extLst>
                </a:gridCol>
              </a:tblGrid>
              <a:tr h="382907">
                <a:tc>
                  <a:txBody>
                    <a:bodyPr/>
                    <a:lstStyle/>
                    <a:p>
                      <a:pPr algn="ctr"/>
                      <a:r>
                        <a:rPr lang="en-US" sz="2000" dirty="0" smtClean="0">
                          <a:latin typeface="Cambria" panose="02040503050406030204" pitchFamily="18" charset="0"/>
                        </a:rPr>
                        <a:t>Route</a:t>
                      </a:r>
                      <a:endParaRPr lang="en-US" sz="2000" dirty="0">
                        <a:latin typeface="Cambria" panose="02040503050406030204" pitchFamily="18" charset="0"/>
                      </a:endParaRPr>
                    </a:p>
                  </a:txBody>
                  <a:tcPr/>
                </a:tc>
                <a:extLst>
                  <a:ext uri="{0D108BD9-81ED-4DB2-BD59-A6C34878D82A}">
                    <a16:rowId xmlns:a16="http://schemas.microsoft.com/office/drawing/2014/main" xmlns="" val="10000"/>
                  </a:ext>
                </a:extLst>
              </a:tr>
              <a:tr h="382907">
                <a:tc>
                  <a:txBody>
                    <a:bodyPr/>
                    <a:lstStyle/>
                    <a:p>
                      <a:r>
                        <a:rPr lang="en-US" sz="2000" dirty="0" err="1" smtClean="0">
                          <a:latin typeface="Cambria" panose="02040503050406030204" pitchFamily="18" charset="0"/>
                        </a:rPr>
                        <a:t>RouteType</a:t>
                      </a:r>
                      <a:endParaRPr lang="en-US" sz="2000" dirty="0">
                        <a:latin typeface="Cambria" panose="02040503050406030204" pitchFamily="18" charset="0"/>
                      </a:endParaRPr>
                    </a:p>
                  </a:txBody>
                  <a:tcPr/>
                </a:tc>
                <a:extLst>
                  <a:ext uri="{0D108BD9-81ED-4DB2-BD59-A6C34878D82A}">
                    <a16:rowId xmlns:a16="http://schemas.microsoft.com/office/drawing/2014/main" xmlns="" val="10001"/>
                  </a:ext>
                </a:extLst>
              </a:tr>
              <a:tr h="382907">
                <a:tc>
                  <a:txBody>
                    <a:bodyPr/>
                    <a:lstStyle/>
                    <a:p>
                      <a:r>
                        <a:rPr lang="en-US" sz="2000" dirty="0" err="1" smtClean="0">
                          <a:latin typeface="Cambria" panose="02040503050406030204" pitchFamily="18" charset="0"/>
                        </a:rPr>
                        <a:t>RouteNo</a:t>
                      </a:r>
                      <a:endParaRPr lang="en-US" sz="2000" dirty="0">
                        <a:latin typeface="Cambria" panose="02040503050406030204" pitchFamily="18" charset="0"/>
                      </a:endParaRPr>
                    </a:p>
                  </a:txBody>
                  <a:tcPr/>
                </a:tc>
                <a:extLst>
                  <a:ext uri="{0D108BD9-81ED-4DB2-BD59-A6C34878D82A}">
                    <a16:rowId xmlns:a16="http://schemas.microsoft.com/office/drawing/2014/main" xmlns="" val="10002"/>
                  </a:ext>
                </a:extLst>
              </a:tr>
              <a:tr h="405760">
                <a:tc>
                  <a:txBody>
                    <a:bodyPr/>
                    <a:lstStyle/>
                    <a:p>
                      <a:r>
                        <a:rPr lang="en-US" sz="2000" dirty="0" err="1" smtClean="0">
                          <a:latin typeface="Cambria" panose="02040503050406030204" pitchFamily="18" charset="0"/>
                        </a:rPr>
                        <a:t>RouteName</a:t>
                      </a:r>
                      <a:endParaRPr lang="en-US" sz="2000" dirty="0">
                        <a:latin typeface="Cambria" panose="02040503050406030204" pitchFamily="18" charset="0"/>
                      </a:endParaRPr>
                    </a:p>
                  </a:txBody>
                  <a:tcPr/>
                </a:tc>
                <a:extLst>
                  <a:ext uri="{0D108BD9-81ED-4DB2-BD59-A6C34878D82A}">
                    <a16:rowId xmlns:a16="http://schemas.microsoft.com/office/drawing/2014/main" xmlns="" val="10003"/>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853447809"/>
              </p:ext>
            </p:extLst>
          </p:nvPr>
        </p:nvGraphicFramePr>
        <p:xfrm>
          <a:off x="3447484" y="717653"/>
          <a:ext cx="1808861" cy="2377440"/>
        </p:xfrm>
        <a:graphic>
          <a:graphicData uri="http://schemas.openxmlformats.org/drawingml/2006/table">
            <a:tbl>
              <a:tblPr firstRow="1" bandRow="1">
                <a:tableStyleId>{21E4AEA4-8DFA-4A89-87EB-49C32662AFE0}</a:tableStyleId>
              </a:tblPr>
              <a:tblGrid>
                <a:gridCol w="1808861">
                  <a:extLst>
                    <a:ext uri="{9D8B030D-6E8A-4147-A177-3AD203B41FA5}">
                      <a16:colId xmlns:a16="http://schemas.microsoft.com/office/drawing/2014/main" xmlns="" val="20000"/>
                    </a:ext>
                  </a:extLst>
                </a:gridCol>
              </a:tblGrid>
              <a:tr h="310682">
                <a:tc>
                  <a:txBody>
                    <a:bodyPr/>
                    <a:lstStyle/>
                    <a:p>
                      <a:pPr algn="ctr"/>
                      <a:r>
                        <a:rPr lang="en-US" sz="2000" dirty="0" err="1" smtClean="0">
                          <a:latin typeface="Cambria" panose="02040503050406030204" pitchFamily="18" charset="0"/>
                        </a:rPr>
                        <a:t>PathInfo</a:t>
                      </a:r>
                      <a:endParaRPr lang="en-US" sz="2000" dirty="0">
                        <a:latin typeface="Cambria" panose="02040503050406030204" pitchFamily="18" charset="0"/>
                      </a:endParaRPr>
                    </a:p>
                  </a:txBody>
                  <a:tcPr/>
                </a:tc>
                <a:extLst>
                  <a:ext uri="{0D108BD9-81ED-4DB2-BD59-A6C34878D82A}">
                    <a16:rowId xmlns:a16="http://schemas.microsoft.com/office/drawing/2014/main" xmlns="" val="10000"/>
                  </a:ext>
                </a:extLst>
              </a:tr>
              <a:tr h="300814">
                <a:tc>
                  <a:txBody>
                    <a:bodyPr/>
                    <a:lstStyle/>
                    <a:p>
                      <a:r>
                        <a:rPr lang="en-US" sz="2000" dirty="0" err="1" smtClean="0">
                          <a:latin typeface="Cambria" panose="02040503050406030204" pitchFamily="18" charset="0"/>
                        </a:rPr>
                        <a:t>FromStationID</a:t>
                      </a:r>
                      <a:endParaRPr lang="en-US" sz="2000" dirty="0">
                        <a:latin typeface="Cambria" panose="02040503050406030204" pitchFamily="18" charset="0"/>
                      </a:endParaRPr>
                    </a:p>
                  </a:txBody>
                  <a:tcPr/>
                </a:tc>
                <a:extLst>
                  <a:ext uri="{0D108BD9-81ED-4DB2-BD59-A6C34878D82A}">
                    <a16:rowId xmlns:a16="http://schemas.microsoft.com/office/drawing/2014/main" xmlns="" val="10001"/>
                  </a:ext>
                </a:extLst>
              </a:tr>
              <a:tr h="30081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err="1" smtClean="0">
                          <a:latin typeface="Cambria" panose="02040503050406030204" pitchFamily="18" charset="0"/>
                        </a:rPr>
                        <a:t>ToStationID</a:t>
                      </a:r>
                      <a:endParaRPr lang="en-US" sz="2000" dirty="0" smtClean="0">
                        <a:latin typeface="Cambria" panose="02040503050406030204" pitchFamily="18" charset="0"/>
                      </a:endParaRPr>
                    </a:p>
                  </a:txBody>
                  <a:tcPr/>
                </a:tc>
                <a:extLst>
                  <a:ext uri="{0D108BD9-81ED-4DB2-BD59-A6C34878D82A}">
                    <a16:rowId xmlns:a16="http://schemas.microsoft.com/office/drawing/2014/main" xmlns="" val="10002"/>
                  </a:ext>
                </a:extLst>
              </a:tr>
              <a:tr h="30081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err="1" smtClean="0">
                          <a:latin typeface="Cambria" panose="02040503050406030204" pitchFamily="18" charset="0"/>
                        </a:rPr>
                        <a:t>RouteID</a:t>
                      </a:r>
                      <a:endParaRPr lang="en-US" sz="2000" dirty="0" smtClean="0">
                        <a:latin typeface="Cambria" panose="02040503050406030204" pitchFamily="18" charset="0"/>
                      </a:endParaRPr>
                    </a:p>
                  </a:txBody>
                  <a:tcPr/>
                </a:tc>
                <a:extLst>
                  <a:ext uri="{0D108BD9-81ED-4DB2-BD59-A6C34878D82A}">
                    <a16:rowId xmlns:a16="http://schemas.microsoft.com/office/drawing/2014/main" xmlns="" val="10003"/>
                  </a:ext>
                </a:extLst>
              </a:tr>
              <a:tr h="30081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err="1" smtClean="0">
                          <a:latin typeface="Cambria" panose="02040503050406030204" pitchFamily="18" charset="0"/>
                        </a:rPr>
                        <a:t>MiddlePoints</a:t>
                      </a:r>
                      <a:endParaRPr lang="en-US" sz="2000" dirty="0" smtClean="0">
                        <a:latin typeface="Cambria" panose="02040503050406030204" pitchFamily="18" charset="0"/>
                      </a:endParaRPr>
                    </a:p>
                  </a:txBody>
                  <a:tcPr/>
                </a:tc>
                <a:extLst>
                  <a:ext uri="{0D108BD9-81ED-4DB2-BD59-A6C34878D82A}">
                    <a16:rowId xmlns:a16="http://schemas.microsoft.com/office/drawing/2014/main" xmlns="" val="10004"/>
                  </a:ext>
                </a:extLst>
              </a:tr>
              <a:tr h="30081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err="1" smtClean="0">
                          <a:latin typeface="Cambria" panose="02040503050406030204" pitchFamily="18" charset="0"/>
                        </a:rPr>
                        <a:t>PathInfoNo</a:t>
                      </a:r>
                      <a:endParaRPr lang="en-US" sz="2000" dirty="0" smtClean="0">
                        <a:latin typeface="Cambria" panose="02040503050406030204" pitchFamily="18" charset="0"/>
                      </a:endParaRPr>
                    </a:p>
                  </a:txBody>
                  <a:tcPr/>
                </a:tc>
                <a:extLst>
                  <a:ext uri="{0D108BD9-81ED-4DB2-BD59-A6C34878D82A}">
                    <a16:rowId xmlns:a16="http://schemas.microsoft.com/office/drawing/2014/main" xmlns="" val="10005"/>
                  </a:ext>
                </a:extLst>
              </a:tr>
            </a:tbl>
          </a:graphicData>
        </a:graphic>
      </p:graphicFrame>
      <p:cxnSp>
        <p:nvCxnSpPr>
          <p:cNvPr id="7" name="Straight Connector 6"/>
          <p:cNvCxnSpPr>
            <a:stCxn id="5" idx="3"/>
            <a:endCxn id="6" idx="1"/>
          </p:cNvCxnSpPr>
          <p:nvPr/>
        </p:nvCxnSpPr>
        <p:spPr>
          <a:xfrm>
            <a:off x="1942415" y="1894335"/>
            <a:ext cx="1505069" cy="12038"/>
          </a:xfrm>
          <a:prstGeom prst="line">
            <a:avLst/>
          </a:prstGeom>
          <a:ln w="28575"/>
        </p:spPr>
        <p:style>
          <a:lnRef idx="3">
            <a:schemeClr val="accent1"/>
          </a:lnRef>
          <a:fillRef idx="0">
            <a:schemeClr val="accent1"/>
          </a:fillRef>
          <a:effectRef idx="2">
            <a:schemeClr val="accent1"/>
          </a:effectRef>
          <a:fontRef idx="minor">
            <a:schemeClr val="tx1"/>
          </a:fontRef>
        </p:style>
      </p:cxnSp>
      <p:sp>
        <p:nvSpPr>
          <p:cNvPr id="8" name="TextBox 7"/>
          <p:cNvSpPr txBox="1"/>
          <p:nvPr/>
        </p:nvSpPr>
        <p:spPr>
          <a:xfrm>
            <a:off x="868098" y="2629684"/>
            <a:ext cx="30168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smtClean="0">
                <a:ln>
                  <a:noFill/>
                </a:ln>
                <a:solidFill>
                  <a:sysClr val="windowText" lastClr="000000"/>
                </a:solidFill>
                <a:effectLst/>
                <a:uLnTx/>
                <a:uFillTx/>
              </a:rPr>
              <a:t>1</a:t>
            </a:r>
            <a:endParaRPr kumimoji="0" lang="en-US" b="0" i="0" u="none" strike="noStrike" kern="0" cap="none" spc="0" normalizeH="0" baseline="0" noProof="0" dirty="0">
              <a:ln>
                <a:noFill/>
              </a:ln>
              <a:solidFill>
                <a:sysClr val="windowText" lastClr="000000"/>
              </a:solidFill>
              <a:effectLst/>
              <a:uLnTx/>
              <a:uFillTx/>
            </a:endParaRPr>
          </a:p>
        </p:txBody>
      </p:sp>
      <p:cxnSp>
        <p:nvCxnSpPr>
          <p:cNvPr id="9" name="Straight Connector 8"/>
          <p:cNvCxnSpPr/>
          <p:nvPr/>
        </p:nvCxnSpPr>
        <p:spPr>
          <a:xfrm>
            <a:off x="5256345" y="1320957"/>
            <a:ext cx="1517835" cy="0"/>
          </a:xfrm>
          <a:prstGeom prst="line">
            <a:avLst/>
          </a:prstGeom>
          <a:ln w="28575"/>
        </p:spPr>
        <p:style>
          <a:lnRef idx="3">
            <a:schemeClr val="accent1"/>
          </a:lnRef>
          <a:fillRef idx="0">
            <a:schemeClr val="accent1"/>
          </a:fillRef>
          <a:effectRef idx="2">
            <a:schemeClr val="accent1"/>
          </a:effectRef>
          <a:fontRef idx="minor">
            <a:schemeClr val="tx1"/>
          </a:fontRef>
        </p:style>
      </p:cxnSp>
      <p:sp>
        <p:nvSpPr>
          <p:cNvPr id="11" name="TextBox 10"/>
          <p:cNvSpPr txBox="1"/>
          <p:nvPr/>
        </p:nvSpPr>
        <p:spPr>
          <a:xfrm>
            <a:off x="5668141" y="1029106"/>
            <a:ext cx="64953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smtClean="0">
                <a:ln>
                  <a:noFill/>
                </a:ln>
                <a:solidFill>
                  <a:sysClr val="windowText" lastClr="000000"/>
                </a:solidFill>
                <a:effectLst/>
                <a:uLnTx/>
                <a:uFillTx/>
                <a:latin typeface="Cambria" panose="02040503050406030204" pitchFamily="18" charset="0"/>
              </a:rPr>
              <a:t>start</a:t>
            </a:r>
            <a:endParaRPr kumimoji="0" lang="en-US"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cxnSp>
        <p:nvCxnSpPr>
          <p:cNvPr id="12" name="Straight Connector 11"/>
          <p:cNvCxnSpPr/>
          <p:nvPr/>
        </p:nvCxnSpPr>
        <p:spPr>
          <a:xfrm>
            <a:off x="5256345" y="1785777"/>
            <a:ext cx="1517835" cy="0"/>
          </a:xfrm>
          <a:prstGeom prst="line">
            <a:avLst/>
          </a:prstGeom>
          <a:ln w="28575"/>
        </p:spPr>
        <p:style>
          <a:lnRef idx="3">
            <a:schemeClr val="accent1"/>
          </a:lnRef>
          <a:fillRef idx="0">
            <a:schemeClr val="accent1"/>
          </a:fillRef>
          <a:effectRef idx="2">
            <a:schemeClr val="accent1"/>
          </a:effectRef>
          <a:fontRef idx="minor">
            <a:schemeClr val="tx1"/>
          </a:fontRef>
        </p:style>
      </p:cxnSp>
      <p:sp>
        <p:nvSpPr>
          <p:cNvPr id="13" name="TextBox 12"/>
          <p:cNvSpPr txBox="1"/>
          <p:nvPr/>
        </p:nvSpPr>
        <p:spPr>
          <a:xfrm>
            <a:off x="5668141" y="1488973"/>
            <a:ext cx="61266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smtClean="0">
                <a:ln>
                  <a:noFill/>
                </a:ln>
                <a:solidFill>
                  <a:sysClr val="windowText" lastClr="000000"/>
                </a:solidFill>
                <a:effectLst/>
                <a:uLnTx/>
                <a:uFillTx/>
                <a:latin typeface="Cambria" panose="02040503050406030204" pitchFamily="18" charset="0"/>
              </a:rPr>
              <a:t>stop</a:t>
            </a:r>
            <a:endParaRPr kumimoji="0" lang="en-US"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14" name="TextBox 13"/>
          <p:cNvSpPr txBox="1"/>
          <p:nvPr/>
        </p:nvSpPr>
        <p:spPr>
          <a:xfrm>
            <a:off x="6535999" y="1461588"/>
            <a:ext cx="30168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smtClean="0">
                <a:ln>
                  <a:noFill/>
                </a:ln>
                <a:solidFill>
                  <a:sysClr val="windowText" lastClr="000000"/>
                </a:solidFill>
                <a:effectLst/>
                <a:uLnTx/>
                <a:uFillTx/>
              </a:rPr>
              <a:t>1</a:t>
            </a:r>
            <a:endParaRPr kumimoji="0" lang="en-US" b="0" i="0" u="none" strike="noStrike" kern="0" cap="none" spc="0" normalizeH="0" baseline="0" noProof="0" dirty="0">
              <a:ln>
                <a:noFill/>
              </a:ln>
              <a:solidFill>
                <a:sysClr val="windowText" lastClr="000000"/>
              </a:solidFill>
              <a:effectLst/>
              <a:uLnTx/>
              <a:uFillTx/>
            </a:endParaRPr>
          </a:p>
        </p:txBody>
      </p:sp>
      <mc:AlternateContent xmlns:mc="http://schemas.openxmlformats.org/markup-compatibility/2006">
        <mc:Choice xmlns:a14="http://schemas.microsoft.com/office/drawing/2010/main" Requires="a14">
          <p:sp>
            <p:nvSpPr>
              <p:cNvPr id="16" name="TextBox 15"/>
              <p:cNvSpPr txBox="1"/>
              <p:nvPr/>
            </p:nvSpPr>
            <p:spPr>
              <a:xfrm>
                <a:off x="5256345" y="1090661"/>
                <a:ext cx="248465" cy="276999"/>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b="0" i="1" u="none" strike="noStrike" kern="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rPr>
                        <m:t>∞</m:t>
                      </m:r>
                    </m:oMath>
                  </m:oMathPara>
                </a14:m>
                <a:endParaRPr kumimoji="0" lang="en-US" b="0" i="0" u="none" strike="noStrike" kern="0" cap="none" spc="0" normalizeH="0" baseline="0" noProof="0" dirty="0">
                  <a:ln>
                    <a:noFill/>
                  </a:ln>
                  <a:solidFill>
                    <a:sysClr val="windowText" lastClr="000000"/>
                  </a:solidFill>
                  <a:effectLst/>
                  <a:uLnTx/>
                  <a:uFillTx/>
                </a:endParaRPr>
              </a:p>
            </p:txBody>
          </p:sp>
        </mc:Choice>
        <mc:Fallback>
          <p:sp>
            <p:nvSpPr>
              <p:cNvPr id="16" name="TextBox 15"/>
              <p:cNvSpPr txBox="1">
                <a:spLocks noRot="1" noChangeAspect="1" noMove="1" noResize="1" noEditPoints="1" noAdjustHandles="1" noChangeArrowheads="1" noChangeShapeType="1" noTextEdit="1"/>
              </p:cNvSpPr>
              <p:nvPr/>
            </p:nvSpPr>
            <p:spPr>
              <a:xfrm>
                <a:off x="5256345" y="1090661"/>
                <a:ext cx="248465" cy="276999"/>
              </a:xfrm>
              <a:prstGeom prst="rect">
                <a:avLst/>
              </a:prstGeom>
              <a:blipFill rotWithShape="0">
                <a:blip r:embed="rId3"/>
                <a:stretch>
                  <a:fillRect l="-12195" r="-1219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7" name="TextBox 16"/>
              <p:cNvSpPr txBox="1"/>
              <p:nvPr/>
            </p:nvSpPr>
            <p:spPr>
              <a:xfrm>
                <a:off x="5256345" y="1557440"/>
                <a:ext cx="248465" cy="276999"/>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b="0" i="1" u="none" strike="noStrike" kern="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rPr>
                        <m:t>∞</m:t>
                      </m:r>
                    </m:oMath>
                  </m:oMathPara>
                </a14:m>
                <a:endParaRPr kumimoji="0" lang="en-US" b="0" i="0" u="none" strike="noStrike" kern="0" cap="none" spc="0" normalizeH="0" baseline="0" noProof="0" dirty="0">
                  <a:ln>
                    <a:noFill/>
                  </a:ln>
                  <a:solidFill>
                    <a:sysClr val="windowText" lastClr="000000"/>
                  </a:solidFill>
                  <a:effectLst/>
                  <a:uLnTx/>
                  <a:uFillTx/>
                </a:endParaRPr>
              </a:p>
            </p:txBody>
          </p:sp>
        </mc:Choice>
        <mc:Fallback>
          <p:sp>
            <p:nvSpPr>
              <p:cNvPr id="17" name="TextBox 16"/>
              <p:cNvSpPr txBox="1">
                <a:spLocks noRot="1" noChangeAspect="1" noMove="1" noResize="1" noEditPoints="1" noAdjustHandles="1" noChangeArrowheads="1" noChangeShapeType="1" noTextEdit="1"/>
              </p:cNvSpPr>
              <p:nvPr/>
            </p:nvSpPr>
            <p:spPr>
              <a:xfrm>
                <a:off x="5256345" y="1557440"/>
                <a:ext cx="248465" cy="276999"/>
              </a:xfrm>
              <a:prstGeom prst="rect">
                <a:avLst/>
              </a:prstGeom>
              <a:blipFill rotWithShape="0">
                <a:blip r:embed="rId4"/>
                <a:stretch>
                  <a:fillRect l="-12195" r="-12195"/>
                </a:stretch>
              </a:blipFill>
            </p:spPr>
            <p:txBody>
              <a:bodyPr/>
              <a:lstStyle/>
              <a:p>
                <a:r>
                  <a:rPr lang="en-US">
                    <a:noFill/>
                  </a:rPr>
                  <a:t> </a:t>
                </a:r>
              </a:p>
            </p:txBody>
          </p:sp>
        </mc:Fallback>
      </mc:AlternateContent>
      <p:graphicFrame>
        <p:nvGraphicFramePr>
          <p:cNvPr id="19" name="Table 18"/>
          <p:cNvGraphicFramePr>
            <a:graphicFrameLocks noGrp="1"/>
          </p:cNvGraphicFramePr>
          <p:nvPr>
            <p:extLst>
              <p:ext uri="{D42A27DB-BD31-4B8C-83A1-F6EECF244321}">
                <p14:modId xmlns:p14="http://schemas.microsoft.com/office/powerpoint/2010/main" val="2000715074"/>
              </p:ext>
            </p:extLst>
          </p:nvPr>
        </p:nvGraphicFramePr>
        <p:xfrm>
          <a:off x="260992" y="3920950"/>
          <a:ext cx="1749039" cy="1981200"/>
        </p:xfrm>
        <a:graphic>
          <a:graphicData uri="http://schemas.openxmlformats.org/drawingml/2006/table">
            <a:tbl>
              <a:tblPr firstRow="1" bandRow="1">
                <a:tableStyleId>{21E4AEA4-8DFA-4A89-87EB-49C32662AFE0}</a:tableStyleId>
              </a:tblPr>
              <a:tblGrid>
                <a:gridCol w="1749039">
                  <a:extLst>
                    <a:ext uri="{9D8B030D-6E8A-4147-A177-3AD203B41FA5}">
                      <a16:colId xmlns:a16="http://schemas.microsoft.com/office/drawing/2014/main" xmlns="" val="20000"/>
                    </a:ext>
                  </a:extLst>
                </a:gridCol>
              </a:tblGrid>
              <a:tr h="371849">
                <a:tc>
                  <a:txBody>
                    <a:bodyPr/>
                    <a:lstStyle/>
                    <a:p>
                      <a:pPr algn="ctr"/>
                      <a:r>
                        <a:rPr lang="en-US" sz="2000" dirty="0" smtClean="0">
                          <a:latin typeface="Cambria" panose="02040503050406030204" pitchFamily="18" charset="0"/>
                        </a:rPr>
                        <a:t>Trip</a:t>
                      </a:r>
                      <a:endParaRPr lang="en-US" sz="2000" dirty="0">
                        <a:latin typeface="Cambria" panose="02040503050406030204" pitchFamily="18" charset="0"/>
                      </a:endParaRPr>
                    </a:p>
                  </a:txBody>
                  <a:tcPr/>
                </a:tc>
                <a:extLst>
                  <a:ext uri="{0D108BD9-81ED-4DB2-BD59-A6C34878D82A}">
                    <a16:rowId xmlns:a16="http://schemas.microsoft.com/office/drawing/2014/main" xmlns="" val="10000"/>
                  </a:ext>
                </a:extLst>
              </a:tr>
              <a:tr h="371849">
                <a:tc>
                  <a:txBody>
                    <a:bodyPr/>
                    <a:lstStyle/>
                    <a:p>
                      <a:r>
                        <a:rPr lang="en-US" sz="2000" dirty="0" err="1" smtClean="0">
                          <a:latin typeface="Cambria" panose="02040503050406030204" pitchFamily="18" charset="0"/>
                        </a:rPr>
                        <a:t>RouteID</a:t>
                      </a:r>
                      <a:endParaRPr lang="en-US" sz="2000" dirty="0">
                        <a:latin typeface="Cambria" panose="02040503050406030204" pitchFamily="18" charset="0"/>
                      </a:endParaRPr>
                    </a:p>
                  </a:txBody>
                  <a:tcPr/>
                </a:tc>
                <a:extLst>
                  <a:ext uri="{0D108BD9-81ED-4DB2-BD59-A6C34878D82A}">
                    <a16:rowId xmlns:a16="http://schemas.microsoft.com/office/drawing/2014/main" xmlns="" val="10001"/>
                  </a:ext>
                </a:extLst>
              </a:tr>
              <a:tr h="371849">
                <a:tc>
                  <a:txBody>
                    <a:bodyPr/>
                    <a:lstStyle/>
                    <a:p>
                      <a:r>
                        <a:rPr lang="en-US" sz="2000" dirty="0" err="1" smtClean="0">
                          <a:latin typeface="Cambria" panose="02040503050406030204" pitchFamily="18" charset="0"/>
                        </a:rPr>
                        <a:t>TripNo</a:t>
                      </a:r>
                      <a:endParaRPr lang="en-US" sz="2000" dirty="0">
                        <a:latin typeface="Cambria" panose="02040503050406030204" pitchFamily="18" charset="0"/>
                      </a:endParaRPr>
                    </a:p>
                  </a:txBody>
                  <a:tcPr/>
                </a:tc>
                <a:extLst>
                  <a:ext uri="{0D108BD9-81ED-4DB2-BD59-A6C34878D82A}">
                    <a16:rowId xmlns:a16="http://schemas.microsoft.com/office/drawing/2014/main" xmlns="" val="10002"/>
                  </a:ext>
                </a:extLst>
              </a:tr>
              <a:tr h="371849">
                <a:tc>
                  <a:txBody>
                    <a:bodyPr/>
                    <a:lstStyle/>
                    <a:p>
                      <a:r>
                        <a:rPr lang="en-US" sz="2000" dirty="0" err="1" smtClean="0">
                          <a:latin typeface="Cambria" panose="02040503050406030204" pitchFamily="18" charset="0"/>
                        </a:rPr>
                        <a:t>StartTime</a:t>
                      </a:r>
                      <a:endParaRPr lang="en-US" sz="2000" dirty="0">
                        <a:latin typeface="Cambria" panose="02040503050406030204" pitchFamily="18" charset="0"/>
                      </a:endParaRPr>
                    </a:p>
                  </a:txBody>
                  <a:tcPr/>
                </a:tc>
                <a:extLst>
                  <a:ext uri="{0D108BD9-81ED-4DB2-BD59-A6C34878D82A}">
                    <a16:rowId xmlns:a16="http://schemas.microsoft.com/office/drawing/2014/main" xmlns="" val="10003"/>
                  </a:ext>
                </a:extLst>
              </a:tr>
              <a:tr h="371849">
                <a:tc>
                  <a:txBody>
                    <a:bodyPr/>
                    <a:lstStyle/>
                    <a:p>
                      <a:r>
                        <a:rPr lang="en-US" sz="2000" dirty="0" err="1" smtClean="0">
                          <a:latin typeface="Cambria" panose="02040503050406030204" pitchFamily="18" charset="0"/>
                        </a:rPr>
                        <a:t>EndTime</a:t>
                      </a:r>
                      <a:endParaRPr lang="en-US" sz="2000" dirty="0">
                        <a:latin typeface="Cambria" panose="02040503050406030204" pitchFamily="18" charset="0"/>
                      </a:endParaRPr>
                    </a:p>
                  </a:txBody>
                  <a:tcPr/>
                </a:tc>
                <a:extLst>
                  <a:ext uri="{0D108BD9-81ED-4DB2-BD59-A6C34878D82A}">
                    <a16:rowId xmlns:a16="http://schemas.microsoft.com/office/drawing/2014/main" xmlns="" val="10004"/>
                  </a:ext>
                </a:extLst>
              </a:tr>
            </a:tbl>
          </a:graphicData>
        </a:graphic>
      </p:graphicFrame>
      <p:cxnSp>
        <p:nvCxnSpPr>
          <p:cNvPr id="20" name="Straight Connector 19"/>
          <p:cNvCxnSpPr>
            <a:stCxn id="5" idx="2"/>
            <a:endCxn id="19" idx="0"/>
          </p:cNvCxnSpPr>
          <p:nvPr/>
        </p:nvCxnSpPr>
        <p:spPr>
          <a:xfrm>
            <a:off x="1135511" y="2691575"/>
            <a:ext cx="0" cy="1229375"/>
          </a:xfrm>
          <a:prstGeom prst="line">
            <a:avLst/>
          </a:prstGeom>
          <a:ln w="28575"/>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mc:Choice xmlns:a14="http://schemas.microsoft.com/office/drawing/2010/main" Requires="a14">
          <p:sp>
            <p:nvSpPr>
              <p:cNvPr id="31" name="TextBox 30"/>
              <p:cNvSpPr txBox="1"/>
              <p:nvPr/>
            </p:nvSpPr>
            <p:spPr>
              <a:xfrm>
                <a:off x="868098" y="3665644"/>
                <a:ext cx="248465" cy="276999"/>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b="0" i="1" u="none" strike="noStrike" kern="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rPr>
                        <m:t>∞</m:t>
                      </m:r>
                    </m:oMath>
                  </m:oMathPara>
                </a14:m>
                <a:endParaRPr kumimoji="0" lang="en-US" b="0" i="0" u="none" strike="noStrike" kern="0" cap="none" spc="0" normalizeH="0" baseline="0" noProof="0" dirty="0">
                  <a:ln>
                    <a:noFill/>
                  </a:ln>
                  <a:solidFill>
                    <a:sysClr val="windowText" lastClr="000000"/>
                  </a:solidFill>
                  <a:effectLst/>
                  <a:uLnTx/>
                  <a:uFillTx/>
                </a:endParaRPr>
              </a:p>
            </p:txBody>
          </p:sp>
        </mc:Choice>
        <mc:Fallback>
          <p:sp>
            <p:nvSpPr>
              <p:cNvPr id="31" name="TextBox 30"/>
              <p:cNvSpPr txBox="1">
                <a:spLocks noRot="1" noChangeAspect="1" noMove="1" noResize="1" noEditPoints="1" noAdjustHandles="1" noChangeArrowheads="1" noChangeShapeType="1" noTextEdit="1"/>
              </p:cNvSpPr>
              <p:nvPr/>
            </p:nvSpPr>
            <p:spPr>
              <a:xfrm>
                <a:off x="868098" y="3665644"/>
                <a:ext cx="248465" cy="276999"/>
              </a:xfrm>
              <a:prstGeom prst="rect">
                <a:avLst/>
              </a:prstGeom>
              <a:blipFill rotWithShape="0">
                <a:blip r:embed="rId5"/>
                <a:stretch>
                  <a:fillRect l="-12195" r="-12195"/>
                </a:stretch>
              </a:blipFill>
            </p:spPr>
            <p:txBody>
              <a:bodyPr/>
              <a:lstStyle/>
              <a:p>
                <a:r>
                  <a:rPr lang="en-US">
                    <a:noFill/>
                  </a:rPr>
                  <a:t> </a:t>
                </a:r>
              </a:p>
            </p:txBody>
          </p:sp>
        </mc:Fallback>
      </mc:AlternateContent>
      <p:sp>
        <p:nvSpPr>
          <p:cNvPr id="32" name="TextBox 31"/>
          <p:cNvSpPr txBox="1"/>
          <p:nvPr/>
        </p:nvSpPr>
        <p:spPr>
          <a:xfrm>
            <a:off x="2184175" y="1561648"/>
            <a:ext cx="1008609"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smtClean="0">
                <a:ln>
                  <a:noFill/>
                </a:ln>
                <a:solidFill>
                  <a:sysClr val="windowText" lastClr="000000"/>
                </a:solidFill>
                <a:effectLst/>
                <a:uLnTx/>
                <a:uFillTx/>
                <a:latin typeface="Cambria" panose="02040503050406030204" pitchFamily="18" charset="0"/>
              </a:rPr>
              <a:t>includes</a:t>
            </a:r>
            <a:endParaRPr kumimoji="0" lang="en-US"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33" name="TextBox 32"/>
          <p:cNvSpPr txBox="1"/>
          <p:nvPr/>
        </p:nvSpPr>
        <p:spPr>
          <a:xfrm>
            <a:off x="126902" y="3129818"/>
            <a:ext cx="1008609"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smtClean="0">
                <a:ln>
                  <a:noFill/>
                </a:ln>
                <a:solidFill>
                  <a:sysClr val="windowText" lastClr="000000"/>
                </a:solidFill>
                <a:effectLst/>
                <a:uLnTx/>
                <a:uFillTx/>
                <a:latin typeface="Cambria" panose="02040503050406030204" pitchFamily="18" charset="0"/>
              </a:rPr>
              <a:t>includes</a:t>
            </a:r>
            <a:endParaRPr kumimoji="0" lang="en-US"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21" name="TextBox 20"/>
          <p:cNvSpPr txBox="1"/>
          <p:nvPr/>
        </p:nvSpPr>
        <p:spPr>
          <a:xfrm>
            <a:off x="1859188" y="1591158"/>
            <a:ext cx="30168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smtClean="0">
                <a:ln>
                  <a:noFill/>
                </a:ln>
                <a:solidFill>
                  <a:sysClr val="windowText" lastClr="000000"/>
                </a:solidFill>
                <a:effectLst/>
                <a:uLnTx/>
                <a:uFillTx/>
              </a:rPr>
              <a:t>1</a:t>
            </a:r>
            <a:endParaRPr kumimoji="0" lang="en-US" b="0" i="0" u="none" strike="noStrike" kern="0" cap="none" spc="0" normalizeH="0" baseline="0" noProof="0" dirty="0">
              <a:ln>
                <a:noFill/>
              </a:ln>
              <a:solidFill>
                <a:sysClr val="windowText" lastClr="000000"/>
              </a:solidFill>
              <a:effectLst/>
              <a:uLnTx/>
              <a:uFillTx/>
            </a:endParaRPr>
          </a:p>
        </p:txBody>
      </p:sp>
      <mc:AlternateContent xmlns:mc="http://schemas.openxmlformats.org/markup-compatibility/2006">
        <mc:Choice xmlns:a14="http://schemas.microsoft.com/office/drawing/2010/main" Requires="a14">
          <p:sp>
            <p:nvSpPr>
              <p:cNvPr id="22" name="TextBox 21"/>
              <p:cNvSpPr txBox="1"/>
              <p:nvPr/>
            </p:nvSpPr>
            <p:spPr>
              <a:xfrm>
                <a:off x="3199019" y="1637324"/>
                <a:ext cx="248465" cy="276999"/>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b="0" i="1" u="none" strike="noStrike" kern="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rPr>
                        <m:t>∞</m:t>
                      </m:r>
                    </m:oMath>
                  </m:oMathPara>
                </a14:m>
                <a:endParaRPr kumimoji="0" lang="en-US" b="0" i="0" u="none" strike="noStrike" kern="0" cap="none" spc="0" normalizeH="0" baseline="0" noProof="0" dirty="0">
                  <a:ln>
                    <a:noFill/>
                  </a:ln>
                  <a:solidFill>
                    <a:sysClr val="windowText" lastClr="000000"/>
                  </a:solidFill>
                  <a:effectLst/>
                  <a:uLnTx/>
                  <a:uFillTx/>
                </a:endParaRPr>
              </a:p>
            </p:txBody>
          </p:sp>
        </mc:Choice>
        <mc:Fallback>
          <p:sp>
            <p:nvSpPr>
              <p:cNvPr id="22" name="TextBox 21"/>
              <p:cNvSpPr txBox="1">
                <a:spLocks noRot="1" noChangeAspect="1" noMove="1" noResize="1" noEditPoints="1" noAdjustHandles="1" noChangeArrowheads="1" noChangeShapeType="1" noTextEdit="1"/>
              </p:cNvSpPr>
              <p:nvPr/>
            </p:nvSpPr>
            <p:spPr>
              <a:xfrm>
                <a:off x="3199019" y="1637324"/>
                <a:ext cx="248465" cy="276999"/>
              </a:xfrm>
              <a:prstGeom prst="rect">
                <a:avLst/>
              </a:prstGeom>
              <a:blipFill rotWithShape="0">
                <a:blip r:embed="rId6"/>
                <a:stretch>
                  <a:fillRect l="-14634" r="-9756"/>
                </a:stretch>
              </a:blipFill>
            </p:spPr>
            <p:txBody>
              <a:bodyPr/>
              <a:lstStyle/>
              <a:p>
                <a:r>
                  <a:rPr lang="en-US">
                    <a:noFill/>
                  </a:rPr>
                  <a:t> </a:t>
                </a:r>
              </a:p>
            </p:txBody>
          </p:sp>
        </mc:Fallback>
      </mc:AlternateContent>
      <p:sp>
        <p:nvSpPr>
          <p:cNvPr id="23" name="TextBox 22"/>
          <p:cNvSpPr txBox="1"/>
          <p:nvPr/>
        </p:nvSpPr>
        <p:spPr>
          <a:xfrm>
            <a:off x="6516845" y="1003901"/>
            <a:ext cx="30168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smtClean="0">
                <a:ln>
                  <a:noFill/>
                </a:ln>
                <a:solidFill>
                  <a:sysClr val="windowText" lastClr="000000"/>
                </a:solidFill>
                <a:effectLst/>
                <a:uLnTx/>
                <a:uFillTx/>
              </a:rPr>
              <a:t>1</a:t>
            </a:r>
            <a:endParaRPr kumimoji="0" lang="en-US" b="0" i="0" u="none" strike="noStrike" kern="0" cap="none" spc="0" normalizeH="0" baseline="0" noProof="0" dirty="0">
              <a:ln>
                <a:noFill/>
              </a:ln>
              <a:solidFill>
                <a:sysClr val="windowText" lastClr="000000"/>
              </a:solidFill>
              <a:effectLst/>
              <a:uLnTx/>
              <a:uFillTx/>
            </a:endParaRPr>
          </a:p>
        </p:txBody>
      </p:sp>
      <p:sp>
        <p:nvSpPr>
          <p:cNvPr id="39" name="Slide Number Placeholder 38"/>
          <p:cNvSpPr>
            <a:spLocks noGrp="1"/>
          </p:cNvSpPr>
          <p:nvPr>
            <p:ph type="sldNum" sz="quarter" idx="12"/>
          </p:nvPr>
        </p:nvSpPr>
        <p:spPr/>
        <p:txBody>
          <a:bodyPr/>
          <a:lstStyle/>
          <a:p>
            <a:fld id="{0E8E0603-4C39-4EF1-A0FE-816FABFA11C3}" type="slidenum">
              <a:rPr lang="en-US" smtClean="0"/>
              <a:t>39</a:t>
            </a:fld>
            <a:endParaRPr lang="en-US"/>
          </a:p>
        </p:txBody>
      </p:sp>
    </p:spTree>
    <p:extLst>
      <p:ext uri="{BB962C8B-B14F-4D97-AF65-F5344CB8AC3E}">
        <p14:creationId xmlns:p14="http://schemas.microsoft.com/office/powerpoint/2010/main" val="277758920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z="5400" dirty="0" smtClean="0">
                <a:latin typeface="Cambria"/>
                <a:ea typeface="Cambria"/>
                <a:cs typeface="Cambria"/>
                <a:sym typeface="Cambria"/>
              </a:rPr>
              <a:t>Scenario</a:t>
            </a:r>
            <a:endParaRPr lang="en-US" sz="5400" dirty="0">
              <a:latin typeface="Cambria"/>
              <a:ea typeface="Cambria"/>
              <a:cs typeface="Cambria"/>
              <a:sym typeface="Cambria"/>
            </a:endParaRPr>
          </a:p>
        </p:txBody>
      </p:sp>
      <p:grpSp>
        <p:nvGrpSpPr>
          <p:cNvPr id="8" name="Group 7"/>
          <p:cNvGrpSpPr/>
          <p:nvPr/>
        </p:nvGrpSpPr>
        <p:grpSpPr>
          <a:xfrm>
            <a:off x="497974" y="2295464"/>
            <a:ext cx="2321426" cy="2264195"/>
            <a:chOff x="-42886" y="3161111"/>
            <a:chExt cx="2321426" cy="2264195"/>
          </a:xfrm>
        </p:grpSpPr>
        <p:grpSp>
          <p:nvGrpSpPr>
            <p:cNvPr id="2" name="Group 1"/>
            <p:cNvGrpSpPr/>
            <p:nvPr/>
          </p:nvGrpSpPr>
          <p:grpSpPr>
            <a:xfrm>
              <a:off x="433917" y="3161111"/>
              <a:ext cx="1285875" cy="1669478"/>
              <a:chOff x="1209565" y="3078635"/>
              <a:chExt cx="1285875" cy="1754511"/>
            </a:xfrm>
          </p:grpSpPr>
          <p:sp>
            <p:nvSpPr>
              <p:cNvPr id="10" name="TextBox 9"/>
              <p:cNvSpPr txBox="1"/>
              <p:nvPr/>
            </p:nvSpPr>
            <p:spPr>
              <a:xfrm>
                <a:off x="1243174" y="4380312"/>
                <a:ext cx="1252266" cy="45283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200" b="1" i="0" u="none" strike="noStrike" kern="0" cap="none" spc="0" normalizeH="0" baseline="0" noProof="0" dirty="0" err="1" smtClean="0">
                    <a:ln>
                      <a:noFill/>
                    </a:ln>
                    <a:solidFill>
                      <a:srgbClr val="000000"/>
                    </a:solidFill>
                    <a:effectLst/>
                    <a:uLnTx/>
                    <a:uFillTx/>
                    <a:latin typeface="Cambria" pitchFamily="18" charset="0"/>
                    <a:cs typeface="Times New Roman" pitchFamily="18" charset="0"/>
                  </a:rPr>
                  <a:t>Khương</a:t>
                </a:r>
                <a:endParaRPr kumimoji="0" lang="en-US" sz="2200" b="1" i="0" u="none" strike="noStrike" kern="0" cap="none" spc="0" normalizeH="0" baseline="0" noProof="0" dirty="0">
                  <a:ln>
                    <a:noFill/>
                  </a:ln>
                  <a:solidFill>
                    <a:srgbClr val="000000"/>
                  </a:solidFill>
                  <a:effectLst/>
                  <a:uLnTx/>
                  <a:uFillTx/>
                  <a:latin typeface="Cambria" pitchFamily="18" charset="0"/>
                  <a:cs typeface="Times New Roman" pitchFamily="18" charset="0"/>
                </a:endParaRPr>
              </a:p>
            </p:txBody>
          </p:sp>
          <p:pic>
            <p:nvPicPr>
              <p:cNvPr id="15" name="Picture 3" descr="C:\Users\ngoan\Desktop\image\tha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1209565" y="3078635"/>
                <a:ext cx="1219200" cy="1219200"/>
              </a:xfrm>
              <a:prstGeom prst="rect">
                <a:avLst/>
              </a:prstGeom>
              <a:noFill/>
              <a:extLst>
                <a:ext uri="{909E8E84-426E-40DD-AFC4-6F175D3DCCD1}">
                  <a14:hiddenFill xmlns:a14="http://schemas.microsoft.com/office/drawing/2010/main">
                    <a:solidFill>
                      <a:srgbClr val="FFFFFF"/>
                    </a:solidFill>
                  </a14:hiddenFill>
                </a:ext>
              </a:extLst>
            </p:spPr>
          </p:pic>
        </p:grpSp>
        <p:sp>
          <p:nvSpPr>
            <p:cNvPr id="20" name="TextBox 19"/>
            <p:cNvSpPr txBox="1"/>
            <p:nvPr/>
          </p:nvSpPr>
          <p:spPr>
            <a:xfrm>
              <a:off x="-42886" y="5025196"/>
              <a:ext cx="2321426"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err="1">
                  <a:ln>
                    <a:noFill/>
                  </a:ln>
                  <a:solidFill>
                    <a:srgbClr val="FF0000"/>
                  </a:solidFill>
                  <a:effectLst/>
                  <a:uLnTx/>
                  <a:uFillTx/>
                  <a:latin typeface="Cambria" pitchFamily="18" charset="0"/>
                </a:rPr>
                <a:t>Công</a:t>
              </a:r>
              <a:r>
                <a:rPr kumimoji="0" lang="en-US" sz="2000" b="0" i="0" u="none" strike="noStrike" kern="0" cap="none" spc="0" normalizeH="0" baseline="0" noProof="0" dirty="0">
                  <a:ln>
                    <a:noFill/>
                  </a:ln>
                  <a:solidFill>
                    <a:srgbClr val="FF0000"/>
                  </a:solidFill>
                  <a:effectLst/>
                  <a:uLnTx/>
                  <a:uFillTx/>
                  <a:latin typeface="Cambria" pitchFamily="18" charset="0"/>
                </a:rPr>
                <a:t> </a:t>
              </a:r>
              <a:r>
                <a:rPr kumimoji="0" lang="en-US" sz="2000" b="0" i="0" u="none" strike="noStrike" kern="0" cap="none" spc="0" normalizeH="0" baseline="0" noProof="0" dirty="0" err="1">
                  <a:ln>
                    <a:noFill/>
                  </a:ln>
                  <a:solidFill>
                    <a:srgbClr val="FF0000"/>
                  </a:solidFill>
                  <a:effectLst/>
                  <a:uLnTx/>
                  <a:uFillTx/>
                  <a:latin typeface="Cambria" pitchFamily="18" charset="0"/>
                </a:rPr>
                <a:t>Viên</a:t>
              </a:r>
              <a:r>
                <a:rPr kumimoji="0" lang="en-US" sz="2000" b="0" i="0" u="none" strike="noStrike" kern="0" cap="none" spc="0" normalizeH="0" baseline="0" noProof="0" dirty="0">
                  <a:ln>
                    <a:noFill/>
                  </a:ln>
                  <a:solidFill>
                    <a:srgbClr val="FF0000"/>
                  </a:solidFill>
                  <a:effectLst/>
                  <a:uLnTx/>
                  <a:uFillTx/>
                  <a:latin typeface="Cambria" pitchFamily="18" charset="0"/>
                </a:rPr>
                <a:t> Tao </a:t>
              </a:r>
              <a:r>
                <a:rPr kumimoji="0" lang="en-US" sz="2000" b="0" i="0" u="none" strike="noStrike" kern="0" cap="none" spc="0" normalizeH="0" baseline="0" noProof="0" dirty="0" err="1">
                  <a:ln>
                    <a:noFill/>
                  </a:ln>
                  <a:solidFill>
                    <a:srgbClr val="FF0000"/>
                  </a:solidFill>
                  <a:effectLst/>
                  <a:uLnTx/>
                  <a:uFillTx/>
                  <a:latin typeface="Cambria" pitchFamily="18" charset="0"/>
                </a:rPr>
                <a:t>Đàn</a:t>
              </a:r>
              <a:endParaRPr kumimoji="0" lang="en-US" sz="2000" b="0" i="0" u="none" strike="noStrike" kern="0" cap="none" spc="0" normalizeH="0" baseline="0" noProof="0" dirty="0">
                <a:ln>
                  <a:noFill/>
                </a:ln>
                <a:solidFill>
                  <a:srgbClr val="FF0000"/>
                </a:solidFill>
                <a:effectLst/>
                <a:uLnTx/>
                <a:uFillTx/>
                <a:latin typeface="Cambria" pitchFamily="18" charset="0"/>
                <a:cs typeface="Times New Roman" pitchFamily="18" charset="0"/>
              </a:endParaRPr>
            </a:p>
          </p:txBody>
        </p:sp>
      </p:grpSp>
      <p:sp>
        <p:nvSpPr>
          <p:cNvPr id="13" name="TextBox 12"/>
          <p:cNvSpPr txBox="1"/>
          <p:nvPr/>
        </p:nvSpPr>
        <p:spPr>
          <a:xfrm>
            <a:off x="2710734" y="5900290"/>
            <a:ext cx="1161160" cy="43088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200" b="1" i="0" u="none" strike="noStrike" kern="0" cap="none" spc="0" normalizeH="0" baseline="0" noProof="0" dirty="0" smtClean="0">
                <a:ln>
                  <a:noFill/>
                </a:ln>
                <a:solidFill>
                  <a:srgbClr val="000000"/>
                </a:solidFill>
                <a:effectLst/>
                <a:uLnTx/>
                <a:uFillTx/>
                <a:latin typeface="Cambria" pitchFamily="18" charset="0"/>
                <a:cs typeface="Times New Roman" pitchFamily="18" charset="0"/>
              </a:rPr>
              <a:t>Bạn gái</a:t>
            </a:r>
            <a:endParaRPr kumimoji="0" lang="en-US" sz="2200" b="1" i="0" u="none" strike="noStrike" kern="0" cap="none" spc="0" normalizeH="0" baseline="0" noProof="0" dirty="0">
              <a:ln>
                <a:noFill/>
              </a:ln>
              <a:solidFill>
                <a:srgbClr val="000000"/>
              </a:solidFill>
              <a:effectLst/>
              <a:uLnTx/>
              <a:uFillTx/>
              <a:latin typeface="Cambria" pitchFamily="18" charset="0"/>
              <a:cs typeface="Times New Roman" pitchFamily="18" charset="0"/>
            </a:endParaRPr>
          </a:p>
        </p:txBody>
      </p:sp>
      <p:sp>
        <p:nvSpPr>
          <p:cNvPr id="12" name="TextBox 11"/>
          <p:cNvSpPr txBox="1"/>
          <p:nvPr/>
        </p:nvSpPr>
        <p:spPr>
          <a:xfrm>
            <a:off x="2408256" y="6300400"/>
            <a:ext cx="1766116" cy="40011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err="1">
                <a:ln>
                  <a:noFill/>
                </a:ln>
                <a:solidFill>
                  <a:srgbClr val="FF0000"/>
                </a:solidFill>
                <a:effectLst/>
                <a:uLnTx/>
                <a:uFillTx/>
                <a:latin typeface="Cambria" pitchFamily="18" charset="0"/>
              </a:rPr>
              <a:t>Bến</a:t>
            </a:r>
            <a:r>
              <a:rPr kumimoji="0" lang="en-US" sz="2000" b="0" i="0" u="none" strike="noStrike" kern="0" cap="none" spc="0" normalizeH="0" baseline="0" noProof="0" dirty="0">
                <a:ln>
                  <a:noFill/>
                </a:ln>
                <a:solidFill>
                  <a:srgbClr val="FF0000"/>
                </a:solidFill>
                <a:effectLst/>
                <a:uLnTx/>
                <a:uFillTx/>
                <a:latin typeface="Cambria" pitchFamily="18" charset="0"/>
              </a:rPr>
              <a:t> </a:t>
            </a:r>
            <a:r>
              <a:rPr kumimoji="0" lang="en-US" sz="2000" b="0" i="0" u="none" strike="noStrike" kern="0" cap="none" spc="0" normalizeH="0" baseline="0" noProof="0" dirty="0" err="1">
                <a:ln>
                  <a:noFill/>
                </a:ln>
                <a:solidFill>
                  <a:srgbClr val="FF0000"/>
                </a:solidFill>
                <a:effectLst/>
                <a:uLnTx/>
                <a:uFillTx/>
                <a:latin typeface="Cambria" pitchFamily="18" charset="0"/>
              </a:rPr>
              <a:t>xe</a:t>
            </a:r>
            <a:r>
              <a:rPr kumimoji="0" lang="en-US" sz="2000" b="0" i="0" u="none" strike="noStrike" kern="0" cap="none" spc="0" normalizeH="0" baseline="0" noProof="0" dirty="0">
                <a:ln>
                  <a:noFill/>
                </a:ln>
                <a:solidFill>
                  <a:srgbClr val="FF0000"/>
                </a:solidFill>
                <a:effectLst/>
                <a:uLnTx/>
                <a:uFillTx/>
                <a:latin typeface="Cambria" pitchFamily="18" charset="0"/>
              </a:rPr>
              <a:t> </a:t>
            </a:r>
            <a:r>
              <a:rPr kumimoji="0" lang="en-US" sz="2000" b="0" i="0" u="none" strike="noStrike" kern="0" cap="none" spc="0" normalizeH="0" baseline="0" noProof="0" dirty="0" err="1">
                <a:ln>
                  <a:noFill/>
                </a:ln>
                <a:solidFill>
                  <a:srgbClr val="FF0000"/>
                </a:solidFill>
                <a:effectLst/>
                <a:uLnTx/>
                <a:uFillTx/>
                <a:latin typeface="Cambria" pitchFamily="18" charset="0"/>
              </a:rPr>
              <a:t>quận</a:t>
            </a:r>
            <a:r>
              <a:rPr kumimoji="0" lang="en-US" sz="2000" b="0" i="0" u="none" strike="noStrike" kern="0" cap="none" spc="0" normalizeH="0" baseline="0" noProof="0" dirty="0">
                <a:ln>
                  <a:noFill/>
                </a:ln>
                <a:solidFill>
                  <a:srgbClr val="FF0000"/>
                </a:solidFill>
                <a:effectLst/>
                <a:uLnTx/>
                <a:uFillTx/>
                <a:latin typeface="Cambria" pitchFamily="18" charset="0"/>
              </a:rPr>
              <a:t> </a:t>
            </a:r>
            <a:r>
              <a:rPr kumimoji="0" lang="en-US" sz="2000" b="0" i="0" u="none" strike="noStrike" kern="0" cap="none" spc="0" normalizeH="0" baseline="0" noProof="0" dirty="0" smtClean="0">
                <a:ln>
                  <a:noFill/>
                </a:ln>
                <a:solidFill>
                  <a:srgbClr val="FF0000"/>
                </a:solidFill>
                <a:effectLst/>
                <a:uLnTx/>
                <a:uFillTx/>
                <a:latin typeface="Cambria" pitchFamily="18" charset="0"/>
              </a:rPr>
              <a:t>8</a:t>
            </a:r>
            <a:endParaRPr kumimoji="0" lang="en-US" sz="2000" b="0" i="0" u="none" strike="noStrike" kern="0" cap="none" spc="0" normalizeH="0" baseline="0" noProof="0" dirty="0">
              <a:ln>
                <a:noFill/>
              </a:ln>
              <a:solidFill>
                <a:srgbClr val="FF0000"/>
              </a:solidFill>
              <a:effectLst/>
              <a:uLnTx/>
              <a:uFillTx/>
              <a:latin typeface="Cambria" pitchFamily="18" charset="0"/>
              <a:cs typeface="Times New Roman" pitchFamily="18" charset="0"/>
            </a:endParaRPr>
          </a:p>
        </p:txBody>
      </p:sp>
      <p:pic>
        <p:nvPicPr>
          <p:cNvPr id="1026" name="Picture 2" descr="C:\Users\ngoan\Desktop\image\ngoa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10734" y="4658516"/>
            <a:ext cx="1219200" cy="1219200"/>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4191282" y="3436794"/>
            <a:ext cx="1191402" cy="43088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200" b="1" i="0" u="none" strike="noStrike" kern="0" cap="none" spc="0" normalizeH="0" baseline="0" noProof="0" dirty="0" err="1" smtClean="0">
                <a:ln>
                  <a:noFill/>
                </a:ln>
                <a:solidFill>
                  <a:srgbClr val="000000"/>
                </a:solidFill>
                <a:effectLst/>
                <a:uLnTx/>
                <a:uFillTx/>
                <a:latin typeface="Cambria" pitchFamily="18" charset="0"/>
                <a:cs typeface="Times New Roman" pitchFamily="18" charset="0"/>
              </a:rPr>
              <a:t>Bà</a:t>
            </a:r>
            <a:r>
              <a:rPr kumimoji="0" lang="en-US" sz="2200" b="1" i="0" u="none" strike="noStrike" kern="0" cap="none" spc="0" normalizeH="0" baseline="0" noProof="0" dirty="0" smtClean="0">
                <a:ln>
                  <a:noFill/>
                </a:ln>
                <a:solidFill>
                  <a:srgbClr val="000000"/>
                </a:solidFill>
                <a:effectLst/>
                <a:uLnTx/>
                <a:uFillTx/>
                <a:latin typeface="Cambria" pitchFamily="18" charset="0"/>
                <a:cs typeface="Times New Roman" pitchFamily="18" charset="0"/>
              </a:rPr>
              <a:t> </a:t>
            </a:r>
            <a:r>
              <a:rPr kumimoji="0" lang="en-US" sz="2200" b="1" i="0" u="none" strike="noStrike" kern="0" cap="none" spc="0" normalizeH="0" baseline="0" noProof="0" dirty="0" err="1" smtClean="0">
                <a:ln>
                  <a:noFill/>
                </a:ln>
                <a:solidFill>
                  <a:srgbClr val="000000"/>
                </a:solidFill>
                <a:effectLst/>
                <a:uLnTx/>
                <a:uFillTx/>
                <a:latin typeface="Cambria" pitchFamily="18" charset="0"/>
                <a:cs typeface="Times New Roman" pitchFamily="18" charset="0"/>
              </a:rPr>
              <a:t>Nội</a:t>
            </a:r>
            <a:endParaRPr kumimoji="0" lang="en-US" sz="2200" b="1" i="0" u="none" strike="noStrike" kern="0" cap="none" spc="0" normalizeH="0" baseline="0" noProof="0" dirty="0">
              <a:ln>
                <a:noFill/>
              </a:ln>
              <a:solidFill>
                <a:srgbClr val="000000"/>
              </a:solidFill>
              <a:effectLst/>
              <a:uLnTx/>
              <a:uFillTx/>
              <a:latin typeface="Cambria" pitchFamily="18" charset="0"/>
              <a:cs typeface="Times New Roman" pitchFamily="18" charset="0"/>
            </a:endParaRPr>
          </a:p>
        </p:txBody>
      </p:sp>
      <p:sp>
        <p:nvSpPr>
          <p:cNvPr id="22" name="TextBox 21"/>
          <p:cNvSpPr txBox="1"/>
          <p:nvPr/>
        </p:nvSpPr>
        <p:spPr>
          <a:xfrm>
            <a:off x="3466562" y="3998530"/>
            <a:ext cx="2640842"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err="1">
                <a:ln>
                  <a:noFill/>
                </a:ln>
                <a:solidFill>
                  <a:srgbClr val="FF0000"/>
                </a:solidFill>
                <a:effectLst/>
                <a:uLnTx/>
                <a:uFillTx/>
                <a:latin typeface="Cambria" pitchFamily="18" charset="0"/>
              </a:rPr>
              <a:t>VinCom</a:t>
            </a:r>
            <a:r>
              <a:rPr kumimoji="0" lang="en-US" sz="2000" b="0" i="0" u="none" strike="noStrike" kern="0" cap="none" spc="0" normalizeH="0" baseline="0" noProof="0" dirty="0">
                <a:ln>
                  <a:noFill/>
                </a:ln>
                <a:solidFill>
                  <a:srgbClr val="FF0000"/>
                </a:solidFill>
                <a:effectLst/>
                <a:uLnTx/>
                <a:uFillTx/>
                <a:latin typeface="Cambria" pitchFamily="18" charset="0"/>
              </a:rPr>
              <a:t> </a:t>
            </a:r>
            <a:r>
              <a:rPr kumimoji="0" lang="en-US" sz="2000" b="0" i="0" u="none" strike="noStrike" kern="0" cap="none" spc="0" normalizeH="0" baseline="0" noProof="0" dirty="0" err="1">
                <a:ln>
                  <a:noFill/>
                </a:ln>
                <a:solidFill>
                  <a:srgbClr val="FF0000"/>
                </a:solidFill>
                <a:effectLst/>
                <a:uLnTx/>
                <a:uFillTx/>
                <a:latin typeface="Cambria" pitchFamily="18" charset="0"/>
              </a:rPr>
              <a:t>Lê</a:t>
            </a:r>
            <a:r>
              <a:rPr kumimoji="0" lang="en-US" sz="2000" b="0" i="0" u="none" strike="noStrike" kern="0" cap="none" spc="0" normalizeH="0" baseline="0" noProof="0" dirty="0">
                <a:ln>
                  <a:noFill/>
                </a:ln>
                <a:solidFill>
                  <a:srgbClr val="FF0000"/>
                </a:solidFill>
                <a:effectLst/>
                <a:uLnTx/>
                <a:uFillTx/>
                <a:latin typeface="Cambria" pitchFamily="18" charset="0"/>
              </a:rPr>
              <a:t> </a:t>
            </a:r>
            <a:r>
              <a:rPr kumimoji="0" lang="en-US" sz="2000" b="0" i="0" u="none" strike="noStrike" kern="0" cap="none" spc="0" normalizeH="0" baseline="0" noProof="0" dirty="0" err="1">
                <a:ln>
                  <a:noFill/>
                </a:ln>
                <a:solidFill>
                  <a:srgbClr val="FF0000"/>
                </a:solidFill>
                <a:effectLst/>
                <a:uLnTx/>
                <a:uFillTx/>
                <a:latin typeface="Cambria" pitchFamily="18" charset="0"/>
              </a:rPr>
              <a:t>Thánh</a:t>
            </a:r>
            <a:r>
              <a:rPr kumimoji="0" lang="en-US" sz="2000" b="0" i="0" u="none" strike="noStrike" kern="0" cap="none" spc="0" normalizeH="0" baseline="0" noProof="0" dirty="0">
                <a:ln>
                  <a:noFill/>
                </a:ln>
                <a:solidFill>
                  <a:srgbClr val="FF0000"/>
                </a:solidFill>
                <a:effectLst/>
                <a:uLnTx/>
                <a:uFillTx/>
                <a:latin typeface="Cambria" pitchFamily="18" charset="0"/>
              </a:rPr>
              <a:t> </a:t>
            </a:r>
            <a:r>
              <a:rPr kumimoji="0" lang="en-US" sz="2000" b="0" i="0" u="none" strike="noStrike" kern="0" cap="none" spc="0" normalizeH="0" baseline="0" noProof="0" dirty="0" err="1">
                <a:ln>
                  <a:noFill/>
                </a:ln>
                <a:solidFill>
                  <a:srgbClr val="FF0000"/>
                </a:solidFill>
                <a:effectLst/>
                <a:uLnTx/>
                <a:uFillTx/>
                <a:latin typeface="Cambria" pitchFamily="18" charset="0"/>
              </a:rPr>
              <a:t>Tôn</a:t>
            </a:r>
            <a:endParaRPr kumimoji="0" lang="en-US" sz="2000" b="0" i="0" u="none" strike="noStrike" kern="0" cap="none" spc="0" normalizeH="0" baseline="0" noProof="0" dirty="0">
              <a:ln>
                <a:noFill/>
              </a:ln>
              <a:solidFill>
                <a:srgbClr val="FF0000"/>
              </a:solidFill>
              <a:effectLst/>
              <a:uLnTx/>
              <a:uFillTx/>
              <a:latin typeface="Cambria" pitchFamily="18" charset="0"/>
              <a:cs typeface="Times New Roman" pitchFamily="18" charset="0"/>
            </a:endParaRPr>
          </a:p>
        </p:txBody>
      </p:sp>
      <p:pic>
        <p:nvPicPr>
          <p:cNvPr id="23" name="Picture 2" descr="C:\Users\ngoan\Desktop\image\Religions-Muslim-Female-icon.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67950" y="2216417"/>
            <a:ext cx="1161288" cy="1161288"/>
          </a:xfrm>
          <a:prstGeom prst="rect">
            <a:avLst/>
          </a:prstGeom>
          <a:noFill/>
          <a:extLst>
            <a:ext uri="{909E8E84-426E-40DD-AFC4-6F175D3DCCD1}">
              <a14:hiddenFill xmlns:a14="http://schemas.microsoft.com/office/drawing/2010/main">
                <a:solidFill>
                  <a:srgbClr val="FFFFFF"/>
                </a:solidFill>
              </a14:hiddenFill>
            </a:ext>
          </a:extLst>
        </p:spPr>
      </p:pic>
      <p:sp>
        <p:nvSpPr>
          <p:cNvPr id="17" name="Slide Number Placeholder 2"/>
          <p:cNvSpPr>
            <a:spLocks noGrp="1"/>
          </p:cNvSpPr>
          <p:nvPr>
            <p:ph type="sldNum" idx="12"/>
          </p:nvPr>
        </p:nvSpPr>
        <p:spPr>
          <a:xfrm>
            <a:off x="8556793" y="6333138"/>
            <a:ext cx="548699" cy="524699"/>
          </a:xfrm>
        </p:spPr>
        <p:txBody>
          <a:bodyPr/>
          <a:lstStyle/>
          <a:p>
            <a:r>
              <a:rPr lang="en" sz="1200" dirty="0">
                <a:solidFill>
                  <a:schemeClr val="bg1">
                    <a:lumMod val="75000"/>
                  </a:schemeClr>
                </a:solidFill>
              </a:rPr>
              <a:t>4</a:t>
            </a:r>
            <a:endParaRPr lang="en" sz="1200" dirty="0">
              <a:solidFill>
                <a:schemeClr val="bg1">
                  <a:lumMod val="75000"/>
                </a:schemeClr>
              </a:solidFill>
            </a:endParaRPr>
          </a:p>
        </p:txBody>
      </p:sp>
    </p:spTree>
    <p:extLst>
      <p:ext uri="{BB962C8B-B14F-4D97-AF65-F5344CB8AC3E}">
        <p14:creationId xmlns:p14="http://schemas.microsoft.com/office/powerpoint/2010/main" val="178544364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73409388"/>
              </p:ext>
            </p:extLst>
          </p:nvPr>
        </p:nvGraphicFramePr>
        <p:xfrm>
          <a:off x="597921" y="2903824"/>
          <a:ext cx="1103832" cy="685800"/>
        </p:xfrm>
        <a:graphic>
          <a:graphicData uri="http://schemas.openxmlformats.org/drawingml/2006/table">
            <a:tbl>
              <a:tblPr firstRow="1" bandRow="1">
                <a:tableStyleId>{5C22544A-7EE6-4342-B048-85BDC9FD1C3A}</a:tableStyleId>
              </a:tblPr>
              <a:tblGrid>
                <a:gridCol w="1103832">
                  <a:extLst>
                    <a:ext uri="{9D8B030D-6E8A-4147-A177-3AD203B41FA5}">
                      <a16:colId xmlns:a16="http://schemas.microsoft.com/office/drawing/2014/main" xmlns="" val="20000"/>
                    </a:ext>
                  </a:extLst>
                </a:gridCol>
              </a:tblGrid>
              <a:tr h="251460">
                <a:tc>
                  <a:txBody>
                    <a:bodyPr/>
                    <a:lstStyle/>
                    <a:p>
                      <a:pPr algn="ctr"/>
                      <a:r>
                        <a:rPr lang="en-US" sz="1800" dirty="0" err="1" smtClean="0">
                          <a:latin typeface="Cambria" panose="02040503050406030204" pitchFamily="18" charset="0"/>
                        </a:rPr>
                        <a:t>CityMap</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l"/>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bl>
          </a:graphicData>
        </a:graphic>
      </p:graphicFrame>
      <p:sp>
        <p:nvSpPr>
          <p:cNvPr id="3" name="Slide Number Placeholder 2"/>
          <p:cNvSpPr>
            <a:spLocks noGrp="1"/>
          </p:cNvSpPr>
          <p:nvPr>
            <p:ph type="sldNum" sz="quarter" idx="12"/>
          </p:nvPr>
        </p:nvSpPr>
        <p:spPr/>
        <p:txBody>
          <a:bodyPr/>
          <a:lstStyle/>
          <a:p>
            <a:fld id="{0E8E0603-4C39-4EF1-A0FE-816FABFA11C3}" type="slidenum">
              <a:rPr lang="en-US" smtClean="0"/>
              <a:t>40</a:t>
            </a:fld>
            <a:endParaRPr lang="en-US"/>
          </a:p>
        </p:txBody>
      </p:sp>
    </p:spTree>
    <p:extLst>
      <p:ext uri="{BB962C8B-B14F-4D97-AF65-F5344CB8AC3E}">
        <p14:creationId xmlns:p14="http://schemas.microsoft.com/office/powerpoint/2010/main" val="91239921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1" name="Straight Connector 60"/>
          <p:cNvCxnSpPr/>
          <p:nvPr/>
        </p:nvCxnSpPr>
        <p:spPr>
          <a:xfrm>
            <a:off x="3820164" y="5278841"/>
            <a:ext cx="1765880" cy="0"/>
          </a:xfrm>
          <a:prstGeom prst="line">
            <a:avLst/>
          </a:prstGeom>
          <a:ln w="28575"/>
        </p:spPr>
        <p:style>
          <a:lnRef idx="3">
            <a:schemeClr val="accent1"/>
          </a:lnRef>
          <a:fillRef idx="0">
            <a:schemeClr val="accent1"/>
          </a:fillRef>
          <a:effectRef idx="2">
            <a:schemeClr val="accent1"/>
          </a:effectRef>
          <a:fontRef idx="minor">
            <a:schemeClr val="tx1"/>
          </a:fontRef>
        </p:style>
      </p:cxnSp>
      <p:graphicFrame>
        <p:nvGraphicFramePr>
          <p:cNvPr id="27" name="Table 26"/>
          <p:cNvGraphicFramePr>
            <a:graphicFrameLocks noGrp="1"/>
          </p:cNvGraphicFramePr>
          <p:nvPr>
            <p:extLst>
              <p:ext uri="{D42A27DB-BD31-4B8C-83A1-F6EECF244321}">
                <p14:modId xmlns:p14="http://schemas.microsoft.com/office/powerpoint/2010/main" val="3956756863"/>
              </p:ext>
            </p:extLst>
          </p:nvPr>
        </p:nvGraphicFramePr>
        <p:xfrm>
          <a:off x="7080208" y="2123419"/>
          <a:ext cx="1945586" cy="1371600"/>
        </p:xfrm>
        <a:graphic>
          <a:graphicData uri="http://schemas.openxmlformats.org/drawingml/2006/table">
            <a:tbl>
              <a:tblPr firstRow="1" bandRow="1">
                <a:tableStyleId>{5C22544A-7EE6-4342-B048-85BDC9FD1C3A}</a:tableStyleId>
              </a:tblPr>
              <a:tblGrid>
                <a:gridCol w="1945586">
                  <a:extLst>
                    <a:ext uri="{9D8B030D-6E8A-4147-A177-3AD203B41FA5}">
                      <a16:colId xmlns:a16="http://schemas.microsoft.com/office/drawing/2014/main" xmlns="" val="20000"/>
                    </a:ext>
                  </a:extLst>
                </a:gridCol>
              </a:tblGrid>
              <a:tr h="254108">
                <a:tc>
                  <a:txBody>
                    <a:bodyPr/>
                    <a:lstStyle/>
                    <a:p>
                      <a:pPr algn="ctr"/>
                      <a:r>
                        <a:rPr lang="en-US" sz="1800" dirty="0" smtClean="0">
                          <a:latin typeface="Cambria" panose="02040503050406030204" pitchFamily="18" charset="0"/>
                        </a:rPr>
                        <a:t>Connection</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410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connectionId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410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arrivalTime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departureTime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bl>
          </a:graphicData>
        </a:graphic>
      </p:graphicFrame>
      <p:cxnSp>
        <p:nvCxnSpPr>
          <p:cNvPr id="28" name="Straight Connector 27"/>
          <p:cNvCxnSpPr>
            <a:endCxn id="27" idx="1"/>
          </p:cNvCxnSpPr>
          <p:nvPr/>
        </p:nvCxnSpPr>
        <p:spPr>
          <a:xfrm>
            <a:off x="6070017" y="2809219"/>
            <a:ext cx="1010191" cy="0"/>
          </a:xfrm>
          <a:prstGeom prst="line">
            <a:avLst/>
          </a:prstGeom>
          <a:ln w="28575">
            <a:prstDash val="dash"/>
          </a:ln>
        </p:spPr>
        <p:style>
          <a:lnRef idx="3">
            <a:schemeClr val="accent1"/>
          </a:lnRef>
          <a:fillRef idx="0">
            <a:schemeClr val="accent1"/>
          </a:fillRef>
          <a:effectRef idx="2">
            <a:schemeClr val="accent1"/>
          </a:effectRef>
          <a:fontRef idx="minor">
            <a:schemeClr val="tx1"/>
          </a:fontRef>
        </p:style>
      </p:cxnSp>
      <p:graphicFrame>
        <p:nvGraphicFramePr>
          <p:cNvPr id="36" name="Table 35"/>
          <p:cNvGraphicFramePr>
            <a:graphicFrameLocks noGrp="1"/>
          </p:cNvGraphicFramePr>
          <p:nvPr>
            <p:extLst>
              <p:ext uri="{D42A27DB-BD31-4B8C-83A1-F6EECF244321}">
                <p14:modId xmlns:p14="http://schemas.microsoft.com/office/powerpoint/2010/main" val="1379011360"/>
              </p:ext>
            </p:extLst>
          </p:nvPr>
        </p:nvGraphicFramePr>
        <p:xfrm>
          <a:off x="2298095" y="4295923"/>
          <a:ext cx="1494670" cy="2469934"/>
        </p:xfrm>
        <a:graphic>
          <a:graphicData uri="http://schemas.openxmlformats.org/drawingml/2006/table">
            <a:tbl>
              <a:tblPr firstRow="1" bandRow="1">
                <a:tableStyleId>{5C22544A-7EE6-4342-B048-85BDC9FD1C3A}</a:tableStyleId>
              </a:tblPr>
              <a:tblGrid>
                <a:gridCol w="1494670">
                  <a:extLst>
                    <a:ext uri="{9D8B030D-6E8A-4147-A177-3AD203B41FA5}">
                      <a16:colId xmlns:a16="http://schemas.microsoft.com/office/drawing/2014/main" xmlns="" val="20000"/>
                    </a:ext>
                  </a:extLst>
                </a:gridCol>
              </a:tblGrid>
              <a:tr h="257936">
                <a:tc>
                  <a:txBody>
                    <a:bodyPr/>
                    <a:lstStyle/>
                    <a:p>
                      <a:pPr algn="ctr"/>
                      <a:r>
                        <a:rPr lang="en-US" sz="1800" dirty="0" smtClean="0">
                          <a:latin typeface="Cambria" panose="02040503050406030204" pitchFamily="18" charset="0"/>
                        </a:rPr>
                        <a:t>Station</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412534">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7936">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83736">
                <a:tc>
                  <a:txBody>
                    <a:bodyPr/>
                    <a:lstStyle/>
                    <a:p>
                      <a:pPr algn="l"/>
                      <a:r>
                        <a:rPr lang="en-US" sz="1800" dirty="0" smtClean="0">
                          <a:latin typeface="Cambria" panose="02040503050406030204" pitchFamily="18" charset="0"/>
                        </a:rPr>
                        <a:t>-name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5248">
                <a:tc>
                  <a:txBody>
                    <a:bodyPr/>
                    <a:lstStyle/>
                    <a:p>
                      <a:pPr algn="l"/>
                      <a:r>
                        <a:rPr lang="en-US" sz="1800" dirty="0" smtClean="0">
                          <a:latin typeface="Cambria" panose="02040503050406030204" pitchFamily="18" charset="0"/>
                        </a:rPr>
                        <a:t>-street</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r h="255248">
                <a:tc>
                  <a:txBody>
                    <a:bodyPr/>
                    <a:lstStyle/>
                    <a:p>
                      <a:pPr algn="l"/>
                      <a:r>
                        <a:rPr lang="en-US" sz="1800" dirty="0" smtClean="0">
                          <a:latin typeface="Cambria" panose="02040503050406030204" pitchFamily="18" charset="0"/>
                        </a:rPr>
                        <a:t>-location</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5"/>
                  </a:ext>
                </a:extLst>
              </a:tr>
              <a:tr h="255248">
                <a:tc>
                  <a:txBody>
                    <a:bodyPr/>
                    <a:lstStyle/>
                    <a:p>
                      <a:pPr algn="l"/>
                      <a:r>
                        <a:rPr lang="en-US" sz="1800" dirty="0" smtClean="0">
                          <a:latin typeface="Cambria" panose="02040503050406030204" pitchFamily="18" charset="0"/>
                        </a:rPr>
                        <a:t>-routes</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6"/>
                  </a:ext>
                </a:extLst>
              </a:tr>
            </a:tbl>
          </a:graphicData>
        </a:graphic>
      </p:graphicFrame>
      <p:sp>
        <p:nvSpPr>
          <p:cNvPr id="37" name="TextBox 36"/>
          <p:cNvSpPr txBox="1"/>
          <p:nvPr/>
        </p:nvSpPr>
        <p:spPr>
          <a:xfrm>
            <a:off x="3737810" y="4961680"/>
            <a:ext cx="30168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cxnSp>
        <p:nvCxnSpPr>
          <p:cNvPr id="38" name="Straight Connector 37"/>
          <p:cNvCxnSpPr/>
          <p:nvPr/>
        </p:nvCxnSpPr>
        <p:spPr>
          <a:xfrm>
            <a:off x="3820164" y="5896503"/>
            <a:ext cx="1765880" cy="0"/>
          </a:xfrm>
          <a:prstGeom prst="line">
            <a:avLst/>
          </a:prstGeom>
          <a:ln w="28575"/>
        </p:spPr>
        <p:style>
          <a:lnRef idx="3">
            <a:schemeClr val="accent1"/>
          </a:lnRef>
          <a:fillRef idx="0">
            <a:schemeClr val="accent1"/>
          </a:fillRef>
          <a:effectRef idx="2">
            <a:schemeClr val="accent1"/>
          </a:effectRef>
          <a:fontRef idx="minor">
            <a:schemeClr val="tx1"/>
          </a:fontRef>
        </p:style>
      </p:cxnSp>
      <p:sp>
        <p:nvSpPr>
          <p:cNvPr id="39" name="TextBox 38"/>
          <p:cNvSpPr txBox="1"/>
          <p:nvPr/>
        </p:nvSpPr>
        <p:spPr>
          <a:xfrm>
            <a:off x="3711571" y="5581952"/>
            <a:ext cx="53412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0..1</a:t>
            </a:r>
          </a:p>
        </p:txBody>
      </p:sp>
      <p:cxnSp>
        <p:nvCxnSpPr>
          <p:cNvPr id="40" name="Straight Connector 39"/>
          <p:cNvCxnSpPr>
            <a:stCxn id="42" idx="2"/>
            <a:endCxn id="57" idx="0"/>
          </p:cNvCxnSpPr>
          <p:nvPr/>
        </p:nvCxnSpPr>
        <p:spPr>
          <a:xfrm>
            <a:off x="6061385" y="1857582"/>
            <a:ext cx="8632" cy="2211451"/>
          </a:xfrm>
          <a:prstGeom prst="line">
            <a:avLst/>
          </a:prstGeom>
          <a:ln w="28575"/>
        </p:spPr>
        <p:style>
          <a:lnRef idx="3">
            <a:schemeClr val="accent1"/>
          </a:lnRef>
          <a:fillRef idx="0">
            <a:schemeClr val="accent1"/>
          </a:fillRef>
          <a:effectRef idx="2">
            <a:schemeClr val="accent1"/>
          </a:effectRef>
          <a:fontRef idx="minor">
            <a:schemeClr val="tx1"/>
          </a:fontRef>
        </p:style>
      </p:cxnSp>
      <p:sp>
        <p:nvSpPr>
          <p:cNvPr id="41" name="TextBox 40"/>
          <p:cNvSpPr txBox="1"/>
          <p:nvPr/>
        </p:nvSpPr>
        <p:spPr>
          <a:xfrm>
            <a:off x="5591946" y="1813974"/>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graphicFrame>
        <p:nvGraphicFramePr>
          <p:cNvPr id="42" name="Table 41"/>
          <p:cNvGraphicFramePr>
            <a:graphicFrameLocks noGrp="1"/>
          </p:cNvGraphicFramePr>
          <p:nvPr>
            <p:extLst/>
          </p:nvPr>
        </p:nvGraphicFramePr>
        <p:xfrm>
          <a:off x="5238425" y="143082"/>
          <a:ext cx="1645920" cy="1714500"/>
        </p:xfrm>
        <a:graphic>
          <a:graphicData uri="http://schemas.openxmlformats.org/drawingml/2006/table">
            <a:tbl>
              <a:tblPr firstRow="1" bandRow="1">
                <a:tableStyleId>{5C22544A-7EE6-4342-B048-85BDC9FD1C3A}</a:tableStyleId>
              </a:tblPr>
              <a:tblGrid>
                <a:gridCol w="1645920">
                  <a:extLst>
                    <a:ext uri="{9D8B030D-6E8A-4147-A177-3AD203B41FA5}">
                      <a16:colId xmlns:a16="http://schemas.microsoft.com/office/drawing/2014/main" xmlns="" val="20000"/>
                    </a:ext>
                  </a:extLst>
                </a:gridCol>
              </a:tblGrid>
              <a:tr h="251460">
                <a:tc>
                  <a:txBody>
                    <a:bodyPr/>
                    <a:lstStyle/>
                    <a:p>
                      <a:pPr algn="ctr"/>
                      <a:r>
                        <a:rPr lang="en-US" sz="1800" dirty="0" smtClean="0">
                          <a:latin typeface="Cambria" panose="02040503050406030204" pitchFamily="18" charset="0"/>
                        </a:rPr>
                        <a:t>Trip</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tripId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tripNo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startTime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endTime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bl>
          </a:graphicData>
        </a:graphic>
      </p:graphicFrame>
      <p:cxnSp>
        <p:nvCxnSpPr>
          <p:cNvPr id="43" name="Straight Connector 42"/>
          <p:cNvCxnSpPr>
            <a:endCxn id="42" idx="1"/>
          </p:cNvCxnSpPr>
          <p:nvPr/>
        </p:nvCxnSpPr>
        <p:spPr>
          <a:xfrm>
            <a:off x="3820164" y="982735"/>
            <a:ext cx="1418261" cy="17597"/>
          </a:xfrm>
          <a:prstGeom prst="line">
            <a:avLst/>
          </a:prstGeom>
          <a:ln w="28575"/>
        </p:spPr>
        <p:style>
          <a:lnRef idx="3">
            <a:schemeClr val="accent1"/>
          </a:lnRef>
          <a:fillRef idx="0">
            <a:schemeClr val="accent1"/>
          </a:fillRef>
          <a:effectRef idx="2">
            <a:schemeClr val="accent1"/>
          </a:effectRef>
          <a:fontRef idx="minor">
            <a:schemeClr val="tx1"/>
          </a:fontRef>
        </p:style>
      </p:cxnSp>
      <p:sp>
        <p:nvSpPr>
          <p:cNvPr id="44" name="TextBox 43"/>
          <p:cNvSpPr txBox="1"/>
          <p:nvPr/>
        </p:nvSpPr>
        <p:spPr>
          <a:xfrm>
            <a:off x="3765275" y="670954"/>
            <a:ext cx="30168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sp>
        <p:nvSpPr>
          <p:cNvPr id="45" name="TextBox 44"/>
          <p:cNvSpPr txBox="1"/>
          <p:nvPr/>
        </p:nvSpPr>
        <p:spPr>
          <a:xfrm>
            <a:off x="4760796" y="686042"/>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cxnSp>
        <p:nvCxnSpPr>
          <p:cNvPr id="46" name="Straight Connector 45"/>
          <p:cNvCxnSpPr>
            <a:stCxn id="50" idx="2"/>
            <a:endCxn id="36" idx="0"/>
          </p:cNvCxnSpPr>
          <p:nvPr/>
        </p:nvCxnSpPr>
        <p:spPr>
          <a:xfrm>
            <a:off x="3036500" y="2150952"/>
            <a:ext cx="8930" cy="2144971"/>
          </a:xfrm>
          <a:prstGeom prst="line">
            <a:avLst/>
          </a:prstGeom>
          <a:ln w="28575"/>
        </p:spPr>
        <p:style>
          <a:lnRef idx="3">
            <a:schemeClr val="accent1"/>
          </a:lnRef>
          <a:fillRef idx="0">
            <a:schemeClr val="accent1"/>
          </a:fillRef>
          <a:effectRef idx="2">
            <a:schemeClr val="accent1"/>
          </a:effectRef>
          <a:fontRef idx="minor">
            <a:schemeClr val="tx1"/>
          </a:fontRef>
        </p:style>
      </p:cxnSp>
      <p:sp>
        <p:nvSpPr>
          <p:cNvPr id="47" name="TextBox 46"/>
          <p:cNvSpPr txBox="1"/>
          <p:nvPr/>
        </p:nvSpPr>
        <p:spPr>
          <a:xfrm>
            <a:off x="2591307" y="2150952"/>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0..*</a:t>
            </a:r>
          </a:p>
        </p:txBody>
      </p:sp>
      <p:sp>
        <p:nvSpPr>
          <p:cNvPr id="48" name="TextBox 47"/>
          <p:cNvSpPr txBox="1"/>
          <p:nvPr/>
        </p:nvSpPr>
        <p:spPr>
          <a:xfrm>
            <a:off x="2592492" y="3925007"/>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1..*</a:t>
            </a:r>
          </a:p>
        </p:txBody>
      </p:sp>
      <p:graphicFrame>
        <p:nvGraphicFramePr>
          <p:cNvPr id="49" name="Table 48"/>
          <p:cNvGraphicFramePr>
            <a:graphicFrameLocks noGrp="1"/>
          </p:cNvGraphicFramePr>
          <p:nvPr>
            <p:extLst>
              <p:ext uri="{D42A27DB-BD31-4B8C-83A1-F6EECF244321}">
                <p14:modId xmlns:p14="http://schemas.microsoft.com/office/powerpoint/2010/main" val="2840763266"/>
              </p:ext>
            </p:extLst>
          </p:nvPr>
        </p:nvGraphicFramePr>
        <p:xfrm>
          <a:off x="551621" y="2903824"/>
          <a:ext cx="1103832" cy="685800"/>
        </p:xfrm>
        <a:graphic>
          <a:graphicData uri="http://schemas.openxmlformats.org/drawingml/2006/table">
            <a:tbl>
              <a:tblPr firstRow="1" bandRow="1">
                <a:tableStyleId>{5C22544A-7EE6-4342-B048-85BDC9FD1C3A}</a:tableStyleId>
              </a:tblPr>
              <a:tblGrid>
                <a:gridCol w="1103832">
                  <a:extLst>
                    <a:ext uri="{9D8B030D-6E8A-4147-A177-3AD203B41FA5}">
                      <a16:colId xmlns:a16="http://schemas.microsoft.com/office/drawing/2014/main" xmlns="" val="20000"/>
                    </a:ext>
                  </a:extLst>
                </a:gridCol>
              </a:tblGrid>
              <a:tr h="251460">
                <a:tc>
                  <a:txBody>
                    <a:bodyPr/>
                    <a:lstStyle/>
                    <a:p>
                      <a:pPr algn="ctr"/>
                      <a:r>
                        <a:rPr lang="en-US" sz="1800" dirty="0" err="1" smtClean="0">
                          <a:latin typeface="Cambria" panose="02040503050406030204" pitchFamily="18" charset="0"/>
                        </a:rPr>
                        <a:t>CityMap</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l"/>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bl>
          </a:graphicData>
        </a:graphic>
      </p:graphicFrame>
      <p:graphicFrame>
        <p:nvGraphicFramePr>
          <p:cNvPr id="50" name="Table 49"/>
          <p:cNvGraphicFramePr>
            <a:graphicFrameLocks noGrp="1"/>
          </p:cNvGraphicFramePr>
          <p:nvPr>
            <p:extLst>
              <p:ext uri="{D42A27DB-BD31-4B8C-83A1-F6EECF244321}">
                <p14:modId xmlns:p14="http://schemas.microsoft.com/office/powerpoint/2010/main" val="955285904"/>
              </p:ext>
            </p:extLst>
          </p:nvPr>
        </p:nvGraphicFramePr>
        <p:xfrm>
          <a:off x="2230561" y="93552"/>
          <a:ext cx="1611879" cy="2057400"/>
        </p:xfrm>
        <a:graphic>
          <a:graphicData uri="http://schemas.openxmlformats.org/drawingml/2006/table">
            <a:tbl>
              <a:tblPr firstRow="1" bandRow="1">
                <a:tableStyleId>{5C22544A-7EE6-4342-B048-85BDC9FD1C3A}</a:tableStyleId>
              </a:tblPr>
              <a:tblGrid>
                <a:gridCol w="1611879">
                  <a:extLst>
                    <a:ext uri="{9D8B030D-6E8A-4147-A177-3AD203B41FA5}">
                      <a16:colId xmlns:a16="http://schemas.microsoft.com/office/drawing/2014/main" xmlns="" val="20000"/>
                    </a:ext>
                  </a:extLst>
                </a:gridCol>
              </a:tblGrid>
              <a:tr h="251460">
                <a:tc>
                  <a:txBody>
                    <a:bodyPr/>
                    <a:lstStyle/>
                    <a:p>
                      <a:pPr algn="ctr"/>
                      <a:r>
                        <a:rPr lang="en-US" sz="1800" dirty="0" smtClean="0">
                          <a:latin typeface="Cambria" panose="02040503050406030204" pitchFamily="18" charset="0"/>
                        </a:rPr>
                        <a:t>Route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routeType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routeName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r h="27432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stationOrder</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5"/>
                  </a:ext>
                </a:extLst>
              </a:tr>
            </a:tbl>
          </a:graphicData>
        </a:graphic>
      </p:graphicFrame>
      <p:cxnSp>
        <p:nvCxnSpPr>
          <p:cNvPr id="51" name="Elbow Connector 50"/>
          <p:cNvCxnSpPr>
            <a:stCxn id="49" idx="0"/>
            <a:endCxn id="50" idx="1"/>
          </p:cNvCxnSpPr>
          <p:nvPr/>
        </p:nvCxnSpPr>
        <p:spPr>
          <a:xfrm rot="5400000" flipH="1" flipV="1">
            <a:off x="776263" y="1449526"/>
            <a:ext cx="1781572" cy="1127024"/>
          </a:xfrm>
          <a:prstGeom prst="bentConnector2">
            <a:avLst/>
          </a:prstGeom>
          <a:ln w="28575"/>
        </p:spPr>
        <p:style>
          <a:lnRef idx="3">
            <a:schemeClr val="accent1"/>
          </a:lnRef>
          <a:fillRef idx="0">
            <a:schemeClr val="accent1"/>
          </a:fillRef>
          <a:effectRef idx="2">
            <a:schemeClr val="accent1"/>
          </a:effectRef>
          <a:fontRef idx="minor">
            <a:schemeClr val="tx1"/>
          </a:fontRef>
        </p:style>
      </p:cxnSp>
      <p:sp>
        <p:nvSpPr>
          <p:cNvPr id="52" name="TextBox 51"/>
          <p:cNvSpPr txBox="1"/>
          <p:nvPr/>
        </p:nvSpPr>
        <p:spPr>
          <a:xfrm>
            <a:off x="1813459" y="777892"/>
            <a:ext cx="41710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0..</a:t>
            </a:r>
          </a:p>
        </p:txBody>
      </p:sp>
      <p:sp>
        <p:nvSpPr>
          <p:cNvPr id="53" name="TextBox 52"/>
          <p:cNvSpPr txBox="1"/>
          <p:nvPr/>
        </p:nvSpPr>
        <p:spPr>
          <a:xfrm>
            <a:off x="790631" y="2554812"/>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1</a:t>
            </a:r>
          </a:p>
        </p:txBody>
      </p:sp>
      <p:sp>
        <p:nvSpPr>
          <p:cNvPr id="54" name="TextBox 53"/>
          <p:cNvSpPr txBox="1"/>
          <p:nvPr/>
        </p:nvSpPr>
        <p:spPr>
          <a:xfrm>
            <a:off x="1855245" y="5527171"/>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0..*</a:t>
            </a:r>
          </a:p>
        </p:txBody>
      </p:sp>
      <p:cxnSp>
        <p:nvCxnSpPr>
          <p:cNvPr id="55" name="Elbow Connector 54"/>
          <p:cNvCxnSpPr/>
          <p:nvPr/>
        </p:nvCxnSpPr>
        <p:spPr>
          <a:xfrm rot="10800000">
            <a:off x="1103537" y="3585905"/>
            <a:ext cx="1206133" cy="1941266"/>
          </a:xfrm>
          <a:prstGeom prst="bentConnector2">
            <a:avLst/>
          </a:prstGeom>
          <a:ln w="28575"/>
        </p:spPr>
        <p:style>
          <a:lnRef idx="3">
            <a:schemeClr val="accent1"/>
          </a:lnRef>
          <a:fillRef idx="0">
            <a:schemeClr val="accent1"/>
          </a:fillRef>
          <a:effectRef idx="2">
            <a:schemeClr val="accent1"/>
          </a:effectRef>
          <a:fontRef idx="minor">
            <a:schemeClr val="tx1"/>
          </a:fontRef>
        </p:style>
      </p:cxnSp>
      <p:sp>
        <p:nvSpPr>
          <p:cNvPr id="56" name="TextBox 55"/>
          <p:cNvSpPr txBox="1"/>
          <p:nvPr/>
        </p:nvSpPr>
        <p:spPr>
          <a:xfrm>
            <a:off x="801851" y="3555675"/>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1</a:t>
            </a:r>
          </a:p>
        </p:txBody>
      </p:sp>
      <p:graphicFrame>
        <p:nvGraphicFramePr>
          <p:cNvPr id="57" name="Table 56"/>
          <p:cNvGraphicFramePr>
            <a:graphicFrameLocks noGrp="1"/>
          </p:cNvGraphicFramePr>
          <p:nvPr>
            <p:extLst>
              <p:ext uri="{D42A27DB-BD31-4B8C-83A1-F6EECF244321}">
                <p14:modId xmlns:p14="http://schemas.microsoft.com/office/powerpoint/2010/main" val="1294617259"/>
              </p:ext>
            </p:extLst>
          </p:nvPr>
        </p:nvGraphicFramePr>
        <p:xfrm>
          <a:off x="5092117" y="4069033"/>
          <a:ext cx="1955800" cy="2743200"/>
        </p:xfrm>
        <a:graphic>
          <a:graphicData uri="http://schemas.openxmlformats.org/drawingml/2006/table">
            <a:tbl>
              <a:tblPr firstRow="1" bandRow="1">
                <a:tableStyleId>{5C22544A-7EE6-4342-B048-85BDC9FD1C3A}</a:tableStyleId>
              </a:tblPr>
              <a:tblGrid>
                <a:gridCol w="1955800">
                  <a:extLst>
                    <a:ext uri="{9D8B030D-6E8A-4147-A177-3AD203B41FA5}">
                      <a16:colId xmlns:a16="http://schemas.microsoft.com/office/drawing/2014/main" xmlns="" val="20000"/>
                    </a:ext>
                  </a:extLst>
                </a:gridCol>
              </a:tblGrid>
              <a:tr h="257936">
                <a:tc>
                  <a:txBody>
                    <a:bodyPr/>
                    <a:lstStyle/>
                    <a:p>
                      <a:pPr algn="ctr"/>
                      <a:r>
                        <a:rPr lang="en-US" sz="1800" dirty="0" err="1" smtClean="0">
                          <a:latin typeface="Cambria" panose="02040503050406030204" pitchFamily="18" charset="0"/>
                        </a:rPr>
                        <a:t>PathInfo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7936">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pathInfoId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7936">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pathInfoNo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83736">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middleLocations</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5248">
                <a:tc>
                  <a:txBody>
                    <a:bodyPr/>
                    <a:lstStyle/>
                    <a:p>
                      <a:pPr algn="l"/>
                      <a:r>
                        <a:rPr lang="en-US" sz="1800" dirty="0" smtClean="0">
                          <a:latin typeface="Cambria" panose="02040503050406030204" pitchFamily="18" charset="0"/>
                        </a:rPr>
                        <a:t>-distance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r h="25524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stationFrom</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5"/>
                  </a:ext>
                </a:extLst>
              </a:tr>
              <a:tr h="25524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stationTo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6"/>
                  </a:ext>
                </a:extLst>
              </a:tr>
              <a:tr h="255248">
                <a:tc>
                  <a:txBody>
                    <a:bodyPr/>
                    <a:lstStyle/>
                    <a:p>
                      <a:pPr algn="l"/>
                      <a:r>
                        <a:rPr lang="en-US" sz="1800" dirty="0" smtClean="0">
                          <a:latin typeface="Cambria" panose="02040503050406030204" pitchFamily="18" charset="0"/>
                        </a:rPr>
                        <a:t>-cost</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7"/>
                  </a:ext>
                </a:extLst>
              </a:tr>
            </a:tbl>
          </a:graphicData>
        </a:graphic>
      </p:graphicFrame>
      <p:sp>
        <p:nvSpPr>
          <p:cNvPr id="58" name="TextBox 57"/>
          <p:cNvSpPr txBox="1"/>
          <p:nvPr/>
        </p:nvSpPr>
        <p:spPr>
          <a:xfrm>
            <a:off x="4654897" y="4961485"/>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0..*</a:t>
            </a:r>
          </a:p>
        </p:txBody>
      </p:sp>
      <p:sp>
        <p:nvSpPr>
          <p:cNvPr id="59" name="TextBox 58"/>
          <p:cNvSpPr txBox="1"/>
          <p:nvPr/>
        </p:nvSpPr>
        <p:spPr>
          <a:xfrm>
            <a:off x="4654897" y="5584612"/>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0..*</a:t>
            </a:r>
          </a:p>
        </p:txBody>
      </p:sp>
      <p:sp>
        <p:nvSpPr>
          <p:cNvPr id="60" name="TextBox 59"/>
          <p:cNvSpPr txBox="1"/>
          <p:nvPr/>
        </p:nvSpPr>
        <p:spPr>
          <a:xfrm>
            <a:off x="5586044" y="3766329"/>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sp>
        <p:nvSpPr>
          <p:cNvPr id="4" name="Slide Number Placeholder 3"/>
          <p:cNvSpPr>
            <a:spLocks noGrp="1"/>
          </p:cNvSpPr>
          <p:nvPr>
            <p:ph type="sldNum" sz="quarter" idx="12"/>
          </p:nvPr>
        </p:nvSpPr>
        <p:spPr/>
        <p:txBody>
          <a:bodyPr/>
          <a:lstStyle/>
          <a:p>
            <a:fld id="{0E8E0603-4C39-4EF1-A0FE-816FABFA11C3}" type="slidenum">
              <a:rPr lang="en-US" smtClean="0"/>
              <a:t>41</a:t>
            </a:fld>
            <a:endParaRPr lang="en-US"/>
          </a:p>
        </p:txBody>
      </p:sp>
    </p:spTree>
    <p:extLst>
      <p:ext uri="{BB962C8B-B14F-4D97-AF65-F5344CB8AC3E}">
        <p14:creationId xmlns:p14="http://schemas.microsoft.com/office/powerpoint/2010/main" val="140047097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1" name="Straight Connector 90"/>
          <p:cNvCxnSpPr/>
          <p:nvPr/>
        </p:nvCxnSpPr>
        <p:spPr>
          <a:xfrm>
            <a:off x="3820164" y="5278841"/>
            <a:ext cx="1765880" cy="0"/>
          </a:xfrm>
          <a:prstGeom prst="line">
            <a:avLst/>
          </a:prstGeom>
          <a:ln w="28575"/>
        </p:spPr>
        <p:style>
          <a:lnRef idx="3">
            <a:schemeClr val="accent1"/>
          </a:lnRef>
          <a:fillRef idx="0">
            <a:schemeClr val="accent1"/>
          </a:fillRef>
          <a:effectRef idx="2">
            <a:schemeClr val="accent1"/>
          </a:effectRef>
          <a:fontRef idx="minor">
            <a:schemeClr val="tx1"/>
          </a:fontRef>
        </p:style>
      </p:cxnSp>
      <p:cxnSp>
        <p:nvCxnSpPr>
          <p:cNvPr id="73" name="Straight Connector 72"/>
          <p:cNvCxnSpPr>
            <a:endCxn id="72" idx="1"/>
          </p:cNvCxnSpPr>
          <p:nvPr/>
        </p:nvCxnSpPr>
        <p:spPr>
          <a:xfrm flipV="1">
            <a:off x="3784110" y="980012"/>
            <a:ext cx="1454315" cy="2723"/>
          </a:xfrm>
          <a:prstGeom prst="line">
            <a:avLst/>
          </a:prstGeom>
          <a:ln w="28575"/>
        </p:spPr>
        <p:style>
          <a:lnRef idx="3">
            <a:schemeClr val="accent1"/>
          </a:lnRef>
          <a:fillRef idx="0">
            <a:schemeClr val="accent1"/>
          </a:fillRef>
          <a:effectRef idx="2">
            <a:schemeClr val="accent1"/>
          </a:effectRef>
          <a:fontRef idx="minor">
            <a:schemeClr val="tx1"/>
          </a:fontRef>
        </p:style>
      </p:cxnSp>
      <p:graphicFrame>
        <p:nvGraphicFramePr>
          <p:cNvPr id="80" name="Table 79"/>
          <p:cNvGraphicFramePr>
            <a:graphicFrameLocks noGrp="1"/>
          </p:cNvGraphicFramePr>
          <p:nvPr>
            <p:extLst/>
          </p:nvPr>
        </p:nvGraphicFramePr>
        <p:xfrm>
          <a:off x="1901545" y="93552"/>
          <a:ext cx="2304695" cy="2400300"/>
        </p:xfrm>
        <a:graphic>
          <a:graphicData uri="http://schemas.openxmlformats.org/drawingml/2006/table">
            <a:tbl>
              <a:tblPr firstRow="1" bandRow="1">
                <a:tableStyleId>{5C22544A-7EE6-4342-B048-85BDC9FD1C3A}</a:tableStyleId>
              </a:tblPr>
              <a:tblGrid>
                <a:gridCol w="2304695">
                  <a:extLst>
                    <a:ext uri="{9D8B030D-6E8A-4147-A177-3AD203B41FA5}">
                      <a16:colId xmlns:a16="http://schemas.microsoft.com/office/drawing/2014/main" xmlns="" val="20000"/>
                    </a:ext>
                  </a:extLst>
                </a:gridCol>
              </a:tblGrid>
              <a:tr h="251460">
                <a:tc>
                  <a:txBody>
                    <a:bodyPr/>
                    <a:lstStyle/>
                    <a:p>
                      <a:pPr algn="ctr"/>
                      <a:r>
                        <a:rPr lang="en-US" sz="1800" dirty="0" smtClean="0">
                          <a:latin typeface="Cambria" panose="02040503050406030204" pitchFamily="18" charset="0"/>
                        </a:rPr>
                        <a:t>Route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routeType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routeName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r h="27432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stationOrder</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5"/>
                  </a:ext>
                </a:extLst>
              </a:tr>
              <a:tr h="2743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solidFill>
                            <a:schemeClr val="bg1"/>
                          </a:solidFill>
                          <a:latin typeface="Cambria" panose="02040503050406030204" pitchFamily="18" charset="0"/>
                        </a:rPr>
                        <a:t>+</a:t>
                      </a:r>
                      <a:r>
                        <a:rPr lang="en-US" sz="1800" dirty="0" err="1" smtClean="0">
                          <a:solidFill>
                            <a:schemeClr val="bg1"/>
                          </a:solidFill>
                          <a:latin typeface="Cambria" panose="02040503050406030204" pitchFamily="18" charset="0"/>
                        </a:rPr>
                        <a:t>getStationByOrder</a:t>
                      </a:r>
                      <a:r>
                        <a:rPr lang="en-US" sz="1800" dirty="0" smtClean="0">
                          <a:solidFill>
                            <a:schemeClr val="bg1"/>
                          </a:solidFill>
                          <a:latin typeface="Cambria" panose="02040503050406030204" pitchFamily="18" charset="0"/>
                        </a:rPr>
                        <a:t>()</a:t>
                      </a:r>
                    </a:p>
                  </a:txBody>
                  <a:tcPr marL="68580" marR="68580" marT="34290" marB="34290">
                    <a:solidFill>
                      <a:schemeClr val="accent2"/>
                    </a:solidFill>
                  </a:tcPr>
                </a:tc>
                <a:extLst>
                  <a:ext uri="{0D108BD9-81ED-4DB2-BD59-A6C34878D82A}">
                    <a16:rowId xmlns:a16="http://schemas.microsoft.com/office/drawing/2014/main" xmlns="" val="10006"/>
                  </a:ext>
                </a:extLst>
              </a:tr>
            </a:tbl>
          </a:graphicData>
        </a:graphic>
      </p:graphicFrame>
      <p:graphicFrame>
        <p:nvGraphicFramePr>
          <p:cNvPr id="64" name="Table 63"/>
          <p:cNvGraphicFramePr>
            <a:graphicFrameLocks noGrp="1"/>
          </p:cNvGraphicFramePr>
          <p:nvPr>
            <p:extLst/>
          </p:nvPr>
        </p:nvGraphicFramePr>
        <p:xfrm>
          <a:off x="7080208" y="2158144"/>
          <a:ext cx="1945586" cy="1371600"/>
        </p:xfrm>
        <a:graphic>
          <a:graphicData uri="http://schemas.openxmlformats.org/drawingml/2006/table">
            <a:tbl>
              <a:tblPr firstRow="1" bandRow="1">
                <a:tableStyleId>{5C22544A-7EE6-4342-B048-85BDC9FD1C3A}</a:tableStyleId>
              </a:tblPr>
              <a:tblGrid>
                <a:gridCol w="1945586">
                  <a:extLst>
                    <a:ext uri="{9D8B030D-6E8A-4147-A177-3AD203B41FA5}">
                      <a16:colId xmlns:a16="http://schemas.microsoft.com/office/drawing/2014/main" xmlns="" val="20000"/>
                    </a:ext>
                  </a:extLst>
                </a:gridCol>
              </a:tblGrid>
              <a:tr h="254108">
                <a:tc>
                  <a:txBody>
                    <a:bodyPr/>
                    <a:lstStyle/>
                    <a:p>
                      <a:pPr algn="ctr"/>
                      <a:r>
                        <a:rPr lang="en-US" sz="1800" dirty="0" smtClean="0">
                          <a:latin typeface="Cambria" panose="02040503050406030204" pitchFamily="18" charset="0"/>
                        </a:rPr>
                        <a:t>Connection</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410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connectionId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410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arrivalTime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departureTime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bl>
          </a:graphicData>
        </a:graphic>
      </p:graphicFrame>
      <p:cxnSp>
        <p:nvCxnSpPr>
          <p:cNvPr id="65" name="Straight Connector 64"/>
          <p:cNvCxnSpPr>
            <a:endCxn id="64" idx="1"/>
          </p:cNvCxnSpPr>
          <p:nvPr/>
        </p:nvCxnSpPr>
        <p:spPr>
          <a:xfrm flipV="1">
            <a:off x="6070017" y="2843944"/>
            <a:ext cx="1010191" cy="7564"/>
          </a:xfrm>
          <a:prstGeom prst="line">
            <a:avLst/>
          </a:prstGeom>
          <a:ln w="28575">
            <a:prstDash val="dash"/>
          </a:ln>
        </p:spPr>
        <p:style>
          <a:lnRef idx="3">
            <a:schemeClr val="accent1"/>
          </a:lnRef>
          <a:fillRef idx="0">
            <a:schemeClr val="accent1"/>
          </a:fillRef>
          <a:effectRef idx="2">
            <a:schemeClr val="accent1"/>
          </a:effectRef>
          <a:fontRef idx="minor">
            <a:schemeClr val="tx1"/>
          </a:fontRef>
        </p:style>
      </p:cxnSp>
      <p:graphicFrame>
        <p:nvGraphicFramePr>
          <p:cNvPr id="66" name="Table 65"/>
          <p:cNvGraphicFramePr>
            <a:graphicFrameLocks noGrp="1"/>
          </p:cNvGraphicFramePr>
          <p:nvPr>
            <p:extLst/>
          </p:nvPr>
        </p:nvGraphicFramePr>
        <p:xfrm>
          <a:off x="2325490" y="4295923"/>
          <a:ext cx="1494670" cy="2469934"/>
        </p:xfrm>
        <a:graphic>
          <a:graphicData uri="http://schemas.openxmlformats.org/drawingml/2006/table">
            <a:tbl>
              <a:tblPr firstRow="1" bandRow="1">
                <a:tableStyleId>{5C22544A-7EE6-4342-B048-85BDC9FD1C3A}</a:tableStyleId>
              </a:tblPr>
              <a:tblGrid>
                <a:gridCol w="1494670">
                  <a:extLst>
                    <a:ext uri="{9D8B030D-6E8A-4147-A177-3AD203B41FA5}">
                      <a16:colId xmlns:a16="http://schemas.microsoft.com/office/drawing/2014/main" xmlns="" val="20000"/>
                    </a:ext>
                  </a:extLst>
                </a:gridCol>
              </a:tblGrid>
              <a:tr h="257936">
                <a:tc>
                  <a:txBody>
                    <a:bodyPr/>
                    <a:lstStyle/>
                    <a:p>
                      <a:pPr algn="ctr"/>
                      <a:r>
                        <a:rPr lang="en-US" sz="1800" dirty="0" smtClean="0">
                          <a:latin typeface="Cambria" panose="02040503050406030204" pitchFamily="18" charset="0"/>
                        </a:rPr>
                        <a:t>Station</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412534">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7936">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83736">
                <a:tc>
                  <a:txBody>
                    <a:bodyPr/>
                    <a:lstStyle/>
                    <a:p>
                      <a:pPr algn="l"/>
                      <a:r>
                        <a:rPr lang="en-US" sz="1800" dirty="0" smtClean="0">
                          <a:latin typeface="Cambria" panose="02040503050406030204" pitchFamily="18" charset="0"/>
                        </a:rPr>
                        <a:t>-name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5248">
                <a:tc>
                  <a:txBody>
                    <a:bodyPr/>
                    <a:lstStyle/>
                    <a:p>
                      <a:pPr algn="l"/>
                      <a:r>
                        <a:rPr lang="en-US" sz="1800" dirty="0" smtClean="0">
                          <a:latin typeface="Cambria" panose="02040503050406030204" pitchFamily="18" charset="0"/>
                        </a:rPr>
                        <a:t>-street</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r h="255248">
                <a:tc>
                  <a:txBody>
                    <a:bodyPr/>
                    <a:lstStyle/>
                    <a:p>
                      <a:pPr algn="l"/>
                      <a:r>
                        <a:rPr lang="en-US" sz="1800" dirty="0" smtClean="0">
                          <a:latin typeface="Cambria" panose="02040503050406030204" pitchFamily="18" charset="0"/>
                        </a:rPr>
                        <a:t>-location</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5"/>
                  </a:ext>
                </a:extLst>
              </a:tr>
              <a:tr h="255248">
                <a:tc>
                  <a:txBody>
                    <a:bodyPr/>
                    <a:lstStyle/>
                    <a:p>
                      <a:pPr algn="l"/>
                      <a:r>
                        <a:rPr lang="en-US" sz="1800" dirty="0" smtClean="0">
                          <a:latin typeface="Cambria" panose="02040503050406030204" pitchFamily="18" charset="0"/>
                        </a:rPr>
                        <a:t>-routes</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6"/>
                  </a:ext>
                </a:extLst>
              </a:tr>
            </a:tbl>
          </a:graphicData>
        </a:graphic>
      </p:graphicFrame>
      <p:sp>
        <p:nvSpPr>
          <p:cNvPr id="67" name="TextBox 66"/>
          <p:cNvSpPr txBox="1"/>
          <p:nvPr/>
        </p:nvSpPr>
        <p:spPr>
          <a:xfrm>
            <a:off x="3784110" y="4961680"/>
            <a:ext cx="30168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cxnSp>
        <p:nvCxnSpPr>
          <p:cNvPr id="68" name="Straight Connector 67"/>
          <p:cNvCxnSpPr/>
          <p:nvPr/>
        </p:nvCxnSpPr>
        <p:spPr>
          <a:xfrm>
            <a:off x="3820164" y="5896503"/>
            <a:ext cx="1765880" cy="0"/>
          </a:xfrm>
          <a:prstGeom prst="line">
            <a:avLst/>
          </a:prstGeom>
          <a:ln w="28575"/>
        </p:spPr>
        <p:style>
          <a:lnRef idx="3">
            <a:schemeClr val="accent1"/>
          </a:lnRef>
          <a:fillRef idx="0">
            <a:schemeClr val="accent1"/>
          </a:fillRef>
          <a:effectRef idx="2">
            <a:schemeClr val="accent1"/>
          </a:effectRef>
          <a:fontRef idx="minor">
            <a:schemeClr val="tx1"/>
          </a:fontRef>
        </p:style>
      </p:cxnSp>
      <p:sp>
        <p:nvSpPr>
          <p:cNvPr id="69" name="TextBox 68"/>
          <p:cNvSpPr txBox="1"/>
          <p:nvPr/>
        </p:nvSpPr>
        <p:spPr>
          <a:xfrm>
            <a:off x="3757871" y="5581952"/>
            <a:ext cx="53412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0..1</a:t>
            </a:r>
          </a:p>
        </p:txBody>
      </p:sp>
      <p:cxnSp>
        <p:nvCxnSpPr>
          <p:cNvPr id="70" name="Straight Connector 69"/>
          <p:cNvCxnSpPr>
            <a:stCxn id="72" idx="2"/>
            <a:endCxn id="87" idx="0"/>
          </p:cNvCxnSpPr>
          <p:nvPr/>
        </p:nvCxnSpPr>
        <p:spPr>
          <a:xfrm>
            <a:off x="6061385" y="1837262"/>
            <a:ext cx="18792" cy="2241931"/>
          </a:xfrm>
          <a:prstGeom prst="line">
            <a:avLst/>
          </a:prstGeom>
          <a:ln w="28575"/>
        </p:spPr>
        <p:style>
          <a:lnRef idx="3">
            <a:schemeClr val="accent1"/>
          </a:lnRef>
          <a:fillRef idx="0">
            <a:schemeClr val="accent1"/>
          </a:fillRef>
          <a:effectRef idx="2">
            <a:schemeClr val="accent1"/>
          </a:effectRef>
          <a:fontRef idx="minor">
            <a:schemeClr val="tx1"/>
          </a:fontRef>
        </p:style>
      </p:cxnSp>
      <p:sp>
        <p:nvSpPr>
          <p:cNvPr id="71" name="TextBox 70"/>
          <p:cNvSpPr txBox="1"/>
          <p:nvPr/>
        </p:nvSpPr>
        <p:spPr>
          <a:xfrm>
            <a:off x="5591946" y="1813974"/>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graphicFrame>
        <p:nvGraphicFramePr>
          <p:cNvPr id="72" name="Table 71"/>
          <p:cNvGraphicFramePr>
            <a:graphicFrameLocks noGrp="1"/>
          </p:cNvGraphicFramePr>
          <p:nvPr>
            <p:extLst/>
          </p:nvPr>
        </p:nvGraphicFramePr>
        <p:xfrm>
          <a:off x="5238425" y="122762"/>
          <a:ext cx="1645920" cy="1714500"/>
        </p:xfrm>
        <a:graphic>
          <a:graphicData uri="http://schemas.openxmlformats.org/drawingml/2006/table">
            <a:tbl>
              <a:tblPr firstRow="1" bandRow="1">
                <a:tableStyleId>{5C22544A-7EE6-4342-B048-85BDC9FD1C3A}</a:tableStyleId>
              </a:tblPr>
              <a:tblGrid>
                <a:gridCol w="1645920">
                  <a:extLst>
                    <a:ext uri="{9D8B030D-6E8A-4147-A177-3AD203B41FA5}">
                      <a16:colId xmlns:a16="http://schemas.microsoft.com/office/drawing/2014/main" xmlns="" val="20000"/>
                    </a:ext>
                  </a:extLst>
                </a:gridCol>
              </a:tblGrid>
              <a:tr h="251460">
                <a:tc>
                  <a:txBody>
                    <a:bodyPr/>
                    <a:lstStyle/>
                    <a:p>
                      <a:pPr algn="ctr"/>
                      <a:r>
                        <a:rPr lang="en-US" sz="1800" dirty="0" smtClean="0">
                          <a:latin typeface="Cambria" panose="02040503050406030204" pitchFamily="18" charset="0"/>
                        </a:rPr>
                        <a:t>Trip</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tripId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tripNo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startTime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endTime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bl>
          </a:graphicData>
        </a:graphic>
      </p:graphicFrame>
      <p:sp>
        <p:nvSpPr>
          <p:cNvPr id="74" name="TextBox 73"/>
          <p:cNvSpPr txBox="1"/>
          <p:nvPr/>
        </p:nvSpPr>
        <p:spPr>
          <a:xfrm>
            <a:off x="4141149" y="671640"/>
            <a:ext cx="30168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sp>
        <p:nvSpPr>
          <p:cNvPr id="75" name="TextBox 74"/>
          <p:cNvSpPr txBox="1"/>
          <p:nvPr/>
        </p:nvSpPr>
        <p:spPr>
          <a:xfrm>
            <a:off x="4788884" y="661480"/>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cxnSp>
        <p:nvCxnSpPr>
          <p:cNvPr id="76" name="Straight Connector 75"/>
          <p:cNvCxnSpPr>
            <a:stCxn id="80" idx="2"/>
            <a:endCxn id="66" idx="0"/>
          </p:cNvCxnSpPr>
          <p:nvPr/>
        </p:nvCxnSpPr>
        <p:spPr>
          <a:xfrm>
            <a:off x="3053892" y="2493852"/>
            <a:ext cx="18933" cy="1802071"/>
          </a:xfrm>
          <a:prstGeom prst="line">
            <a:avLst/>
          </a:prstGeom>
          <a:ln w="28575"/>
        </p:spPr>
        <p:style>
          <a:lnRef idx="3">
            <a:schemeClr val="accent1"/>
          </a:lnRef>
          <a:fillRef idx="0">
            <a:schemeClr val="accent1"/>
          </a:fillRef>
          <a:effectRef idx="2">
            <a:schemeClr val="accent1"/>
          </a:effectRef>
          <a:fontRef idx="minor">
            <a:schemeClr val="tx1"/>
          </a:fontRef>
        </p:style>
      </p:cxnSp>
      <p:sp>
        <p:nvSpPr>
          <p:cNvPr id="77" name="TextBox 76"/>
          <p:cNvSpPr txBox="1"/>
          <p:nvPr/>
        </p:nvSpPr>
        <p:spPr>
          <a:xfrm>
            <a:off x="2627178" y="2515680"/>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0..*</a:t>
            </a:r>
          </a:p>
        </p:txBody>
      </p:sp>
      <p:sp>
        <p:nvSpPr>
          <p:cNvPr id="78" name="TextBox 77"/>
          <p:cNvSpPr txBox="1"/>
          <p:nvPr/>
        </p:nvSpPr>
        <p:spPr>
          <a:xfrm>
            <a:off x="2627178" y="3925007"/>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1..*</a:t>
            </a:r>
          </a:p>
        </p:txBody>
      </p:sp>
      <p:graphicFrame>
        <p:nvGraphicFramePr>
          <p:cNvPr id="79" name="Table 78"/>
          <p:cNvGraphicFramePr>
            <a:graphicFrameLocks noGrp="1"/>
          </p:cNvGraphicFramePr>
          <p:nvPr>
            <p:extLst/>
          </p:nvPr>
        </p:nvGraphicFramePr>
        <p:xfrm>
          <a:off x="597921" y="2903824"/>
          <a:ext cx="1103832" cy="685800"/>
        </p:xfrm>
        <a:graphic>
          <a:graphicData uri="http://schemas.openxmlformats.org/drawingml/2006/table">
            <a:tbl>
              <a:tblPr firstRow="1" bandRow="1">
                <a:tableStyleId>{5C22544A-7EE6-4342-B048-85BDC9FD1C3A}</a:tableStyleId>
              </a:tblPr>
              <a:tblGrid>
                <a:gridCol w="1103832">
                  <a:extLst>
                    <a:ext uri="{9D8B030D-6E8A-4147-A177-3AD203B41FA5}">
                      <a16:colId xmlns:a16="http://schemas.microsoft.com/office/drawing/2014/main" xmlns="" val="20000"/>
                    </a:ext>
                  </a:extLst>
                </a:gridCol>
              </a:tblGrid>
              <a:tr h="251460">
                <a:tc>
                  <a:txBody>
                    <a:bodyPr/>
                    <a:lstStyle/>
                    <a:p>
                      <a:pPr algn="ctr"/>
                      <a:r>
                        <a:rPr lang="en-US" sz="1800" dirty="0" err="1" smtClean="0">
                          <a:latin typeface="Cambria" panose="02040503050406030204" pitchFamily="18" charset="0"/>
                        </a:rPr>
                        <a:t>CityMap</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l"/>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bl>
          </a:graphicData>
        </a:graphic>
      </p:graphicFrame>
      <p:cxnSp>
        <p:nvCxnSpPr>
          <p:cNvPr id="81" name="Elbow Connector 80"/>
          <p:cNvCxnSpPr>
            <a:stCxn id="79" idx="0"/>
            <a:endCxn id="80" idx="1"/>
          </p:cNvCxnSpPr>
          <p:nvPr/>
        </p:nvCxnSpPr>
        <p:spPr>
          <a:xfrm rot="5400000" flipH="1" flipV="1">
            <a:off x="720630" y="1722909"/>
            <a:ext cx="1610122" cy="751708"/>
          </a:xfrm>
          <a:prstGeom prst="bentConnector2">
            <a:avLst/>
          </a:prstGeom>
          <a:ln w="28575"/>
        </p:spPr>
        <p:style>
          <a:lnRef idx="3">
            <a:schemeClr val="accent1"/>
          </a:lnRef>
          <a:fillRef idx="0">
            <a:schemeClr val="accent1"/>
          </a:fillRef>
          <a:effectRef idx="2">
            <a:schemeClr val="accent1"/>
          </a:effectRef>
          <a:fontRef idx="minor">
            <a:schemeClr val="tx1"/>
          </a:fontRef>
        </p:style>
      </p:cxnSp>
      <p:sp>
        <p:nvSpPr>
          <p:cNvPr id="82" name="TextBox 81"/>
          <p:cNvSpPr txBox="1"/>
          <p:nvPr/>
        </p:nvSpPr>
        <p:spPr>
          <a:xfrm>
            <a:off x="1525691" y="982735"/>
            <a:ext cx="41710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0..</a:t>
            </a:r>
          </a:p>
        </p:txBody>
      </p:sp>
      <p:sp>
        <p:nvSpPr>
          <p:cNvPr id="83" name="TextBox 82"/>
          <p:cNvSpPr txBox="1"/>
          <p:nvPr/>
        </p:nvSpPr>
        <p:spPr>
          <a:xfrm>
            <a:off x="909111" y="2554812"/>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1</a:t>
            </a:r>
          </a:p>
        </p:txBody>
      </p:sp>
      <p:sp>
        <p:nvSpPr>
          <p:cNvPr id="84" name="TextBox 83"/>
          <p:cNvSpPr txBox="1"/>
          <p:nvPr/>
        </p:nvSpPr>
        <p:spPr>
          <a:xfrm>
            <a:off x="1901545" y="5527171"/>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0..*</a:t>
            </a:r>
          </a:p>
        </p:txBody>
      </p:sp>
      <p:cxnSp>
        <p:nvCxnSpPr>
          <p:cNvPr id="85" name="Elbow Connector 84"/>
          <p:cNvCxnSpPr/>
          <p:nvPr/>
        </p:nvCxnSpPr>
        <p:spPr>
          <a:xfrm rot="10800000">
            <a:off x="1149837" y="3585905"/>
            <a:ext cx="1206133" cy="1941266"/>
          </a:xfrm>
          <a:prstGeom prst="bentConnector2">
            <a:avLst/>
          </a:prstGeom>
          <a:ln w="28575"/>
        </p:spPr>
        <p:style>
          <a:lnRef idx="3">
            <a:schemeClr val="accent1"/>
          </a:lnRef>
          <a:fillRef idx="0">
            <a:schemeClr val="accent1"/>
          </a:fillRef>
          <a:effectRef idx="2">
            <a:schemeClr val="accent1"/>
          </a:effectRef>
          <a:fontRef idx="minor">
            <a:schemeClr val="tx1"/>
          </a:fontRef>
        </p:style>
      </p:cxnSp>
      <p:sp>
        <p:nvSpPr>
          <p:cNvPr id="86" name="TextBox 85"/>
          <p:cNvSpPr txBox="1"/>
          <p:nvPr/>
        </p:nvSpPr>
        <p:spPr>
          <a:xfrm>
            <a:off x="868471" y="3555675"/>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1</a:t>
            </a:r>
          </a:p>
        </p:txBody>
      </p:sp>
      <p:graphicFrame>
        <p:nvGraphicFramePr>
          <p:cNvPr id="87" name="Table 86"/>
          <p:cNvGraphicFramePr>
            <a:graphicFrameLocks noGrp="1"/>
          </p:cNvGraphicFramePr>
          <p:nvPr>
            <p:extLst/>
          </p:nvPr>
        </p:nvGraphicFramePr>
        <p:xfrm>
          <a:off x="5102277" y="4079193"/>
          <a:ext cx="1955800" cy="2743200"/>
        </p:xfrm>
        <a:graphic>
          <a:graphicData uri="http://schemas.openxmlformats.org/drawingml/2006/table">
            <a:tbl>
              <a:tblPr firstRow="1" bandRow="1">
                <a:tableStyleId>{5C22544A-7EE6-4342-B048-85BDC9FD1C3A}</a:tableStyleId>
              </a:tblPr>
              <a:tblGrid>
                <a:gridCol w="1955800">
                  <a:extLst>
                    <a:ext uri="{9D8B030D-6E8A-4147-A177-3AD203B41FA5}">
                      <a16:colId xmlns:a16="http://schemas.microsoft.com/office/drawing/2014/main" xmlns="" val="20000"/>
                    </a:ext>
                  </a:extLst>
                </a:gridCol>
              </a:tblGrid>
              <a:tr h="257936">
                <a:tc>
                  <a:txBody>
                    <a:bodyPr/>
                    <a:lstStyle/>
                    <a:p>
                      <a:pPr algn="ctr"/>
                      <a:r>
                        <a:rPr lang="en-US" sz="1800" dirty="0" err="1" smtClean="0">
                          <a:latin typeface="Cambria" panose="02040503050406030204" pitchFamily="18" charset="0"/>
                        </a:rPr>
                        <a:t>PathInfo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7936">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pathInfoId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7936">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pathInfoNo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83736">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middleLocations</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5248">
                <a:tc>
                  <a:txBody>
                    <a:bodyPr/>
                    <a:lstStyle/>
                    <a:p>
                      <a:pPr algn="l"/>
                      <a:r>
                        <a:rPr lang="en-US" sz="1800" dirty="0" smtClean="0">
                          <a:latin typeface="Cambria" panose="02040503050406030204" pitchFamily="18" charset="0"/>
                        </a:rPr>
                        <a:t>-distance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r h="25524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stationFrom</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5"/>
                  </a:ext>
                </a:extLst>
              </a:tr>
              <a:tr h="25524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stationTo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6"/>
                  </a:ext>
                </a:extLst>
              </a:tr>
              <a:tr h="255248">
                <a:tc>
                  <a:txBody>
                    <a:bodyPr/>
                    <a:lstStyle/>
                    <a:p>
                      <a:pPr algn="l"/>
                      <a:r>
                        <a:rPr lang="en-US" sz="1800" dirty="0" smtClean="0">
                          <a:latin typeface="Cambria" panose="02040503050406030204" pitchFamily="18" charset="0"/>
                        </a:rPr>
                        <a:t>-cost</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7"/>
                  </a:ext>
                </a:extLst>
              </a:tr>
            </a:tbl>
          </a:graphicData>
        </a:graphic>
      </p:graphicFrame>
      <p:sp>
        <p:nvSpPr>
          <p:cNvPr id="88" name="TextBox 87"/>
          <p:cNvSpPr txBox="1"/>
          <p:nvPr/>
        </p:nvSpPr>
        <p:spPr>
          <a:xfrm>
            <a:off x="4644737" y="4961485"/>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0..*</a:t>
            </a:r>
          </a:p>
        </p:txBody>
      </p:sp>
      <p:sp>
        <p:nvSpPr>
          <p:cNvPr id="89" name="TextBox 88"/>
          <p:cNvSpPr txBox="1"/>
          <p:nvPr/>
        </p:nvSpPr>
        <p:spPr>
          <a:xfrm>
            <a:off x="4654897" y="5584612"/>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0..*</a:t>
            </a:r>
          </a:p>
        </p:txBody>
      </p:sp>
      <p:sp>
        <p:nvSpPr>
          <p:cNvPr id="90" name="TextBox 89"/>
          <p:cNvSpPr txBox="1"/>
          <p:nvPr/>
        </p:nvSpPr>
        <p:spPr>
          <a:xfrm>
            <a:off x="5591946" y="3763629"/>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sp>
        <p:nvSpPr>
          <p:cNvPr id="3" name="Slide Number Placeholder 2"/>
          <p:cNvSpPr>
            <a:spLocks noGrp="1"/>
          </p:cNvSpPr>
          <p:nvPr>
            <p:ph type="sldNum" sz="quarter" idx="12"/>
          </p:nvPr>
        </p:nvSpPr>
        <p:spPr/>
        <p:txBody>
          <a:bodyPr/>
          <a:lstStyle/>
          <a:p>
            <a:fld id="{0E8E0603-4C39-4EF1-A0FE-816FABFA11C3}" type="slidenum">
              <a:rPr lang="en-US" smtClean="0"/>
              <a:t>42</a:t>
            </a:fld>
            <a:endParaRPr lang="en-US"/>
          </a:p>
        </p:txBody>
      </p:sp>
    </p:spTree>
    <p:extLst>
      <p:ext uri="{BB962C8B-B14F-4D97-AF65-F5344CB8AC3E}">
        <p14:creationId xmlns:p14="http://schemas.microsoft.com/office/powerpoint/2010/main" val="300755577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2" name="Straight Connector 61"/>
          <p:cNvCxnSpPr/>
          <p:nvPr/>
        </p:nvCxnSpPr>
        <p:spPr>
          <a:xfrm>
            <a:off x="3820164" y="5278841"/>
            <a:ext cx="1765880" cy="0"/>
          </a:xfrm>
          <a:prstGeom prst="line">
            <a:avLst/>
          </a:prstGeom>
          <a:ln w="28575"/>
        </p:spPr>
        <p:style>
          <a:lnRef idx="3">
            <a:schemeClr val="accent1"/>
          </a:lnRef>
          <a:fillRef idx="0">
            <a:schemeClr val="accent1"/>
          </a:fillRef>
          <a:effectRef idx="2">
            <a:schemeClr val="accent1"/>
          </a:effectRef>
          <a:fontRef idx="minor">
            <a:schemeClr val="tx1"/>
          </a:fontRef>
        </p:style>
      </p:cxnSp>
      <p:cxnSp>
        <p:nvCxnSpPr>
          <p:cNvPr id="44" name="Straight Connector 43"/>
          <p:cNvCxnSpPr>
            <a:endCxn id="43" idx="1"/>
          </p:cNvCxnSpPr>
          <p:nvPr/>
        </p:nvCxnSpPr>
        <p:spPr>
          <a:xfrm>
            <a:off x="3820164" y="982735"/>
            <a:ext cx="1418261" cy="17597"/>
          </a:xfrm>
          <a:prstGeom prst="line">
            <a:avLst/>
          </a:prstGeom>
          <a:ln w="28575"/>
        </p:spPr>
        <p:style>
          <a:lnRef idx="3">
            <a:schemeClr val="accent1"/>
          </a:lnRef>
          <a:fillRef idx="0">
            <a:schemeClr val="accent1"/>
          </a:fillRef>
          <a:effectRef idx="2">
            <a:schemeClr val="accent1"/>
          </a:effectRef>
          <a:fontRef idx="minor">
            <a:schemeClr val="tx1"/>
          </a:fontRef>
        </p:style>
      </p:cxnSp>
      <p:graphicFrame>
        <p:nvGraphicFramePr>
          <p:cNvPr id="51" name="Table 50"/>
          <p:cNvGraphicFramePr>
            <a:graphicFrameLocks noGrp="1"/>
          </p:cNvGraphicFramePr>
          <p:nvPr>
            <p:extLst/>
          </p:nvPr>
        </p:nvGraphicFramePr>
        <p:xfrm>
          <a:off x="1901545" y="93552"/>
          <a:ext cx="2304695" cy="2743200"/>
        </p:xfrm>
        <a:graphic>
          <a:graphicData uri="http://schemas.openxmlformats.org/drawingml/2006/table">
            <a:tbl>
              <a:tblPr firstRow="1" bandRow="1">
                <a:tableStyleId>{5C22544A-7EE6-4342-B048-85BDC9FD1C3A}</a:tableStyleId>
              </a:tblPr>
              <a:tblGrid>
                <a:gridCol w="2304695">
                  <a:extLst>
                    <a:ext uri="{9D8B030D-6E8A-4147-A177-3AD203B41FA5}">
                      <a16:colId xmlns:a16="http://schemas.microsoft.com/office/drawing/2014/main" xmlns="" val="20000"/>
                    </a:ext>
                  </a:extLst>
                </a:gridCol>
              </a:tblGrid>
              <a:tr h="251460">
                <a:tc>
                  <a:txBody>
                    <a:bodyPr/>
                    <a:lstStyle/>
                    <a:p>
                      <a:pPr algn="ctr"/>
                      <a:r>
                        <a:rPr lang="en-US" sz="1800" dirty="0" smtClean="0">
                          <a:latin typeface="Cambria" panose="02040503050406030204" pitchFamily="18" charset="0"/>
                        </a:rPr>
                        <a:t>Route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routeType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routeName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r h="27432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stationOrder</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5"/>
                  </a:ext>
                </a:extLst>
              </a:tr>
              <a:tr h="2743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solidFill>
                            <a:schemeClr val="bg1"/>
                          </a:solidFill>
                          <a:latin typeface="Cambria" panose="02040503050406030204" pitchFamily="18" charset="0"/>
                        </a:rPr>
                        <a:t>+</a:t>
                      </a:r>
                      <a:r>
                        <a:rPr lang="en-US" sz="1800" dirty="0" err="1" smtClean="0">
                          <a:solidFill>
                            <a:schemeClr val="bg1"/>
                          </a:solidFill>
                          <a:latin typeface="Cambria" panose="02040503050406030204" pitchFamily="18" charset="0"/>
                        </a:rPr>
                        <a:t>getStationByOrder</a:t>
                      </a:r>
                      <a:r>
                        <a:rPr lang="en-US" sz="1800" dirty="0" smtClean="0">
                          <a:solidFill>
                            <a:schemeClr val="bg1"/>
                          </a:solidFill>
                          <a:latin typeface="Cambria" panose="02040503050406030204" pitchFamily="18" charset="0"/>
                        </a:rPr>
                        <a:t>()</a:t>
                      </a:r>
                    </a:p>
                  </a:txBody>
                  <a:tcPr marL="68580" marR="68580" marT="34290" marB="34290">
                    <a:solidFill>
                      <a:schemeClr val="accent2"/>
                    </a:solidFill>
                  </a:tcPr>
                </a:tc>
                <a:extLst>
                  <a:ext uri="{0D108BD9-81ED-4DB2-BD59-A6C34878D82A}">
                    <a16:rowId xmlns:a16="http://schemas.microsoft.com/office/drawing/2014/main" xmlns="" val="10006"/>
                  </a:ext>
                </a:extLst>
              </a:tr>
              <a:tr h="2743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solidFill>
                            <a:schemeClr val="bg1"/>
                          </a:solidFill>
                          <a:latin typeface="Cambria" panose="02040503050406030204" pitchFamily="18" charset="0"/>
                        </a:rPr>
                        <a:t>+</a:t>
                      </a:r>
                      <a:r>
                        <a:rPr lang="en-US" sz="1800" dirty="0" err="1" smtClean="0">
                          <a:solidFill>
                            <a:schemeClr val="bg1"/>
                          </a:solidFill>
                          <a:latin typeface="Cambria" panose="02040503050406030204" pitchFamily="18" charset="0"/>
                        </a:rPr>
                        <a:t>getOrderByStation</a:t>
                      </a:r>
                      <a:r>
                        <a:rPr lang="en-US" sz="1800" dirty="0" smtClean="0">
                          <a:solidFill>
                            <a:schemeClr val="bg1"/>
                          </a:solidFill>
                          <a:latin typeface="Cambria" panose="02040503050406030204" pitchFamily="18" charset="0"/>
                        </a:rPr>
                        <a:t>()</a:t>
                      </a:r>
                    </a:p>
                  </a:txBody>
                  <a:tcPr marL="68580" marR="68580" marT="34290" marB="34290">
                    <a:solidFill>
                      <a:schemeClr val="accent4">
                        <a:lumMod val="60000"/>
                        <a:lumOff val="40000"/>
                      </a:schemeClr>
                    </a:solidFill>
                  </a:tcPr>
                </a:tc>
                <a:extLst>
                  <a:ext uri="{0D108BD9-81ED-4DB2-BD59-A6C34878D82A}">
                    <a16:rowId xmlns:a16="http://schemas.microsoft.com/office/drawing/2014/main" xmlns="" val="10007"/>
                  </a:ext>
                </a:extLst>
              </a:tr>
            </a:tbl>
          </a:graphicData>
        </a:graphic>
      </p:graphicFrame>
      <p:graphicFrame>
        <p:nvGraphicFramePr>
          <p:cNvPr id="35" name="Table 34"/>
          <p:cNvGraphicFramePr>
            <a:graphicFrameLocks noGrp="1"/>
          </p:cNvGraphicFramePr>
          <p:nvPr>
            <p:extLst/>
          </p:nvPr>
        </p:nvGraphicFramePr>
        <p:xfrm>
          <a:off x="7080208" y="2158144"/>
          <a:ext cx="1945586" cy="1371600"/>
        </p:xfrm>
        <a:graphic>
          <a:graphicData uri="http://schemas.openxmlformats.org/drawingml/2006/table">
            <a:tbl>
              <a:tblPr firstRow="1" bandRow="1">
                <a:tableStyleId>{5C22544A-7EE6-4342-B048-85BDC9FD1C3A}</a:tableStyleId>
              </a:tblPr>
              <a:tblGrid>
                <a:gridCol w="1945586">
                  <a:extLst>
                    <a:ext uri="{9D8B030D-6E8A-4147-A177-3AD203B41FA5}">
                      <a16:colId xmlns:a16="http://schemas.microsoft.com/office/drawing/2014/main" xmlns="" val="20000"/>
                    </a:ext>
                  </a:extLst>
                </a:gridCol>
              </a:tblGrid>
              <a:tr h="254108">
                <a:tc>
                  <a:txBody>
                    <a:bodyPr/>
                    <a:lstStyle/>
                    <a:p>
                      <a:pPr algn="ctr"/>
                      <a:r>
                        <a:rPr lang="en-US" sz="1800" dirty="0" smtClean="0">
                          <a:latin typeface="Cambria" panose="02040503050406030204" pitchFamily="18" charset="0"/>
                        </a:rPr>
                        <a:t>Connection</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410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connectionId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410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arrivalTime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departureTime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bl>
          </a:graphicData>
        </a:graphic>
      </p:graphicFrame>
      <p:cxnSp>
        <p:nvCxnSpPr>
          <p:cNvPr id="36" name="Straight Connector 35"/>
          <p:cNvCxnSpPr>
            <a:endCxn id="35" idx="1"/>
          </p:cNvCxnSpPr>
          <p:nvPr/>
        </p:nvCxnSpPr>
        <p:spPr>
          <a:xfrm>
            <a:off x="6061385" y="2843944"/>
            <a:ext cx="1018823" cy="0"/>
          </a:xfrm>
          <a:prstGeom prst="line">
            <a:avLst/>
          </a:prstGeom>
          <a:ln w="28575">
            <a:prstDash val="dash"/>
          </a:ln>
        </p:spPr>
        <p:style>
          <a:lnRef idx="3">
            <a:schemeClr val="accent1"/>
          </a:lnRef>
          <a:fillRef idx="0">
            <a:schemeClr val="accent1"/>
          </a:fillRef>
          <a:effectRef idx="2">
            <a:schemeClr val="accent1"/>
          </a:effectRef>
          <a:fontRef idx="minor">
            <a:schemeClr val="tx1"/>
          </a:fontRef>
        </p:style>
      </p:cxnSp>
      <p:graphicFrame>
        <p:nvGraphicFramePr>
          <p:cNvPr id="37" name="Table 36"/>
          <p:cNvGraphicFramePr>
            <a:graphicFrameLocks noGrp="1"/>
          </p:cNvGraphicFramePr>
          <p:nvPr>
            <p:extLst>
              <p:ext uri="{D42A27DB-BD31-4B8C-83A1-F6EECF244321}">
                <p14:modId xmlns:p14="http://schemas.microsoft.com/office/powerpoint/2010/main" val="201656963"/>
              </p:ext>
            </p:extLst>
          </p:nvPr>
        </p:nvGraphicFramePr>
        <p:xfrm>
          <a:off x="2303718" y="4295923"/>
          <a:ext cx="1494670" cy="2469934"/>
        </p:xfrm>
        <a:graphic>
          <a:graphicData uri="http://schemas.openxmlformats.org/drawingml/2006/table">
            <a:tbl>
              <a:tblPr firstRow="1" bandRow="1">
                <a:tableStyleId>{5C22544A-7EE6-4342-B048-85BDC9FD1C3A}</a:tableStyleId>
              </a:tblPr>
              <a:tblGrid>
                <a:gridCol w="1494670">
                  <a:extLst>
                    <a:ext uri="{9D8B030D-6E8A-4147-A177-3AD203B41FA5}">
                      <a16:colId xmlns:a16="http://schemas.microsoft.com/office/drawing/2014/main" xmlns="" val="20000"/>
                    </a:ext>
                  </a:extLst>
                </a:gridCol>
              </a:tblGrid>
              <a:tr h="257936">
                <a:tc>
                  <a:txBody>
                    <a:bodyPr/>
                    <a:lstStyle/>
                    <a:p>
                      <a:pPr algn="ctr"/>
                      <a:r>
                        <a:rPr lang="en-US" sz="1800" dirty="0" smtClean="0">
                          <a:latin typeface="Cambria" panose="02040503050406030204" pitchFamily="18" charset="0"/>
                        </a:rPr>
                        <a:t>Station</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412534">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7936">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83736">
                <a:tc>
                  <a:txBody>
                    <a:bodyPr/>
                    <a:lstStyle/>
                    <a:p>
                      <a:pPr algn="l"/>
                      <a:r>
                        <a:rPr lang="en-US" sz="1800" dirty="0" smtClean="0">
                          <a:latin typeface="Cambria" panose="02040503050406030204" pitchFamily="18" charset="0"/>
                        </a:rPr>
                        <a:t>-name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5248">
                <a:tc>
                  <a:txBody>
                    <a:bodyPr/>
                    <a:lstStyle/>
                    <a:p>
                      <a:pPr algn="l"/>
                      <a:r>
                        <a:rPr lang="en-US" sz="1800" dirty="0" smtClean="0">
                          <a:latin typeface="Cambria" panose="02040503050406030204" pitchFamily="18" charset="0"/>
                        </a:rPr>
                        <a:t>-street</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r h="255248">
                <a:tc>
                  <a:txBody>
                    <a:bodyPr/>
                    <a:lstStyle/>
                    <a:p>
                      <a:pPr algn="l"/>
                      <a:r>
                        <a:rPr lang="en-US" sz="1800" dirty="0" smtClean="0">
                          <a:latin typeface="Cambria" panose="02040503050406030204" pitchFamily="18" charset="0"/>
                        </a:rPr>
                        <a:t>-location</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5"/>
                  </a:ext>
                </a:extLst>
              </a:tr>
              <a:tr h="255248">
                <a:tc>
                  <a:txBody>
                    <a:bodyPr/>
                    <a:lstStyle/>
                    <a:p>
                      <a:pPr algn="l"/>
                      <a:r>
                        <a:rPr lang="en-US" sz="1800" dirty="0" smtClean="0">
                          <a:latin typeface="Cambria" panose="02040503050406030204" pitchFamily="18" charset="0"/>
                        </a:rPr>
                        <a:t>-routes</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6"/>
                  </a:ext>
                </a:extLst>
              </a:tr>
            </a:tbl>
          </a:graphicData>
        </a:graphic>
      </p:graphicFrame>
      <p:sp>
        <p:nvSpPr>
          <p:cNvPr id="38" name="TextBox 37"/>
          <p:cNvSpPr txBox="1"/>
          <p:nvPr/>
        </p:nvSpPr>
        <p:spPr>
          <a:xfrm>
            <a:off x="3784110" y="4961680"/>
            <a:ext cx="30168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cxnSp>
        <p:nvCxnSpPr>
          <p:cNvPr id="39" name="Straight Connector 38"/>
          <p:cNvCxnSpPr/>
          <p:nvPr/>
        </p:nvCxnSpPr>
        <p:spPr>
          <a:xfrm>
            <a:off x="3820164" y="5896503"/>
            <a:ext cx="1765880" cy="0"/>
          </a:xfrm>
          <a:prstGeom prst="line">
            <a:avLst/>
          </a:prstGeom>
          <a:ln w="28575"/>
        </p:spPr>
        <p:style>
          <a:lnRef idx="3">
            <a:schemeClr val="accent1"/>
          </a:lnRef>
          <a:fillRef idx="0">
            <a:schemeClr val="accent1"/>
          </a:fillRef>
          <a:effectRef idx="2">
            <a:schemeClr val="accent1"/>
          </a:effectRef>
          <a:fontRef idx="minor">
            <a:schemeClr val="tx1"/>
          </a:fontRef>
        </p:style>
      </p:cxnSp>
      <p:sp>
        <p:nvSpPr>
          <p:cNvPr id="40" name="TextBox 39"/>
          <p:cNvSpPr txBox="1"/>
          <p:nvPr/>
        </p:nvSpPr>
        <p:spPr>
          <a:xfrm>
            <a:off x="3757871" y="5581952"/>
            <a:ext cx="53412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0..1</a:t>
            </a:r>
          </a:p>
        </p:txBody>
      </p:sp>
      <p:cxnSp>
        <p:nvCxnSpPr>
          <p:cNvPr id="41" name="Straight Connector 40"/>
          <p:cNvCxnSpPr>
            <a:stCxn id="43" idx="2"/>
            <a:endCxn id="58" idx="0"/>
          </p:cNvCxnSpPr>
          <p:nvPr/>
        </p:nvCxnSpPr>
        <p:spPr>
          <a:xfrm>
            <a:off x="6061385" y="1857582"/>
            <a:ext cx="18792" cy="2211451"/>
          </a:xfrm>
          <a:prstGeom prst="line">
            <a:avLst/>
          </a:prstGeom>
          <a:ln w="28575"/>
        </p:spPr>
        <p:style>
          <a:lnRef idx="3">
            <a:schemeClr val="accent1"/>
          </a:lnRef>
          <a:fillRef idx="0">
            <a:schemeClr val="accent1"/>
          </a:fillRef>
          <a:effectRef idx="2">
            <a:schemeClr val="accent1"/>
          </a:effectRef>
          <a:fontRef idx="minor">
            <a:schemeClr val="tx1"/>
          </a:fontRef>
        </p:style>
      </p:cxnSp>
      <p:sp>
        <p:nvSpPr>
          <p:cNvPr id="42" name="TextBox 41"/>
          <p:cNvSpPr txBox="1"/>
          <p:nvPr/>
        </p:nvSpPr>
        <p:spPr>
          <a:xfrm>
            <a:off x="5591946" y="1813974"/>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graphicFrame>
        <p:nvGraphicFramePr>
          <p:cNvPr id="43" name="Table 42"/>
          <p:cNvGraphicFramePr>
            <a:graphicFrameLocks noGrp="1"/>
          </p:cNvGraphicFramePr>
          <p:nvPr>
            <p:extLst/>
          </p:nvPr>
        </p:nvGraphicFramePr>
        <p:xfrm>
          <a:off x="5238425" y="143082"/>
          <a:ext cx="1645920" cy="1714500"/>
        </p:xfrm>
        <a:graphic>
          <a:graphicData uri="http://schemas.openxmlformats.org/drawingml/2006/table">
            <a:tbl>
              <a:tblPr firstRow="1" bandRow="1">
                <a:tableStyleId>{5C22544A-7EE6-4342-B048-85BDC9FD1C3A}</a:tableStyleId>
              </a:tblPr>
              <a:tblGrid>
                <a:gridCol w="1645920">
                  <a:extLst>
                    <a:ext uri="{9D8B030D-6E8A-4147-A177-3AD203B41FA5}">
                      <a16:colId xmlns:a16="http://schemas.microsoft.com/office/drawing/2014/main" xmlns="" val="20000"/>
                    </a:ext>
                  </a:extLst>
                </a:gridCol>
              </a:tblGrid>
              <a:tr h="251460">
                <a:tc>
                  <a:txBody>
                    <a:bodyPr/>
                    <a:lstStyle/>
                    <a:p>
                      <a:pPr algn="ctr"/>
                      <a:r>
                        <a:rPr lang="en-US" sz="1800" dirty="0" smtClean="0">
                          <a:latin typeface="Cambria" panose="02040503050406030204" pitchFamily="18" charset="0"/>
                        </a:rPr>
                        <a:t>Trip</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tripId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tripNo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startTime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endTime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bl>
          </a:graphicData>
        </a:graphic>
      </p:graphicFrame>
      <p:sp>
        <p:nvSpPr>
          <p:cNvPr id="45" name="TextBox 44"/>
          <p:cNvSpPr txBox="1"/>
          <p:nvPr/>
        </p:nvSpPr>
        <p:spPr>
          <a:xfrm>
            <a:off x="4141149" y="661480"/>
            <a:ext cx="30168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sp>
        <p:nvSpPr>
          <p:cNvPr id="46" name="TextBox 45"/>
          <p:cNvSpPr txBox="1"/>
          <p:nvPr/>
        </p:nvSpPr>
        <p:spPr>
          <a:xfrm>
            <a:off x="4825111" y="671640"/>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cxnSp>
        <p:nvCxnSpPr>
          <p:cNvPr id="47" name="Straight Connector 46"/>
          <p:cNvCxnSpPr>
            <a:stCxn id="51" idx="2"/>
            <a:endCxn id="37" idx="0"/>
          </p:cNvCxnSpPr>
          <p:nvPr/>
        </p:nvCxnSpPr>
        <p:spPr>
          <a:xfrm flipH="1">
            <a:off x="3051053" y="2836752"/>
            <a:ext cx="2839" cy="1459171"/>
          </a:xfrm>
          <a:prstGeom prst="line">
            <a:avLst/>
          </a:prstGeom>
          <a:ln w="28575"/>
        </p:spPr>
        <p:style>
          <a:lnRef idx="3">
            <a:schemeClr val="accent1"/>
          </a:lnRef>
          <a:fillRef idx="0">
            <a:schemeClr val="accent1"/>
          </a:fillRef>
          <a:effectRef idx="2">
            <a:schemeClr val="accent1"/>
          </a:effectRef>
          <a:fontRef idx="minor">
            <a:schemeClr val="tx1"/>
          </a:fontRef>
        </p:style>
      </p:cxnSp>
      <p:sp>
        <p:nvSpPr>
          <p:cNvPr id="48" name="TextBox 47"/>
          <p:cNvSpPr txBox="1"/>
          <p:nvPr/>
        </p:nvSpPr>
        <p:spPr>
          <a:xfrm>
            <a:off x="2627178" y="2799891"/>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0..*</a:t>
            </a:r>
          </a:p>
        </p:txBody>
      </p:sp>
      <p:sp>
        <p:nvSpPr>
          <p:cNvPr id="49" name="TextBox 48"/>
          <p:cNvSpPr txBox="1"/>
          <p:nvPr/>
        </p:nvSpPr>
        <p:spPr>
          <a:xfrm>
            <a:off x="2627178" y="3925007"/>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1..*</a:t>
            </a:r>
          </a:p>
        </p:txBody>
      </p:sp>
      <p:graphicFrame>
        <p:nvGraphicFramePr>
          <p:cNvPr id="50" name="Table 49"/>
          <p:cNvGraphicFramePr>
            <a:graphicFrameLocks noGrp="1"/>
          </p:cNvGraphicFramePr>
          <p:nvPr>
            <p:extLst/>
          </p:nvPr>
        </p:nvGraphicFramePr>
        <p:xfrm>
          <a:off x="597921" y="2903824"/>
          <a:ext cx="1103832" cy="685800"/>
        </p:xfrm>
        <a:graphic>
          <a:graphicData uri="http://schemas.openxmlformats.org/drawingml/2006/table">
            <a:tbl>
              <a:tblPr firstRow="1" bandRow="1">
                <a:tableStyleId>{5C22544A-7EE6-4342-B048-85BDC9FD1C3A}</a:tableStyleId>
              </a:tblPr>
              <a:tblGrid>
                <a:gridCol w="1103832">
                  <a:extLst>
                    <a:ext uri="{9D8B030D-6E8A-4147-A177-3AD203B41FA5}">
                      <a16:colId xmlns:a16="http://schemas.microsoft.com/office/drawing/2014/main" xmlns="" val="20000"/>
                    </a:ext>
                  </a:extLst>
                </a:gridCol>
              </a:tblGrid>
              <a:tr h="251460">
                <a:tc>
                  <a:txBody>
                    <a:bodyPr/>
                    <a:lstStyle/>
                    <a:p>
                      <a:pPr algn="ctr"/>
                      <a:r>
                        <a:rPr lang="en-US" sz="1800" dirty="0" err="1" smtClean="0">
                          <a:latin typeface="Cambria" panose="02040503050406030204" pitchFamily="18" charset="0"/>
                        </a:rPr>
                        <a:t>CityMap</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l"/>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bl>
          </a:graphicData>
        </a:graphic>
      </p:graphicFrame>
      <p:cxnSp>
        <p:nvCxnSpPr>
          <p:cNvPr id="52" name="Elbow Connector 51"/>
          <p:cNvCxnSpPr>
            <a:stCxn id="50" idx="0"/>
            <a:endCxn id="51" idx="1"/>
          </p:cNvCxnSpPr>
          <p:nvPr/>
        </p:nvCxnSpPr>
        <p:spPr>
          <a:xfrm rot="5400000" flipH="1" flipV="1">
            <a:off x="806355" y="1808634"/>
            <a:ext cx="1438672" cy="751708"/>
          </a:xfrm>
          <a:prstGeom prst="bentConnector2">
            <a:avLst/>
          </a:prstGeom>
          <a:ln w="28575"/>
        </p:spPr>
        <p:style>
          <a:lnRef idx="3">
            <a:schemeClr val="accent1"/>
          </a:lnRef>
          <a:fillRef idx="0">
            <a:schemeClr val="accent1"/>
          </a:fillRef>
          <a:effectRef idx="2">
            <a:schemeClr val="accent1"/>
          </a:effectRef>
          <a:fontRef idx="minor">
            <a:schemeClr val="tx1"/>
          </a:fontRef>
        </p:style>
      </p:cxnSp>
      <p:sp>
        <p:nvSpPr>
          <p:cNvPr id="53" name="TextBox 52"/>
          <p:cNvSpPr txBox="1"/>
          <p:nvPr/>
        </p:nvSpPr>
        <p:spPr>
          <a:xfrm>
            <a:off x="1525691" y="1143835"/>
            <a:ext cx="41710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0..</a:t>
            </a:r>
          </a:p>
        </p:txBody>
      </p:sp>
      <p:sp>
        <p:nvSpPr>
          <p:cNvPr id="54" name="TextBox 53"/>
          <p:cNvSpPr txBox="1"/>
          <p:nvPr/>
        </p:nvSpPr>
        <p:spPr>
          <a:xfrm>
            <a:off x="848151" y="2554812"/>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1</a:t>
            </a:r>
          </a:p>
        </p:txBody>
      </p:sp>
      <p:sp>
        <p:nvSpPr>
          <p:cNvPr id="55" name="TextBox 54"/>
          <p:cNvSpPr txBox="1"/>
          <p:nvPr/>
        </p:nvSpPr>
        <p:spPr>
          <a:xfrm>
            <a:off x="1847497" y="5557401"/>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0..*</a:t>
            </a:r>
          </a:p>
        </p:txBody>
      </p:sp>
      <p:cxnSp>
        <p:nvCxnSpPr>
          <p:cNvPr id="56" name="Elbow Connector 55"/>
          <p:cNvCxnSpPr/>
          <p:nvPr/>
        </p:nvCxnSpPr>
        <p:spPr>
          <a:xfrm rot="10800000">
            <a:off x="1149837" y="3585905"/>
            <a:ext cx="1206133" cy="1941266"/>
          </a:xfrm>
          <a:prstGeom prst="bentConnector2">
            <a:avLst/>
          </a:prstGeom>
          <a:ln w="28575"/>
        </p:spPr>
        <p:style>
          <a:lnRef idx="3">
            <a:schemeClr val="accent1"/>
          </a:lnRef>
          <a:fillRef idx="0">
            <a:schemeClr val="accent1"/>
          </a:fillRef>
          <a:effectRef idx="2">
            <a:schemeClr val="accent1"/>
          </a:effectRef>
          <a:fontRef idx="minor">
            <a:schemeClr val="tx1"/>
          </a:fontRef>
        </p:style>
      </p:cxnSp>
      <p:sp>
        <p:nvSpPr>
          <p:cNvPr id="57" name="TextBox 56"/>
          <p:cNvSpPr txBox="1"/>
          <p:nvPr/>
        </p:nvSpPr>
        <p:spPr>
          <a:xfrm>
            <a:off x="848151" y="3555675"/>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1</a:t>
            </a:r>
          </a:p>
        </p:txBody>
      </p:sp>
      <p:graphicFrame>
        <p:nvGraphicFramePr>
          <p:cNvPr id="58" name="Table 57"/>
          <p:cNvGraphicFramePr>
            <a:graphicFrameLocks noGrp="1"/>
          </p:cNvGraphicFramePr>
          <p:nvPr>
            <p:extLst/>
          </p:nvPr>
        </p:nvGraphicFramePr>
        <p:xfrm>
          <a:off x="5102277" y="4069033"/>
          <a:ext cx="1955800" cy="2743200"/>
        </p:xfrm>
        <a:graphic>
          <a:graphicData uri="http://schemas.openxmlformats.org/drawingml/2006/table">
            <a:tbl>
              <a:tblPr firstRow="1" bandRow="1">
                <a:tableStyleId>{5C22544A-7EE6-4342-B048-85BDC9FD1C3A}</a:tableStyleId>
              </a:tblPr>
              <a:tblGrid>
                <a:gridCol w="1955800">
                  <a:extLst>
                    <a:ext uri="{9D8B030D-6E8A-4147-A177-3AD203B41FA5}">
                      <a16:colId xmlns:a16="http://schemas.microsoft.com/office/drawing/2014/main" xmlns="" val="20000"/>
                    </a:ext>
                  </a:extLst>
                </a:gridCol>
              </a:tblGrid>
              <a:tr h="257936">
                <a:tc>
                  <a:txBody>
                    <a:bodyPr/>
                    <a:lstStyle/>
                    <a:p>
                      <a:pPr algn="ctr"/>
                      <a:r>
                        <a:rPr lang="en-US" sz="1800" dirty="0" err="1" smtClean="0">
                          <a:latin typeface="Cambria" panose="02040503050406030204" pitchFamily="18" charset="0"/>
                        </a:rPr>
                        <a:t>PathInfo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7936">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pathInfoId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7936">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pathInfoNo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83736">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middleLocations</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5248">
                <a:tc>
                  <a:txBody>
                    <a:bodyPr/>
                    <a:lstStyle/>
                    <a:p>
                      <a:pPr algn="l"/>
                      <a:r>
                        <a:rPr lang="en-US" sz="1800" dirty="0" smtClean="0">
                          <a:latin typeface="Cambria" panose="02040503050406030204" pitchFamily="18" charset="0"/>
                        </a:rPr>
                        <a:t>-distance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r h="25524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stationFrom</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5"/>
                  </a:ext>
                </a:extLst>
              </a:tr>
              <a:tr h="25524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stationTo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6"/>
                  </a:ext>
                </a:extLst>
              </a:tr>
              <a:tr h="255248">
                <a:tc>
                  <a:txBody>
                    <a:bodyPr/>
                    <a:lstStyle/>
                    <a:p>
                      <a:pPr algn="l"/>
                      <a:r>
                        <a:rPr lang="en-US" sz="1800" dirty="0" smtClean="0">
                          <a:latin typeface="Cambria" panose="02040503050406030204" pitchFamily="18" charset="0"/>
                        </a:rPr>
                        <a:t>-cost</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7"/>
                  </a:ext>
                </a:extLst>
              </a:tr>
            </a:tbl>
          </a:graphicData>
        </a:graphic>
      </p:graphicFrame>
      <p:sp>
        <p:nvSpPr>
          <p:cNvPr id="59" name="TextBox 58"/>
          <p:cNvSpPr txBox="1"/>
          <p:nvPr/>
        </p:nvSpPr>
        <p:spPr>
          <a:xfrm>
            <a:off x="4654897" y="4961485"/>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0..*</a:t>
            </a:r>
          </a:p>
        </p:txBody>
      </p:sp>
      <p:sp>
        <p:nvSpPr>
          <p:cNvPr id="60" name="TextBox 59"/>
          <p:cNvSpPr txBox="1"/>
          <p:nvPr/>
        </p:nvSpPr>
        <p:spPr>
          <a:xfrm>
            <a:off x="4654897" y="5584612"/>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0..*</a:t>
            </a:r>
          </a:p>
        </p:txBody>
      </p:sp>
      <p:sp>
        <p:nvSpPr>
          <p:cNvPr id="61" name="TextBox 60"/>
          <p:cNvSpPr txBox="1"/>
          <p:nvPr/>
        </p:nvSpPr>
        <p:spPr>
          <a:xfrm>
            <a:off x="5591946" y="3740341"/>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sp>
        <p:nvSpPr>
          <p:cNvPr id="4" name="Slide Number Placeholder 3"/>
          <p:cNvSpPr>
            <a:spLocks noGrp="1"/>
          </p:cNvSpPr>
          <p:nvPr>
            <p:ph type="sldNum" sz="quarter" idx="12"/>
          </p:nvPr>
        </p:nvSpPr>
        <p:spPr/>
        <p:txBody>
          <a:bodyPr/>
          <a:lstStyle/>
          <a:p>
            <a:fld id="{0E8E0603-4C39-4EF1-A0FE-816FABFA11C3}" type="slidenum">
              <a:rPr lang="en-US" smtClean="0"/>
              <a:t>43</a:t>
            </a:fld>
            <a:endParaRPr lang="en-US"/>
          </a:p>
        </p:txBody>
      </p:sp>
    </p:spTree>
    <p:extLst>
      <p:ext uri="{BB962C8B-B14F-4D97-AF65-F5344CB8AC3E}">
        <p14:creationId xmlns:p14="http://schemas.microsoft.com/office/powerpoint/2010/main" val="110530368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4" name="Straight Connector 43"/>
          <p:cNvCxnSpPr/>
          <p:nvPr/>
        </p:nvCxnSpPr>
        <p:spPr>
          <a:xfrm>
            <a:off x="4141149" y="1092852"/>
            <a:ext cx="1121731" cy="0"/>
          </a:xfrm>
          <a:prstGeom prst="line">
            <a:avLst/>
          </a:prstGeom>
          <a:ln w="28575"/>
        </p:spPr>
        <p:style>
          <a:lnRef idx="1">
            <a:schemeClr val="accent1"/>
          </a:lnRef>
          <a:fillRef idx="0">
            <a:schemeClr val="accent1"/>
          </a:fillRef>
          <a:effectRef idx="0">
            <a:schemeClr val="accent1"/>
          </a:effectRef>
          <a:fontRef idx="minor">
            <a:schemeClr val="tx1"/>
          </a:fontRef>
        </p:style>
      </p:cxnSp>
      <p:graphicFrame>
        <p:nvGraphicFramePr>
          <p:cNvPr id="51" name="Table 50"/>
          <p:cNvGraphicFramePr>
            <a:graphicFrameLocks noGrp="1"/>
          </p:cNvGraphicFramePr>
          <p:nvPr>
            <p:extLst/>
          </p:nvPr>
        </p:nvGraphicFramePr>
        <p:xfrm>
          <a:off x="1901545" y="93552"/>
          <a:ext cx="2304695" cy="3086100"/>
        </p:xfrm>
        <a:graphic>
          <a:graphicData uri="http://schemas.openxmlformats.org/drawingml/2006/table">
            <a:tbl>
              <a:tblPr firstRow="1" bandRow="1">
                <a:tableStyleId>{5C22544A-7EE6-4342-B048-85BDC9FD1C3A}</a:tableStyleId>
              </a:tblPr>
              <a:tblGrid>
                <a:gridCol w="2304695">
                  <a:extLst>
                    <a:ext uri="{9D8B030D-6E8A-4147-A177-3AD203B41FA5}">
                      <a16:colId xmlns:a16="http://schemas.microsoft.com/office/drawing/2014/main" xmlns="" val="20000"/>
                    </a:ext>
                  </a:extLst>
                </a:gridCol>
              </a:tblGrid>
              <a:tr h="251460">
                <a:tc>
                  <a:txBody>
                    <a:bodyPr/>
                    <a:lstStyle/>
                    <a:p>
                      <a:pPr algn="ctr"/>
                      <a:r>
                        <a:rPr lang="en-US" sz="1800" dirty="0" smtClean="0">
                          <a:latin typeface="Cambria" panose="02040503050406030204" pitchFamily="18" charset="0"/>
                        </a:rPr>
                        <a:t>Route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routeType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routeName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r h="27432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stationOrder</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5"/>
                  </a:ext>
                </a:extLst>
              </a:tr>
              <a:tr h="2743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solidFill>
                            <a:schemeClr val="bg1"/>
                          </a:solidFill>
                          <a:latin typeface="Cambria" panose="02040503050406030204" pitchFamily="18" charset="0"/>
                        </a:rPr>
                        <a:t>+</a:t>
                      </a:r>
                      <a:r>
                        <a:rPr lang="en-US" sz="1800" dirty="0" err="1" smtClean="0">
                          <a:solidFill>
                            <a:schemeClr val="bg1"/>
                          </a:solidFill>
                          <a:latin typeface="Cambria" panose="02040503050406030204" pitchFamily="18" charset="0"/>
                        </a:rPr>
                        <a:t>getStationByOrder</a:t>
                      </a:r>
                      <a:r>
                        <a:rPr lang="en-US" sz="1800" dirty="0" smtClean="0">
                          <a:solidFill>
                            <a:schemeClr val="bg1"/>
                          </a:solidFill>
                          <a:latin typeface="Cambria" panose="02040503050406030204" pitchFamily="18" charset="0"/>
                        </a:rPr>
                        <a:t>()</a:t>
                      </a:r>
                    </a:p>
                  </a:txBody>
                  <a:tcPr marL="68580" marR="68580" marT="34290" marB="34290">
                    <a:solidFill>
                      <a:schemeClr val="accent2"/>
                    </a:solidFill>
                  </a:tcPr>
                </a:tc>
                <a:extLst>
                  <a:ext uri="{0D108BD9-81ED-4DB2-BD59-A6C34878D82A}">
                    <a16:rowId xmlns:a16="http://schemas.microsoft.com/office/drawing/2014/main" xmlns="" val="10006"/>
                  </a:ext>
                </a:extLst>
              </a:tr>
              <a:tr h="2743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solidFill>
                            <a:schemeClr val="bg1"/>
                          </a:solidFill>
                          <a:latin typeface="Cambria" panose="02040503050406030204" pitchFamily="18" charset="0"/>
                        </a:rPr>
                        <a:t>+</a:t>
                      </a:r>
                      <a:r>
                        <a:rPr lang="en-US" sz="1800" dirty="0" err="1" smtClean="0">
                          <a:solidFill>
                            <a:schemeClr val="bg1"/>
                          </a:solidFill>
                          <a:latin typeface="Cambria" panose="02040503050406030204" pitchFamily="18" charset="0"/>
                        </a:rPr>
                        <a:t>getOrderByStation</a:t>
                      </a:r>
                      <a:r>
                        <a:rPr lang="en-US" sz="1800" dirty="0" smtClean="0">
                          <a:solidFill>
                            <a:schemeClr val="bg1"/>
                          </a:solidFill>
                          <a:latin typeface="Cambria" panose="02040503050406030204" pitchFamily="18" charset="0"/>
                        </a:rPr>
                        <a:t>()</a:t>
                      </a:r>
                    </a:p>
                  </a:txBody>
                  <a:tcPr marL="68580" marR="68580" marT="34290" marB="34290">
                    <a:solidFill>
                      <a:schemeClr val="accent4">
                        <a:lumMod val="60000"/>
                        <a:lumOff val="40000"/>
                      </a:schemeClr>
                    </a:solidFill>
                  </a:tcPr>
                </a:tc>
                <a:extLst>
                  <a:ext uri="{0D108BD9-81ED-4DB2-BD59-A6C34878D82A}">
                    <a16:rowId xmlns:a16="http://schemas.microsoft.com/office/drawing/2014/main" xmlns="" val="10007"/>
                  </a:ext>
                </a:extLst>
              </a:tr>
              <a:tr h="2743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solidFill>
                            <a:schemeClr val="bg1"/>
                          </a:solidFill>
                          <a:latin typeface="Cambria" panose="02040503050406030204" pitchFamily="18" charset="0"/>
                        </a:rPr>
                        <a:t>+</a:t>
                      </a:r>
                      <a:r>
                        <a:rPr lang="en-US" sz="1800" dirty="0" err="1" smtClean="0">
                          <a:solidFill>
                            <a:schemeClr val="bg1"/>
                          </a:solidFill>
                          <a:latin typeface="Cambria" panose="02040503050406030204" pitchFamily="18" charset="0"/>
                        </a:rPr>
                        <a:t>compareOrder</a:t>
                      </a:r>
                      <a:r>
                        <a:rPr lang="en-US" sz="1800" dirty="0" smtClean="0">
                          <a:solidFill>
                            <a:schemeClr val="bg1"/>
                          </a:solidFill>
                          <a:latin typeface="Cambria" panose="02040503050406030204" pitchFamily="18" charset="0"/>
                        </a:rPr>
                        <a:t>()</a:t>
                      </a:r>
                    </a:p>
                  </a:txBody>
                  <a:tcPr marL="68580" marR="68580" marT="34290" marB="34290">
                    <a:solidFill>
                      <a:schemeClr val="accent2"/>
                    </a:solidFill>
                  </a:tcPr>
                </a:tc>
                <a:extLst>
                  <a:ext uri="{0D108BD9-81ED-4DB2-BD59-A6C34878D82A}">
                    <a16:rowId xmlns:a16="http://schemas.microsoft.com/office/drawing/2014/main" xmlns="" val="10008"/>
                  </a:ext>
                </a:extLst>
              </a:tr>
            </a:tbl>
          </a:graphicData>
        </a:graphic>
      </p:graphicFrame>
      <p:cxnSp>
        <p:nvCxnSpPr>
          <p:cNvPr id="62" name="Straight Connector 61"/>
          <p:cNvCxnSpPr/>
          <p:nvPr/>
        </p:nvCxnSpPr>
        <p:spPr>
          <a:xfrm>
            <a:off x="3820164" y="5278841"/>
            <a:ext cx="1765880" cy="0"/>
          </a:xfrm>
          <a:prstGeom prst="line">
            <a:avLst/>
          </a:prstGeom>
          <a:ln w="28575"/>
        </p:spPr>
        <p:style>
          <a:lnRef idx="1">
            <a:schemeClr val="accent1"/>
          </a:lnRef>
          <a:fillRef idx="0">
            <a:schemeClr val="accent1"/>
          </a:fillRef>
          <a:effectRef idx="0">
            <a:schemeClr val="accent1"/>
          </a:effectRef>
          <a:fontRef idx="minor">
            <a:schemeClr val="tx1"/>
          </a:fontRef>
        </p:style>
      </p:cxnSp>
      <p:graphicFrame>
        <p:nvGraphicFramePr>
          <p:cNvPr id="35" name="Table 34"/>
          <p:cNvGraphicFramePr>
            <a:graphicFrameLocks noGrp="1"/>
          </p:cNvGraphicFramePr>
          <p:nvPr>
            <p:extLst/>
          </p:nvPr>
        </p:nvGraphicFramePr>
        <p:xfrm>
          <a:off x="7080208" y="2158144"/>
          <a:ext cx="1945586" cy="1371600"/>
        </p:xfrm>
        <a:graphic>
          <a:graphicData uri="http://schemas.openxmlformats.org/drawingml/2006/table">
            <a:tbl>
              <a:tblPr firstRow="1" bandRow="1">
                <a:tableStyleId>{5C22544A-7EE6-4342-B048-85BDC9FD1C3A}</a:tableStyleId>
              </a:tblPr>
              <a:tblGrid>
                <a:gridCol w="1945586">
                  <a:extLst>
                    <a:ext uri="{9D8B030D-6E8A-4147-A177-3AD203B41FA5}">
                      <a16:colId xmlns:a16="http://schemas.microsoft.com/office/drawing/2014/main" xmlns="" val="20000"/>
                    </a:ext>
                  </a:extLst>
                </a:gridCol>
              </a:tblGrid>
              <a:tr h="254108">
                <a:tc>
                  <a:txBody>
                    <a:bodyPr/>
                    <a:lstStyle/>
                    <a:p>
                      <a:pPr algn="ctr"/>
                      <a:r>
                        <a:rPr lang="en-US" sz="1800" dirty="0" smtClean="0">
                          <a:latin typeface="Cambria" panose="02040503050406030204" pitchFamily="18" charset="0"/>
                        </a:rPr>
                        <a:t>Connection</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410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connectionId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410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arrivalTime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departureTime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bl>
          </a:graphicData>
        </a:graphic>
      </p:graphicFrame>
      <p:cxnSp>
        <p:nvCxnSpPr>
          <p:cNvPr id="36" name="Straight Connector 35"/>
          <p:cNvCxnSpPr>
            <a:endCxn id="35" idx="1"/>
          </p:cNvCxnSpPr>
          <p:nvPr/>
        </p:nvCxnSpPr>
        <p:spPr>
          <a:xfrm>
            <a:off x="6070017" y="2843944"/>
            <a:ext cx="1010191" cy="0"/>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graphicFrame>
        <p:nvGraphicFramePr>
          <p:cNvPr id="37" name="Table 36"/>
          <p:cNvGraphicFramePr>
            <a:graphicFrameLocks noGrp="1"/>
          </p:cNvGraphicFramePr>
          <p:nvPr>
            <p:extLst>
              <p:ext uri="{D42A27DB-BD31-4B8C-83A1-F6EECF244321}">
                <p14:modId xmlns:p14="http://schemas.microsoft.com/office/powerpoint/2010/main" val="3851623534"/>
              </p:ext>
            </p:extLst>
          </p:nvPr>
        </p:nvGraphicFramePr>
        <p:xfrm>
          <a:off x="2303718" y="4295923"/>
          <a:ext cx="1494670" cy="2469934"/>
        </p:xfrm>
        <a:graphic>
          <a:graphicData uri="http://schemas.openxmlformats.org/drawingml/2006/table">
            <a:tbl>
              <a:tblPr firstRow="1" bandRow="1">
                <a:tableStyleId>{5C22544A-7EE6-4342-B048-85BDC9FD1C3A}</a:tableStyleId>
              </a:tblPr>
              <a:tblGrid>
                <a:gridCol w="1494670">
                  <a:extLst>
                    <a:ext uri="{9D8B030D-6E8A-4147-A177-3AD203B41FA5}">
                      <a16:colId xmlns:a16="http://schemas.microsoft.com/office/drawing/2014/main" xmlns="" val="20000"/>
                    </a:ext>
                  </a:extLst>
                </a:gridCol>
              </a:tblGrid>
              <a:tr h="257936">
                <a:tc>
                  <a:txBody>
                    <a:bodyPr/>
                    <a:lstStyle/>
                    <a:p>
                      <a:pPr algn="ctr"/>
                      <a:r>
                        <a:rPr lang="en-US" sz="1800" dirty="0" smtClean="0">
                          <a:latin typeface="Cambria" panose="02040503050406030204" pitchFamily="18" charset="0"/>
                        </a:rPr>
                        <a:t>Station</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412534">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7936">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83736">
                <a:tc>
                  <a:txBody>
                    <a:bodyPr/>
                    <a:lstStyle/>
                    <a:p>
                      <a:pPr algn="l"/>
                      <a:r>
                        <a:rPr lang="en-US" sz="1800" dirty="0" smtClean="0">
                          <a:latin typeface="Cambria" panose="02040503050406030204" pitchFamily="18" charset="0"/>
                        </a:rPr>
                        <a:t>-name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5248">
                <a:tc>
                  <a:txBody>
                    <a:bodyPr/>
                    <a:lstStyle/>
                    <a:p>
                      <a:pPr algn="l"/>
                      <a:r>
                        <a:rPr lang="en-US" sz="1800" dirty="0" smtClean="0">
                          <a:latin typeface="Cambria" panose="02040503050406030204" pitchFamily="18" charset="0"/>
                        </a:rPr>
                        <a:t>-street</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r h="255248">
                <a:tc>
                  <a:txBody>
                    <a:bodyPr/>
                    <a:lstStyle/>
                    <a:p>
                      <a:pPr algn="l"/>
                      <a:r>
                        <a:rPr lang="en-US" sz="1800" dirty="0" smtClean="0">
                          <a:latin typeface="Cambria" panose="02040503050406030204" pitchFamily="18" charset="0"/>
                        </a:rPr>
                        <a:t>-location</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5"/>
                  </a:ext>
                </a:extLst>
              </a:tr>
              <a:tr h="255248">
                <a:tc>
                  <a:txBody>
                    <a:bodyPr/>
                    <a:lstStyle/>
                    <a:p>
                      <a:pPr algn="l"/>
                      <a:r>
                        <a:rPr lang="en-US" sz="1800" dirty="0" smtClean="0">
                          <a:latin typeface="Cambria" panose="02040503050406030204" pitchFamily="18" charset="0"/>
                        </a:rPr>
                        <a:t>-routes</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6"/>
                  </a:ext>
                </a:extLst>
              </a:tr>
            </a:tbl>
          </a:graphicData>
        </a:graphic>
      </p:graphicFrame>
      <p:sp>
        <p:nvSpPr>
          <p:cNvPr id="38" name="TextBox 37"/>
          <p:cNvSpPr txBox="1"/>
          <p:nvPr/>
        </p:nvSpPr>
        <p:spPr>
          <a:xfrm>
            <a:off x="3784110" y="4961680"/>
            <a:ext cx="30168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cxnSp>
        <p:nvCxnSpPr>
          <p:cNvPr id="39" name="Straight Connector 38"/>
          <p:cNvCxnSpPr/>
          <p:nvPr/>
        </p:nvCxnSpPr>
        <p:spPr>
          <a:xfrm>
            <a:off x="3820164" y="5896503"/>
            <a:ext cx="176588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3757871" y="5581952"/>
            <a:ext cx="53412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0..1</a:t>
            </a:r>
          </a:p>
        </p:txBody>
      </p:sp>
      <p:cxnSp>
        <p:nvCxnSpPr>
          <p:cNvPr id="41" name="Straight Connector 40"/>
          <p:cNvCxnSpPr>
            <a:stCxn id="43" idx="2"/>
            <a:endCxn id="58" idx="0"/>
          </p:cNvCxnSpPr>
          <p:nvPr/>
        </p:nvCxnSpPr>
        <p:spPr>
          <a:xfrm>
            <a:off x="6061385" y="1857582"/>
            <a:ext cx="8632" cy="2252091"/>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5586044" y="1857582"/>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graphicFrame>
        <p:nvGraphicFramePr>
          <p:cNvPr id="43" name="Table 42"/>
          <p:cNvGraphicFramePr>
            <a:graphicFrameLocks noGrp="1"/>
          </p:cNvGraphicFramePr>
          <p:nvPr>
            <p:extLst/>
          </p:nvPr>
        </p:nvGraphicFramePr>
        <p:xfrm>
          <a:off x="5238425" y="143082"/>
          <a:ext cx="1645920" cy="1714500"/>
        </p:xfrm>
        <a:graphic>
          <a:graphicData uri="http://schemas.openxmlformats.org/drawingml/2006/table">
            <a:tbl>
              <a:tblPr firstRow="1" bandRow="1">
                <a:tableStyleId>{5C22544A-7EE6-4342-B048-85BDC9FD1C3A}</a:tableStyleId>
              </a:tblPr>
              <a:tblGrid>
                <a:gridCol w="1645920">
                  <a:extLst>
                    <a:ext uri="{9D8B030D-6E8A-4147-A177-3AD203B41FA5}">
                      <a16:colId xmlns:a16="http://schemas.microsoft.com/office/drawing/2014/main" xmlns="" val="20000"/>
                    </a:ext>
                  </a:extLst>
                </a:gridCol>
              </a:tblGrid>
              <a:tr h="251460">
                <a:tc>
                  <a:txBody>
                    <a:bodyPr/>
                    <a:lstStyle/>
                    <a:p>
                      <a:pPr algn="ctr"/>
                      <a:r>
                        <a:rPr lang="en-US" sz="1800" dirty="0" smtClean="0">
                          <a:latin typeface="Cambria" panose="02040503050406030204" pitchFamily="18" charset="0"/>
                        </a:rPr>
                        <a:t>Trip</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tripId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tripNo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startTime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endTime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bl>
          </a:graphicData>
        </a:graphic>
      </p:graphicFrame>
      <p:sp>
        <p:nvSpPr>
          <p:cNvPr id="45" name="TextBox 44"/>
          <p:cNvSpPr txBox="1"/>
          <p:nvPr/>
        </p:nvSpPr>
        <p:spPr>
          <a:xfrm>
            <a:off x="4141149" y="764160"/>
            <a:ext cx="30168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sp>
        <p:nvSpPr>
          <p:cNvPr id="46" name="TextBox 45"/>
          <p:cNvSpPr txBox="1"/>
          <p:nvPr/>
        </p:nvSpPr>
        <p:spPr>
          <a:xfrm>
            <a:off x="4814864" y="784480"/>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cxnSp>
        <p:nvCxnSpPr>
          <p:cNvPr id="47" name="Straight Connector 46"/>
          <p:cNvCxnSpPr>
            <a:stCxn id="51" idx="2"/>
            <a:endCxn id="37" idx="0"/>
          </p:cNvCxnSpPr>
          <p:nvPr/>
        </p:nvCxnSpPr>
        <p:spPr>
          <a:xfrm flipH="1">
            <a:off x="3051053" y="3179652"/>
            <a:ext cx="2839" cy="1116271"/>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2627177" y="3139362"/>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0..*</a:t>
            </a:r>
          </a:p>
        </p:txBody>
      </p:sp>
      <p:sp>
        <p:nvSpPr>
          <p:cNvPr id="49" name="TextBox 48"/>
          <p:cNvSpPr txBox="1"/>
          <p:nvPr/>
        </p:nvSpPr>
        <p:spPr>
          <a:xfrm>
            <a:off x="2627178" y="3925007"/>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1..*</a:t>
            </a:r>
          </a:p>
        </p:txBody>
      </p:sp>
      <p:graphicFrame>
        <p:nvGraphicFramePr>
          <p:cNvPr id="50" name="Table 49"/>
          <p:cNvGraphicFramePr>
            <a:graphicFrameLocks noGrp="1"/>
          </p:cNvGraphicFramePr>
          <p:nvPr>
            <p:extLst/>
          </p:nvPr>
        </p:nvGraphicFramePr>
        <p:xfrm>
          <a:off x="597921" y="2903824"/>
          <a:ext cx="1103832" cy="685800"/>
        </p:xfrm>
        <a:graphic>
          <a:graphicData uri="http://schemas.openxmlformats.org/drawingml/2006/table">
            <a:tbl>
              <a:tblPr firstRow="1" bandRow="1">
                <a:tableStyleId>{5C22544A-7EE6-4342-B048-85BDC9FD1C3A}</a:tableStyleId>
              </a:tblPr>
              <a:tblGrid>
                <a:gridCol w="1103832">
                  <a:extLst>
                    <a:ext uri="{9D8B030D-6E8A-4147-A177-3AD203B41FA5}">
                      <a16:colId xmlns:a16="http://schemas.microsoft.com/office/drawing/2014/main" xmlns="" val="20000"/>
                    </a:ext>
                  </a:extLst>
                </a:gridCol>
              </a:tblGrid>
              <a:tr h="251460">
                <a:tc>
                  <a:txBody>
                    <a:bodyPr/>
                    <a:lstStyle/>
                    <a:p>
                      <a:pPr algn="ctr"/>
                      <a:r>
                        <a:rPr lang="en-US" sz="1800" dirty="0" err="1" smtClean="0">
                          <a:latin typeface="Cambria" panose="02040503050406030204" pitchFamily="18" charset="0"/>
                        </a:rPr>
                        <a:t>CityMap</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l"/>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bl>
          </a:graphicData>
        </a:graphic>
      </p:graphicFrame>
      <p:cxnSp>
        <p:nvCxnSpPr>
          <p:cNvPr id="52" name="Elbow Connector 51"/>
          <p:cNvCxnSpPr>
            <a:stCxn id="50" idx="0"/>
            <a:endCxn id="51" idx="1"/>
          </p:cNvCxnSpPr>
          <p:nvPr/>
        </p:nvCxnSpPr>
        <p:spPr>
          <a:xfrm rot="5400000" flipH="1" flipV="1">
            <a:off x="892080" y="1894359"/>
            <a:ext cx="1267222" cy="751708"/>
          </a:xfrm>
          <a:prstGeom prst="bentConnector2">
            <a:avLst/>
          </a:prstGeom>
          <a:ln w="28575"/>
        </p:spPr>
        <p:style>
          <a:lnRef idx="1">
            <a:schemeClr val="accent1"/>
          </a:lnRef>
          <a:fillRef idx="0">
            <a:schemeClr val="accent1"/>
          </a:fillRef>
          <a:effectRef idx="0">
            <a:schemeClr val="accent1"/>
          </a:effectRef>
          <a:fontRef idx="minor">
            <a:schemeClr val="tx1"/>
          </a:fontRef>
        </p:style>
      </p:cxnSp>
      <p:sp>
        <p:nvSpPr>
          <p:cNvPr id="53" name="TextBox 52"/>
          <p:cNvSpPr txBox="1"/>
          <p:nvPr/>
        </p:nvSpPr>
        <p:spPr>
          <a:xfrm>
            <a:off x="1525691" y="1284805"/>
            <a:ext cx="41710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0..</a:t>
            </a:r>
          </a:p>
        </p:txBody>
      </p:sp>
      <p:sp>
        <p:nvSpPr>
          <p:cNvPr id="54" name="TextBox 53"/>
          <p:cNvSpPr txBox="1"/>
          <p:nvPr/>
        </p:nvSpPr>
        <p:spPr>
          <a:xfrm>
            <a:off x="848151" y="2554812"/>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1</a:t>
            </a:r>
          </a:p>
        </p:txBody>
      </p:sp>
      <p:sp>
        <p:nvSpPr>
          <p:cNvPr id="55" name="TextBox 54"/>
          <p:cNvSpPr txBox="1"/>
          <p:nvPr/>
        </p:nvSpPr>
        <p:spPr>
          <a:xfrm>
            <a:off x="1901545" y="5527171"/>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0..*</a:t>
            </a:r>
          </a:p>
        </p:txBody>
      </p:sp>
      <p:cxnSp>
        <p:nvCxnSpPr>
          <p:cNvPr id="56" name="Elbow Connector 55"/>
          <p:cNvCxnSpPr/>
          <p:nvPr/>
        </p:nvCxnSpPr>
        <p:spPr>
          <a:xfrm rot="10800000">
            <a:off x="1149837" y="3585905"/>
            <a:ext cx="1206133" cy="1941266"/>
          </a:xfrm>
          <a:prstGeom prst="bentConnector2">
            <a:avLst/>
          </a:prstGeom>
          <a:ln w="28575"/>
        </p:spPr>
        <p:style>
          <a:lnRef idx="1">
            <a:schemeClr val="accent1"/>
          </a:lnRef>
          <a:fillRef idx="0">
            <a:schemeClr val="accent1"/>
          </a:fillRef>
          <a:effectRef idx="0">
            <a:schemeClr val="accent1"/>
          </a:effectRef>
          <a:fontRef idx="minor">
            <a:schemeClr val="tx1"/>
          </a:fontRef>
        </p:style>
      </p:cxnSp>
      <p:sp>
        <p:nvSpPr>
          <p:cNvPr id="57" name="TextBox 56"/>
          <p:cNvSpPr txBox="1"/>
          <p:nvPr/>
        </p:nvSpPr>
        <p:spPr>
          <a:xfrm>
            <a:off x="848151" y="3555675"/>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1</a:t>
            </a:r>
          </a:p>
        </p:txBody>
      </p:sp>
      <p:graphicFrame>
        <p:nvGraphicFramePr>
          <p:cNvPr id="58" name="Table 57"/>
          <p:cNvGraphicFramePr>
            <a:graphicFrameLocks noGrp="1"/>
          </p:cNvGraphicFramePr>
          <p:nvPr>
            <p:extLst/>
          </p:nvPr>
        </p:nvGraphicFramePr>
        <p:xfrm>
          <a:off x="5092117" y="4109673"/>
          <a:ext cx="1955800" cy="2743200"/>
        </p:xfrm>
        <a:graphic>
          <a:graphicData uri="http://schemas.openxmlformats.org/drawingml/2006/table">
            <a:tbl>
              <a:tblPr firstRow="1" bandRow="1">
                <a:tableStyleId>{5C22544A-7EE6-4342-B048-85BDC9FD1C3A}</a:tableStyleId>
              </a:tblPr>
              <a:tblGrid>
                <a:gridCol w="1955800">
                  <a:extLst>
                    <a:ext uri="{9D8B030D-6E8A-4147-A177-3AD203B41FA5}">
                      <a16:colId xmlns:a16="http://schemas.microsoft.com/office/drawing/2014/main" xmlns="" val="20000"/>
                    </a:ext>
                  </a:extLst>
                </a:gridCol>
              </a:tblGrid>
              <a:tr h="257936">
                <a:tc>
                  <a:txBody>
                    <a:bodyPr/>
                    <a:lstStyle/>
                    <a:p>
                      <a:pPr algn="ctr"/>
                      <a:r>
                        <a:rPr lang="en-US" sz="1800" dirty="0" err="1" smtClean="0">
                          <a:latin typeface="Cambria" panose="02040503050406030204" pitchFamily="18" charset="0"/>
                        </a:rPr>
                        <a:t>PathInfo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7936">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pathInfoId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7936">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pathInfoNo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83736">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middleLocations</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5248">
                <a:tc>
                  <a:txBody>
                    <a:bodyPr/>
                    <a:lstStyle/>
                    <a:p>
                      <a:pPr algn="l"/>
                      <a:r>
                        <a:rPr lang="en-US" sz="1800" dirty="0" smtClean="0">
                          <a:latin typeface="Cambria" panose="02040503050406030204" pitchFamily="18" charset="0"/>
                        </a:rPr>
                        <a:t>-distance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r h="25524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stationFrom</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5"/>
                  </a:ext>
                </a:extLst>
              </a:tr>
              <a:tr h="25524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stationTo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6"/>
                  </a:ext>
                </a:extLst>
              </a:tr>
              <a:tr h="255248">
                <a:tc>
                  <a:txBody>
                    <a:bodyPr/>
                    <a:lstStyle/>
                    <a:p>
                      <a:pPr algn="l"/>
                      <a:r>
                        <a:rPr lang="en-US" sz="1800" dirty="0" smtClean="0">
                          <a:latin typeface="Cambria" panose="02040503050406030204" pitchFamily="18" charset="0"/>
                        </a:rPr>
                        <a:t>-cost</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7"/>
                  </a:ext>
                </a:extLst>
              </a:tr>
            </a:tbl>
          </a:graphicData>
        </a:graphic>
      </p:graphicFrame>
      <p:sp>
        <p:nvSpPr>
          <p:cNvPr id="59" name="TextBox 58"/>
          <p:cNvSpPr txBox="1"/>
          <p:nvPr/>
        </p:nvSpPr>
        <p:spPr>
          <a:xfrm>
            <a:off x="4654897" y="4961485"/>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0..*</a:t>
            </a:r>
          </a:p>
        </p:txBody>
      </p:sp>
      <p:sp>
        <p:nvSpPr>
          <p:cNvPr id="60" name="TextBox 59"/>
          <p:cNvSpPr txBox="1"/>
          <p:nvPr/>
        </p:nvSpPr>
        <p:spPr>
          <a:xfrm>
            <a:off x="4654897" y="5584612"/>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0..*</a:t>
            </a:r>
          </a:p>
        </p:txBody>
      </p:sp>
      <p:sp>
        <p:nvSpPr>
          <p:cNvPr id="61" name="TextBox 60"/>
          <p:cNvSpPr txBox="1"/>
          <p:nvPr/>
        </p:nvSpPr>
        <p:spPr>
          <a:xfrm>
            <a:off x="5586044" y="3766329"/>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sp>
        <p:nvSpPr>
          <p:cNvPr id="4" name="Slide Number Placeholder 3"/>
          <p:cNvSpPr>
            <a:spLocks noGrp="1"/>
          </p:cNvSpPr>
          <p:nvPr>
            <p:ph type="sldNum" sz="quarter" idx="12"/>
          </p:nvPr>
        </p:nvSpPr>
        <p:spPr/>
        <p:txBody>
          <a:bodyPr/>
          <a:lstStyle/>
          <a:p>
            <a:fld id="{0E8E0603-4C39-4EF1-A0FE-816FABFA11C3}" type="slidenum">
              <a:rPr lang="en-US" smtClean="0"/>
              <a:t>44</a:t>
            </a:fld>
            <a:endParaRPr lang="en-US"/>
          </a:p>
        </p:txBody>
      </p:sp>
    </p:spTree>
    <p:extLst>
      <p:ext uri="{BB962C8B-B14F-4D97-AF65-F5344CB8AC3E}">
        <p14:creationId xmlns:p14="http://schemas.microsoft.com/office/powerpoint/2010/main" val="311306909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9" name="Straight Connector 58"/>
          <p:cNvCxnSpPr/>
          <p:nvPr/>
        </p:nvCxnSpPr>
        <p:spPr>
          <a:xfrm>
            <a:off x="3616964" y="5306232"/>
            <a:ext cx="1490020" cy="3442"/>
          </a:xfrm>
          <a:prstGeom prst="line">
            <a:avLst/>
          </a:prstGeom>
          <a:ln w="28575"/>
        </p:spPr>
        <p:style>
          <a:lnRef idx="1">
            <a:schemeClr val="accent1"/>
          </a:lnRef>
          <a:fillRef idx="0">
            <a:schemeClr val="accent1"/>
          </a:fillRef>
          <a:effectRef idx="0">
            <a:schemeClr val="accent1"/>
          </a:effectRef>
          <a:fontRef idx="minor">
            <a:schemeClr val="tx1"/>
          </a:fontRef>
        </p:style>
      </p:cxnSp>
      <p:graphicFrame>
        <p:nvGraphicFramePr>
          <p:cNvPr id="48" name="Table 47"/>
          <p:cNvGraphicFramePr>
            <a:graphicFrameLocks noGrp="1"/>
          </p:cNvGraphicFramePr>
          <p:nvPr>
            <p:extLst/>
          </p:nvPr>
        </p:nvGraphicFramePr>
        <p:xfrm>
          <a:off x="1698345" y="93552"/>
          <a:ext cx="2304695" cy="3086100"/>
        </p:xfrm>
        <a:graphic>
          <a:graphicData uri="http://schemas.openxmlformats.org/drawingml/2006/table">
            <a:tbl>
              <a:tblPr firstRow="1" bandRow="1">
                <a:tableStyleId>{5C22544A-7EE6-4342-B048-85BDC9FD1C3A}</a:tableStyleId>
              </a:tblPr>
              <a:tblGrid>
                <a:gridCol w="2304695">
                  <a:extLst>
                    <a:ext uri="{9D8B030D-6E8A-4147-A177-3AD203B41FA5}">
                      <a16:colId xmlns:a16="http://schemas.microsoft.com/office/drawing/2014/main" xmlns="" val="20000"/>
                    </a:ext>
                  </a:extLst>
                </a:gridCol>
              </a:tblGrid>
              <a:tr h="251460">
                <a:tc>
                  <a:txBody>
                    <a:bodyPr/>
                    <a:lstStyle/>
                    <a:p>
                      <a:pPr algn="ctr"/>
                      <a:r>
                        <a:rPr lang="en-US" sz="1800" dirty="0" smtClean="0">
                          <a:latin typeface="Cambria" panose="02040503050406030204" pitchFamily="18" charset="0"/>
                        </a:rPr>
                        <a:t>Route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routeType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routeName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r h="27432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stationOrder</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5"/>
                  </a:ext>
                </a:extLst>
              </a:tr>
              <a:tr h="2743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solidFill>
                            <a:schemeClr val="bg1"/>
                          </a:solidFill>
                          <a:latin typeface="Cambria" panose="02040503050406030204" pitchFamily="18" charset="0"/>
                        </a:rPr>
                        <a:t>+</a:t>
                      </a:r>
                      <a:r>
                        <a:rPr lang="en-US" sz="1800" dirty="0" err="1" smtClean="0">
                          <a:solidFill>
                            <a:schemeClr val="bg1"/>
                          </a:solidFill>
                          <a:latin typeface="Cambria" panose="02040503050406030204" pitchFamily="18" charset="0"/>
                        </a:rPr>
                        <a:t>getStationByOrder</a:t>
                      </a:r>
                      <a:r>
                        <a:rPr lang="en-US" sz="1800" dirty="0" smtClean="0">
                          <a:solidFill>
                            <a:schemeClr val="bg1"/>
                          </a:solidFill>
                          <a:latin typeface="Cambria" panose="02040503050406030204" pitchFamily="18" charset="0"/>
                        </a:rPr>
                        <a:t>()</a:t>
                      </a:r>
                    </a:p>
                  </a:txBody>
                  <a:tcPr marL="68580" marR="68580" marT="34290" marB="34290">
                    <a:solidFill>
                      <a:schemeClr val="accent2"/>
                    </a:solidFill>
                  </a:tcPr>
                </a:tc>
                <a:extLst>
                  <a:ext uri="{0D108BD9-81ED-4DB2-BD59-A6C34878D82A}">
                    <a16:rowId xmlns:a16="http://schemas.microsoft.com/office/drawing/2014/main" xmlns="" val="10006"/>
                  </a:ext>
                </a:extLst>
              </a:tr>
              <a:tr h="2743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solidFill>
                            <a:schemeClr val="bg1"/>
                          </a:solidFill>
                          <a:latin typeface="Cambria" panose="02040503050406030204" pitchFamily="18" charset="0"/>
                        </a:rPr>
                        <a:t>+</a:t>
                      </a:r>
                      <a:r>
                        <a:rPr lang="en-US" sz="1800" dirty="0" err="1" smtClean="0">
                          <a:solidFill>
                            <a:schemeClr val="bg1"/>
                          </a:solidFill>
                          <a:latin typeface="Cambria" panose="02040503050406030204" pitchFamily="18" charset="0"/>
                        </a:rPr>
                        <a:t>getOrderByStation</a:t>
                      </a:r>
                      <a:r>
                        <a:rPr lang="en-US" sz="1800" dirty="0" smtClean="0">
                          <a:solidFill>
                            <a:schemeClr val="bg1"/>
                          </a:solidFill>
                          <a:latin typeface="Cambria" panose="02040503050406030204" pitchFamily="18" charset="0"/>
                        </a:rPr>
                        <a:t>()</a:t>
                      </a:r>
                    </a:p>
                  </a:txBody>
                  <a:tcPr marL="68580" marR="68580" marT="34290" marB="34290">
                    <a:solidFill>
                      <a:schemeClr val="accent4">
                        <a:lumMod val="60000"/>
                        <a:lumOff val="40000"/>
                      </a:schemeClr>
                    </a:solidFill>
                  </a:tcPr>
                </a:tc>
                <a:extLst>
                  <a:ext uri="{0D108BD9-81ED-4DB2-BD59-A6C34878D82A}">
                    <a16:rowId xmlns:a16="http://schemas.microsoft.com/office/drawing/2014/main" xmlns="" val="10007"/>
                  </a:ext>
                </a:extLst>
              </a:tr>
              <a:tr h="2743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solidFill>
                            <a:schemeClr val="bg1"/>
                          </a:solidFill>
                          <a:latin typeface="Cambria" panose="02040503050406030204" pitchFamily="18" charset="0"/>
                        </a:rPr>
                        <a:t>+</a:t>
                      </a:r>
                      <a:r>
                        <a:rPr lang="en-US" sz="1800" dirty="0" err="1" smtClean="0">
                          <a:solidFill>
                            <a:schemeClr val="bg1"/>
                          </a:solidFill>
                          <a:latin typeface="Cambria" panose="02040503050406030204" pitchFamily="18" charset="0"/>
                        </a:rPr>
                        <a:t>compareOrder</a:t>
                      </a:r>
                      <a:r>
                        <a:rPr lang="en-US" sz="1800" dirty="0" smtClean="0">
                          <a:solidFill>
                            <a:schemeClr val="bg1"/>
                          </a:solidFill>
                          <a:latin typeface="Cambria" panose="02040503050406030204" pitchFamily="18" charset="0"/>
                        </a:rPr>
                        <a:t>()</a:t>
                      </a:r>
                    </a:p>
                  </a:txBody>
                  <a:tcPr marL="68580" marR="68580" marT="34290" marB="34290">
                    <a:solidFill>
                      <a:schemeClr val="accent2"/>
                    </a:solidFill>
                  </a:tcPr>
                </a:tc>
                <a:extLst>
                  <a:ext uri="{0D108BD9-81ED-4DB2-BD59-A6C34878D82A}">
                    <a16:rowId xmlns:a16="http://schemas.microsoft.com/office/drawing/2014/main" xmlns="" val="10008"/>
                  </a:ext>
                </a:extLst>
              </a:tr>
            </a:tbl>
          </a:graphicData>
        </a:graphic>
      </p:graphicFrame>
      <p:graphicFrame>
        <p:nvGraphicFramePr>
          <p:cNvPr id="40" name="Table 39"/>
          <p:cNvGraphicFramePr>
            <a:graphicFrameLocks noGrp="1"/>
          </p:cNvGraphicFramePr>
          <p:nvPr>
            <p:extLst/>
          </p:nvPr>
        </p:nvGraphicFramePr>
        <p:xfrm>
          <a:off x="5004535" y="96460"/>
          <a:ext cx="2025975" cy="2080260"/>
        </p:xfrm>
        <a:graphic>
          <a:graphicData uri="http://schemas.openxmlformats.org/drawingml/2006/table">
            <a:tbl>
              <a:tblPr firstRow="1" bandRow="1">
                <a:tableStyleId>{5C22544A-7EE6-4342-B048-85BDC9FD1C3A}</a:tableStyleId>
              </a:tblPr>
              <a:tblGrid>
                <a:gridCol w="2025975">
                  <a:extLst>
                    <a:ext uri="{9D8B030D-6E8A-4147-A177-3AD203B41FA5}">
                      <a16:colId xmlns:a16="http://schemas.microsoft.com/office/drawing/2014/main" xmlns="" val="20000"/>
                    </a:ext>
                  </a:extLst>
                </a:gridCol>
              </a:tblGrid>
              <a:tr h="319537">
                <a:tc>
                  <a:txBody>
                    <a:bodyPr/>
                    <a:lstStyle/>
                    <a:p>
                      <a:pPr algn="ctr"/>
                      <a:r>
                        <a:rPr lang="en-US" sz="1800" dirty="0" smtClean="0">
                          <a:latin typeface="Cambria" panose="02040503050406030204" pitchFamily="18" charset="0"/>
                        </a:rPr>
                        <a:t>Trip</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319537">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tripId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319537">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tripNo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319537">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startTime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319537">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endTime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r h="36576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solidFill>
                            <a:schemeClr val="bg1"/>
                          </a:solidFill>
                          <a:latin typeface="Cambria" panose="02040503050406030204" pitchFamily="18" charset="0"/>
                        </a:rPr>
                        <a:t>+</a:t>
                      </a:r>
                      <a:r>
                        <a:rPr lang="en-US" sz="1800" dirty="0" err="1" smtClean="0">
                          <a:solidFill>
                            <a:schemeClr val="bg1"/>
                          </a:solidFill>
                          <a:latin typeface="Cambria" panose="02040503050406030204" pitchFamily="18" charset="0"/>
                        </a:rPr>
                        <a:t>getArrivalTime</a:t>
                      </a:r>
                      <a:r>
                        <a:rPr lang="en-US" sz="1800" dirty="0" smtClean="0">
                          <a:solidFill>
                            <a:schemeClr val="bg1"/>
                          </a:solidFill>
                          <a:latin typeface="Cambria" panose="02040503050406030204" pitchFamily="18" charset="0"/>
                        </a:rPr>
                        <a:t>()</a:t>
                      </a:r>
                    </a:p>
                  </a:txBody>
                  <a:tcPr marL="68580" marR="68580" marT="34290" marB="34290">
                    <a:solidFill>
                      <a:schemeClr val="accent2"/>
                    </a:solidFill>
                  </a:tcPr>
                </a:tc>
                <a:extLst>
                  <a:ext uri="{0D108BD9-81ED-4DB2-BD59-A6C34878D82A}">
                    <a16:rowId xmlns:a16="http://schemas.microsoft.com/office/drawing/2014/main" xmlns="" val="10005"/>
                  </a:ext>
                </a:extLst>
              </a:tr>
            </a:tbl>
          </a:graphicData>
        </a:graphic>
      </p:graphicFrame>
      <p:graphicFrame>
        <p:nvGraphicFramePr>
          <p:cNvPr id="32" name="Table 31"/>
          <p:cNvGraphicFramePr>
            <a:graphicFrameLocks noGrp="1"/>
          </p:cNvGraphicFramePr>
          <p:nvPr>
            <p:extLst/>
          </p:nvPr>
        </p:nvGraphicFramePr>
        <p:xfrm>
          <a:off x="7156399" y="2315934"/>
          <a:ext cx="1945586" cy="1371600"/>
        </p:xfrm>
        <a:graphic>
          <a:graphicData uri="http://schemas.openxmlformats.org/drawingml/2006/table">
            <a:tbl>
              <a:tblPr firstRow="1" bandRow="1">
                <a:tableStyleId>{5C22544A-7EE6-4342-B048-85BDC9FD1C3A}</a:tableStyleId>
              </a:tblPr>
              <a:tblGrid>
                <a:gridCol w="1945586">
                  <a:extLst>
                    <a:ext uri="{9D8B030D-6E8A-4147-A177-3AD203B41FA5}">
                      <a16:colId xmlns:a16="http://schemas.microsoft.com/office/drawing/2014/main" xmlns="" val="20000"/>
                    </a:ext>
                  </a:extLst>
                </a:gridCol>
              </a:tblGrid>
              <a:tr h="254108">
                <a:tc>
                  <a:txBody>
                    <a:bodyPr/>
                    <a:lstStyle/>
                    <a:p>
                      <a:pPr algn="ctr"/>
                      <a:r>
                        <a:rPr lang="en-US" sz="1800" dirty="0" smtClean="0">
                          <a:latin typeface="Cambria" panose="02040503050406030204" pitchFamily="18" charset="0"/>
                        </a:rPr>
                        <a:t>Connection</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410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connectionId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410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arrivalTime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departureTime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bl>
          </a:graphicData>
        </a:graphic>
      </p:graphicFrame>
      <p:cxnSp>
        <p:nvCxnSpPr>
          <p:cNvPr id="33" name="Straight Connector 32"/>
          <p:cNvCxnSpPr>
            <a:endCxn id="32" idx="1"/>
          </p:cNvCxnSpPr>
          <p:nvPr/>
        </p:nvCxnSpPr>
        <p:spPr>
          <a:xfrm>
            <a:off x="6028775" y="3001734"/>
            <a:ext cx="1127624" cy="0"/>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graphicFrame>
        <p:nvGraphicFramePr>
          <p:cNvPr id="34" name="Table 33"/>
          <p:cNvGraphicFramePr>
            <a:graphicFrameLocks noGrp="1"/>
          </p:cNvGraphicFramePr>
          <p:nvPr>
            <p:extLst/>
          </p:nvPr>
        </p:nvGraphicFramePr>
        <p:xfrm>
          <a:off x="2122290" y="4295923"/>
          <a:ext cx="1494670" cy="2469934"/>
        </p:xfrm>
        <a:graphic>
          <a:graphicData uri="http://schemas.openxmlformats.org/drawingml/2006/table">
            <a:tbl>
              <a:tblPr firstRow="1" bandRow="1">
                <a:tableStyleId>{5C22544A-7EE6-4342-B048-85BDC9FD1C3A}</a:tableStyleId>
              </a:tblPr>
              <a:tblGrid>
                <a:gridCol w="1494670">
                  <a:extLst>
                    <a:ext uri="{9D8B030D-6E8A-4147-A177-3AD203B41FA5}">
                      <a16:colId xmlns:a16="http://schemas.microsoft.com/office/drawing/2014/main" xmlns="" val="20000"/>
                    </a:ext>
                  </a:extLst>
                </a:gridCol>
              </a:tblGrid>
              <a:tr h="257936">
                <a:tc>
                  <a:txBody>
                    <a:bodyPr/>
                    <a:lstStyle/>
                    <a:p>
                      <a:pPr algn="ctr"/>
                      <a:r>
                        <a:rPr lang="en-US" sz="1800" dirty="0" smtClean="0">
                          <a:latin typeface="Cambria" panose="02040503050406030204" pitchFamily="18" charset="0"/>
                        </a:rPr>
                        <a:t>Station</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412534">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7936">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83736">
                <a:tc>
                  <a:txBody>
                    <a:bodyPr/>
                    <a:lstStyle/>
                    <a:p>
                      <a:pPr algn="l"/>
                      <a:r>
                        <a:rPr lang="en-US" sz="1800" dirty="0" smtClean="0">
                          <a:latin typeface="Cambria" panose="02040503050406030204" pitchFamily="18" charset="0"/>
                        </a:rPr>
                        <a:t>-name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5248">
                <a:tc>
                  <a:txBody>
                    <a:bodyPr/>
                    <a:lstStyle/>
                    <a:p>
                      <a:pPr algn="l"/>
                      <a:r>
                        <a:rPr lang="en-US" sz="1800" dirty="0" smtClean="0">
                          <a:latin typeface="Cambria" panose="02040503050406030204" pitchFamily="18" charset="0"/>
                        </a:rPr>
                        <a:t>-street</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r h="255248">
                <a:tc>
                  <a:txBody>
                    <a:bodyPr/>
                    <a:lstStyle/>
                    <a:p>
                      <a:pPr algn="l"/>
                      <a:r>
                        <a:rPr lang="en-US" sz="1800" dirty="0" smtClean="0">
                          <a:latin typeface="Cambria" panose="02040503050406030204" pitchFamily="18" charset="0"/>
                        </a:rPr>
                        <a:t>-location</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5"/>
                  </a:ext>
                </a:extLst>
              </a:tr>
              <a:tr h="255248">
                <a:tc>
                  <a:txBody>
                    <a:bodyPr/>
                    <a:lstStyle/>
                    <a:p>
                      <a:pPr algn="l"/>
                      <a:r>
                        <a:rPr lang="en-US" sz="1800" dirty="0" smtClean="0">
                          <a:latin typeface="Cambria" panose="02040503050406030204" pitchFamily="18" charset="0"/>
                        </a:rPr>
                        <a:t>-routes</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6"/>
                  </a:ext>
                </a:extLst>
              </a:tr>
            </a:tbl>
          </a:graphicData>
        </a:graphic>
      </p:graphicFrame>
      <p:sp>
        <p:nvSpPr>
          <p:cNvPr id="35" name="TextBox 34"/>
          <p:cNvSpPr txBox="1"/>
          <p:nvPr/>
        </p:nvSpPr>
        <p:spPr>
          <a:xfrm>
            <a:off x="3596644" y="4997850"/>
            <a:ext cx="30168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cxnSp>
        <p:nvCxnSpPr>
          <p:cNvPr id="36" name="Straight Connector 35"/>
          <p:cNvCxnSpPr/>
          <p:nvPr/>
        </p:nvCxnSpPr>
        <p:spPr>
          <a:xfrm>
            <a:off x="3596644" y="5896503"/>
            <a:ext cx="19894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3554671" y="5581952"/>
            <a:ext cx="53412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0..1</a:t>
            </a:r>
          </a:p>
        </p:txBody>
      </p:sp>
      <p:cxnSp>
        <p:nvCxnSpPr>
          <p:cNvPr id="38" name="Straight Connector 37"/>
          <p:cNvCxnSpPr>
            <a:stCxn id="40" idx="2"/>
            <a:endCxn id="55" idx="0"/>
          </p:cNvCxnSpPr>
          <p:nvPr/>
        </p:nvCxnSpPr>
        <p:spPr>
          <a:xfrm>
            <a:off x="6017522" y="2176720"/>
            <a:ext cx="11253" cy="1917666"/>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5533848" y="2185480"/>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cxnSp>
        <p:nvCxnSpPr>
          <p:cNvPr id="41" name="Straight Connector 40"/>
          <p:cNvCxnSpPr>
            <a:endCxn id="40" idx="1"/>
          </p:cNvCxnSpPr>
          <p:nvPr/>
        </p:nvCxnSpPr>
        <p:spPr>
          <a:xfrm flipV="1">
            <a:off x="3985753" y="1136590"/>
            <a:ext cx="1018782" cy="12397"/>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3985753" y="813880"/>
            <a:ext cx="30168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sp>
        <p:nvSpPr>
          <p:cNvPr id="43" name="TextBox 42"/>
          <p:cNvSpPr txBox="1"/>
          <p:nvPr/>
        </p:nvSpPr>
        <p:spPr>
          <a:xfrm>
            <a:off x="4574466" y="820577"/>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cxnSp>
        <p:nvCxnSpPr>
          <p:cNvPr id="44" name="Straight Connector 43"/>
          <p:cNvCxnSpPr>
            <a:stCxn id="48" idx="2"/>
            <a:endCxn id="34" idx="0"/>
          </p:cNvCxnSpPr>
          <p:nvPr/>
        </p:nvCxnSpPr>
        <p:spPr>
          <a:xfrm>
            <a:off x="2850692" y="3179652"/>
            <a:ext cx="18933" cy="1116271"/>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2423977" y="3139362"/>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0..*</a:t>
            </a:r>
          </a:p>
        </p:txBody>
      </p:sp>
      <p:sp>
        <p:nvSpPr>
          <p:cNvPr id="46" name="TextBox 45"/>
          <p:cNvSpPr txBox="1"/>
          <p:nvPr/>
        </p:nvSpPr>
        <p:spPr>
          <a:xfrm>
            <a:off x="2423978" y="3925007"/>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1..*</a:t>
            </a:r>
          </a:p>
        </p:txBody>
      </p:sp>
      <p:graphicFrame>
        <p:nvGraphicFramePr>
          <p:cNvPr id="47" name="Table 46"/>
          <p:cNvGraphicFramePr>
            <a:graphicFrameLocks noGrp="1"/>
          </p:cNvGraphicFramePr>
          <p:nvPr>
            <p:extLst/>
          </p:nvPr>
        </p:nvGraphicFramePr>
        <p:xfrm>
          <a:off x="394721" y="2903824"/>
          <a:ext cx="1103832" cy="685800"/>
        </p:xfrm>
        <a:graphic>
          <a:graphicData uri="http://schemas.openxmlformats.org/drawingml/2006/table">
            <a:tbl>
              <a:tblPr firstRow="1" bandRow="1">
                <a:tableStyleId>{5C22544A-7EE6-4342-B048-85BDC9FD1C3A}</a:tableStyleId>
              </a:tblPr>
              <a:tblGrid>
                <a:gridCol w="1103832">
                  <a:extLst>
                    <a:ext uri="{9D8B030D-6E8A-4147-A177-3AD203B41FA5}">
                      <a16:colId xmlns:a16="http://schemas.microsoft.com/office/drawing/2014/main" xmlns="" val="20000"/>
                    </a:ext>
                  </a:extLst>
                </a:gridCol>
              </a:tblGrid>
              <a:tr h="251460">
                <a:tc>
                  <a:txBody>
                    <a:bodyPr/>
                    <a:lstStyle/>
                    <a:p>
                      <a:pPr algn="ctr"/>
                      <a:r>
                        <a:rPr lang="en-US" sz="1800" dirty="0" err="1" smtClean="0">
                          <a:latin typeface="Cambria" panose="02040503050406030204" pitchFamily="18" charset="0"/>
                        </a:rPr>
                        <a:t>CityMap</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l"/>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bl>
          </a:graphicData>
        </a:graphic>
      </p:graphicFrame>
      <p:cxnSp>
        <p:nvCxnSpPr>
          <p:cNvPr id="49" name="Elbow Connector 48"/>
          <p:cNvCxnSpPr>
            <a:stCxn id="47" idx="0"/>
            <a:endCxn id="48" idx="1"/>
          </p:cNvCxnSpPr>
          <p:nvPr/>
        </p:nvCxnSpPr>
        <p:spPr>
          <a:xfrm rot="5400000" flipH="1" flipV="1">
            <a:off x="688880" y="1894359"/>
            <a:ext cx="1267222" cy="751708"/>
          </a:xfrm>
          <a:prstGeom prst="bentConnector2">
            <a:avLst/>
          </a:prstGeom>
          <a:ln w="28575"/>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1322491" y="1267270"/>
            <a:ext cx="41710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0..</a:t>
            </a:r>
          </a:p>
        </p:txBody>
      </p:sp>
      <p:sp>
        <p:nvSpPr>
          <p:cNvPr id="51" name="TextBox 50"/>
          <p:cNvSpPr txBox="1"/>
          <p:nvPr/>
        </p:nvSpPr>
        <p:spPr>
          <a:xfrm>
            <a:off x="644951" y="2554812"/>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1</a:t>
            </a:r>
          </a:p>
        </p:txBody>
      </p:sp>
      <p:sp>
        <p:nvSpPr>
          <p:cNvPr id="52" name="TextBox 51"/>
          <p:cNvSpPr txBox="1"/>
          <p:nvPr/>
        </p:nvSpPr>
        <p:spPr>
          <a:xfrm>
            <a:off x="1698345" y="5527171"/>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0..*</a:t>
            </a:r>
          </a:p>
        </p:txBody>
      </p:sp>
      <p:cxnSp>
        <p:nvCxnSpPr>
          <p:cNvPr id="53" name="Elbow Connector 52"/>
          <p:cNvCxnSpPr/>
          <p:nvPr/>
        </p:nvCxnSpPr>
        <p:spPr>
          <a:xfrm rot="10800000">
            <a:off x="946637" y="3585905"/>
            <a:ext cx="1206133" cy="1941266"/>
          </a:xfrm>
          <a:prstGeom prst="bentConnector2">
            <a:avLst/>
          </a:prstGeom>
          <a:ln w="28575"/>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644951" y="3555675"/>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1</a:t>
            </a:r>
          </a:p>
        </p:txBody>
      </p:sp>
      <p:graphicFrame>
        <p:nvGraphicFramePr>
          <p:cNvPr id="55" name="Table 54"/>
          <p:cNvGraphicFramePr>
            <a:graphicFrameLocks noGrp="1"/>
          </p:cNvGraphicFramePr>
          <p:nvPr>
            <p:extLst/>
          </p:nvPr>
        </p:nvGraphicFramePr>
        <p:xfrm>
          <a:off x="5050875" y="4094386"/>
          <a:ext cx="1955800" cy="2743200"/>
        </p:xfrm>
        <a:graphic>
          <a:graphicData uri="http://schemas.openxmlformats.org/drawingml/2006/table">
            <a:tbl>
              <a:tblPr firstRow="1" bandRow="1">
                <a:tableStyleId>{5C22544A-7EE6-4342-B048-85BDC9FD1C3A}</a:tableStyleId>
              </a:tblPr>
              <a:tblGrid>
                <a:gridCol w="1955800">
                  <a:extLst>
                    <a:ext uri="{9D8B030D-6E8A-4147-A177-3AD203B41FA5}">
                      <a16:colId xmlns:a16="http://schemas.microsoft.com/office/drawing/2014/main" xmlns="" val="20000"/>
                    </a:ext>
                  </a:extLst>
                </a:gridCol>
              </a:tblGrid>
              <a:tr h="257936">
                <a:tc>
                  <a:txBody>
                    <a:bodyPr/>
                    <a:lstStyle/>
                    <a:p>
                      <a:pPr algn="ctr"/>
                      <a:r>
                        <a:rPr lang="en-US" sz="1800" dirty="0" err="1" smtClean="0">
                          <a:latin typeface="Cambria" panose="02040503050406030204" pitchFamily="18" charset="0"/>
                        </a:rPr>
                        <a:t>PathInfo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7936">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pathInfoId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7936">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pathInfoNo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83736">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middleLocations</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5248">
                <a:tc>
                  <a:txBody>
                    <a:bodyPr/>
                    <a:lstStyle/>
                    <a:p>
                      <a:pPr algn="l"/>
                      <a:r>
                        <a:rPr lang="en-US" sz="1800" dirty="0" smtClean="0">
                          <a:latin typeface="Cambria" panose="02040503050406030204" pitchFamily="18" charset="0"/>
                        </a:rPr>
                        <a:t>-distance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r h="25524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stationFrom</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5"/>
                  </a:ext>
                </a:extLst>
              </a:tr>
              <a:tr h="25524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stationTo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6"/>
                  </a:ext>
                </a:extLst>
              </a:tr>
              <a:tr h="255248">
                <a:tc>
                  <a:txBody>
                    <a:bodyPr/>
                    <a:lstStyle/>
                    <a:p>
                      <a:pPr algn="l"/>
                      <a:r>
                        <a:rPr lang="en-US" sz="1800" dirty="0" smtClean="0">
                          <a:latin typeface="Cambria" panose="02040503050406030204" pitchFamily="18" charset="0"/>
                        </a:rPr>
                        <a:t>-cost</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7"/>
                  </a:ext>
                </a:extLst>
              </a:tr>
            </a:tbl>
          </a:graphicData>
        </a:graphic>
      </p:graphicFrame>
      <p:sp>
        <p:nvSpPr>
          <p:cNvPr id="56" name="TextBox 55"/>
          <p:cNvSpPr txBox="1"/>
          <p:nvPr/>
        </p:nvSpPr>
        <p:spPr>
          <a:xfrm>
            <a:off x="4605316" y="4997860"/>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0..*</a:t>
            </a:r>
          </a:p>
        </p:txBody>
      </p:sp>
      <p:sp>
        <p:nvSpPr>
          <p:cNvPr id="57" name="TextBox 56"/>
          <p:cNvSpPr txBox="1"/>
          <p:nvPr/>
        </p:nvSpPr>
        <p:spPr>
          <a:xfrm>
            <a:off x="4654897" y="5584612"/>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0..*</a:t>
            </a:r>
          </a:p>
        </p:txBody>
      </p:sp>
      <p:sp>
        <p:nvSpPr>
          <p:cNvPr id="58" name="TextBox 57"/>
          <p:cNvSpPr txBox="1"/>
          <p:nvPr/>
        </p:nvSpPr>
        <p:spPr>
          <a:xfrm>
            <a:off x="5492905" y="3725054"/>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sp>
        <p:nvSpPr>
          <p:cNvPr id="4" name="Slide Number Placeholder 3"/>
          <p:cNvSpPr>
            <a:spLocks noGrp="1"/>
          </p:cNvSpPr>
          <p:nvPr>
            <p:ph type="sldNum" sz="quarter" idx="12"/>
          </p:nvPr>
        </p:nvSpPr>
        <p:spPr/>
        <p:txBody>
          <a:bodyPr/>
          <a:lstStyle/>
          <a:p>
            <a:fld id="{0E8E0603-4C39-4EF1-A0FE-816FABFA11C3}" type="slidenum">
              <a:rPr lang="en-US" smtClean="0"/>
              <a:t>45</a:t>
            </a:fld>
            <a:endParaRPr lang="en-US"/>
          </a:p>
        </p:txBody>
      </p:sp>
    </p:spTree>
    <p:extLst>
      <p:ext uri="{BB962C8B-B14F-4D97-AF65-F5344CB8AC3E}">
        <p14:creationId xmlns:p14="http://schemas.microsoft.com/office/powerpoint/2010/main" val="310346164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8" name="Straight Connector 37"/>
          <p:cNvCxnSpPr/>
          <p:nvPr/>
        </p:nvCxnSpPr>
        <p:spPr>
          <a:xfrm>
            <a:off x="3460427" y="5896503"/>
            <a:ext cx="1646557"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flipV="1">
            <a:off x="3460427" y="5306233"/>
            <a:ext cx="1646557" cy="9015"/>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40" name="Straight Connector 39"/>
          <p:cNvCxnSpPr>
            <a:endCxn id="55" idx="0"/>
          </p:cNvCxnSpPr>
          <p:nvPr/>
        </p:nvCxnSpPr>
        <p:spPr>
          <a:xfrm>
            <a:off x="6025423" y="2479040"/>
            <a:ext cx="3352" cy="1615346"/>
          </a:xfrm>
          <a:prstGeom prst="line">
            <a:avLst/>
          </a:prstGeom>
          <a:ln w="28575"/>
        </p:spPr>
        <p:style>
          <a:lnRef idx="1">
            <a:schemeClr val="accent1"/>
          </a:lnRef>
          <a:fillRef idx="0">
            <a:schemeClr val="accent1"/>
          </a:fillRef>
          <a:effectRef idx="0">
            <a:schemeClr val="accent1"/>
          </a:effectRef>
          <a:fontRef idx="minor">
            <a:schemeClr val="tx1"/>
          </a:fontRef>
        </p:style>
      </p:cxnSp>
      <p:graphicFrame>
        <p:nvGraphicFramePr>
          <p:cNvPr id="32" name="Table 31"/>
          <p:cNvGraphicFramePr>
            <a:graphicFrameLocks noGrp="1"/>
          </p:cNvGraphicFramePr>
          <p:nvPr>
            <p:extLst/>
          </p:nvPr>
        </p:nvGraphicFramePr>
        <p:xfrm>
          <a:off x="1637385" y="93552"/>
          <a:ext cx="2304695" cy="3086100"/>
        </p:xfrm>
        <a:graphic>
          <a:graphicData uri="http://schemas.openxmlformats.org/drawingml/2006/table">
            <a:tbl>
              <a:tblPr firstRow="1" bandRow="1">
                <a:tableStyleId>{5C22544A-7EE6-4342-B048-85BDC9FD1C3A}</a:tableStyleId>
              </a:tblPr>
              <a:tblGrid>
                <a:gridCol w="2304695">
                  <a:extLst>
                    <a:ext uri="{9D8B030D-6E8A-4147-A177-3AD203B41FA5}">
                      <a16:colId xmlns:a16="http://schemas.microsoft.com/office/drawing/2014/main" xmlns="" val="20000"/>
                    </a:ext>
                  </a:extLst>
                </a:gridCol>
              </a:tblGrid>
              <a:tr h="251460">
                <a:tc>
                  <a:txBody>
                    <a:bodyPr/>
                    <a:lstStyle/>
                    <a:p>
                      <a:pPr algn="ctr"/>
                      <a:r>
                        <a:rPr lang="en-US" sz="1800" dirty="0" smtClean="0">
                          <a:latin typeface="Cambria" panose="02040503050406030204" pitchFamily="18" charset="0"/>
                        </a:rPr>
                        <a:t>Route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routeType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routeName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r h="27432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stationOrder</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5"/>
                  </a:ext>
                </a:extLst>
              </a:tr>
              <a:tr h="2743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solidFill>
                            <a:schemeClr val="bg1"/>
                          </a:solidFill>
                          <a:latin typeface="Cambria" panose="02040503050406030204" pitchFamily="18" charset="0"/>
                        </a:rPr>
                        <a:t>+</a:t>
                      </a:r>
                      <a:r>
                        <a:rPr lang="en-US" sz="1800" dirty="0" err="1" smtClean="0">
                          <a:solidFill>
                            <a:schemeClr val="bg1"/>
                          </a:solidFill>
                          <a:latin typeface="Cambria" panose="02040503050406030204" pitchFamily="18" charset="0"/>
                        </a:rPr>
                        <a:t>getStationByOrder</a:t>
                      </a:r>
                      <a:r>
                        <a:rPr lang="en-US" sz="1800" dirty="0" smtClean="0">
                          <a:solidFill>
                            <a:schemeClr val="bg1"/>
                          </a:solidFill>
                          <a:latin typeface="Cambria" panose="02040503050406030204" pitchFamily="18" charset="0"/>
                        </a:rPr>
                        <a:t>()</a:t>
                      </a:r>
                    </a:p>
                  </a:txBody>
                  <a:tcPr marL="68580" marR="68580" marT="34290" marB="34290">
                    <a:solidFill>
                      <a:schemeClr val="accent2"/>
                    </a:solidFill>
                  </a:tcPr>
                </a:tc>
                <a:extLst>
                  <a:ext uri="{0D108BD9-81ED-4DB2-BD59-A6C34878D82A}">
                    <a16:rowId xmlns:a16="http://schemas.microsoft.com/office/drawing/2014/main" xmlns="" val="10006"/>
                  </a:ext>
                </a:extLst>
              </a:tr>
              <a:tr h="2743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solidFill>
                            <a:schemeClr val="bg1"/>
                          </a:solidFill>
                          <a:latin typeface="Cambria" panose="02040503050406030204" pitchFamily="18" charset="0"/>
                        </a:rPr>
                        <a:t>+</a:t>
                      </a:r>
                      <a:r>
                        <a:rPr lang="en-US" sz="1800" dirty="0" err="1" smtClean="0">
                          <a:solidFill>
                            <a:schemeClr val="bg1"/>
                          </a:solidFill>
                          <a:latin typeface="Cambria" panose="02040503050406030204" pitchFamily="18" charset="0"/>
                        </a:rPr>
                        <a:t>getOrderByStation</a:t>
                      </a:r>
                      <a:r>
                        <a:rPr lang="en-US" sz="1800" dirty="0" smtClean="0">
                          <a:solidFill>
                            <a:schemeClr val="bg1"/>
                          </a:solidFill>
                          <a:latin typeface="Cambria" panose="02040503050406030204" pitchFamily="18" charset="0"/>
                        </a:rPr>
                        <a:t>()</a:t>
                      </a:r>
                    </a:p>
                  </a:txBody>
                  <a:tcPr marL="68580" marR="68580" marT="34290" marB="34290">
                    <a:solidFill>
                      <a:schemeClr val="accent4">
                        <a:lumMod val="60000"/>
                        <a:lumOff val="40000"/>
                      </a:schemeClr>
                    </a:solidFill>
                  </a:tcPr>
                </a:tc>
                <a:extLst>
                  <a:ext uri="{0D108BD9-81ED-4DB2-BD59-A6C34878D82A}">
                    <a16:rowId xmlns:a16="http://schemas.microsoft.com/office/drawing/2014/main" xmlns="" val="10007"/>
                  </a:ext>
                </a:extLst>
              </a:tr>
              <a:tr h="2743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solidFill>
                            <a:schemeClr val="bg1"/>
                          </a:solidFill>
                          <a:latin typeface="Cambria" panose="02040503050406030204" pitchFamily="18" charset="0"/>
                        </a:rPr>
                        <a:t>+</a:t>
                      </a:r>
                      <a:r>
                        <a:rPr lang="en-US" sz="1800" dirty="0" err="1" smtClean="0">
                          <a:solidFill>
                            <a:schemeClr val="bg1"/>
                          </a:solidFill>
                          <a:latin typeface="Cambria" panose="02040503050406030204" pitchFamily="18" charset="0"/>
                        </a:rPr>
                        <a:t>compareOrder</a:t>
                      </a:r>
                      <a:r>
                        <a:rPr lang="en-US" sz="1800" dirty="0" smtClean="0">
                          <a:solidFill>
                            <a:schemeClr val="bg1"/>
                          </a:solidFill>
                          <a:latin typeface="Cambria" panose="02040503050406030204" pitchFamily="18" charset="0"/>
                        </a:rPr>
                        <a:t>()</a:t>
                      </a:r>
                    </a:p>
                  </a:txBody>
                  <a:tcPr marL="68580" marR="68580" marT="34290" marB="34290">
                    <a:solidFill>
                      <a:schemeClr val="accent2"/>
                    </a:solidFill>
                  </a:tcPr>
                </a:tc>
                <a:extLst>
                  <a:ext uri="{0D108BD9-81ED-4DB2-BD59-A6C34878D82A}">
                    <a16:rowId xmlns:a16="http://schemas.microsoft.com/office/drawing/2014/main" xmlns="" val="10008"/>
                  </a:ext>
                </a:extLst>
              </a:tr>
            </a:tbl>
          </a:graphicData>
        </a:graphic>
      </p:graphicFrame>
      <p:graphicFrame>
        <p:nvGraphicFramePr>
          <p:cNvPr id="33" name="Table 32"/>
          <p:cNvGraphicFramePr>
            <a:graphicFrameLocks noGrp="1"/>
          </p:cNvGraphicFramePr>
          <p:nvPr>
            <p:extLst/>
          </p:nvPr>
        </p:nvGraphicFramePr>
        <p:xfrm>
          <a:off x="5106984" y="60960"/>
          <a:ext cx="2259865" cy="2446020"/>
        </p:xfrm>
        <a:graphic>
          <a:graphicData uri="http://schemas.openxmlformats.org/drawingml/2006/table">
            <a:tbl>
              <a:tblPr firstRow="1" bandRow="1">
                <a:tableStyleId>{5C22544A-7EE6-4342-B048-85BDC9FD1C3A}</a:tableStyleId>
              </a:tblPr>
              <a:tblGrid>
                <a:gridCol w="2259865">
                  <a:extLst>
                    <a:ext uri="{9D8B030D-6E8A-4147-A177-3AD203B41FA5}">
                      <a16:colId xmlns:a16="http://schemas.microsoft.com/office/drawing/2014/main" xmlns="" val="20000"/>
                    </a:ext>
                  </a:extLst>
                </a:gridCol>
              </a:tblGrid>
              <a:tr h="319537">
                <a:tc>
                  <a:txBody>
                    <a:bodyPr/>
                    <a:lstStyle/>
                    <a:p>
                      <a:pPr algn="ctr"/>
                      <a:r>
                        <a:rPr lang="en-US" sz="1800" dirty="0" smtClean="0">
                          <a:latin typeface="Cambria" panose="02040503050406030204" pitchFamily="18" charset="0"/>
                        </a:rPr>
                        <a:t>Trip</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319537">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tripId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319537">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tripNo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319537">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startTime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319537">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endTime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r h="36576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solidFill>
                            <a:schemeClr val="bg1"/>
                          </a:solidFill>
                          <a:latin typeface="Cambria" panose="02040503050406030204" pitchFamily="18" charset="0"/>
                        </a:rPr>
                        <a:t>+</a:t>
                      </a:r>
                      <a:r>
                        <a:rPr lang="en-US" sz="1800" dirty="0" err="1" smtClean="0">
                          <a:solidFill>
                            <a:schemeClr val="bg1"/>
                          </a:solidFill>
                          <a:latin typeface="Cambria" panose="02040503050406030204" pitchFamily="18" charset="0"/>
                        </a:rPr>
                        <a:t>getArrivalTime</a:t>
                      </a:r>
                      <a:r>
                        <a:rPr lang="en-US" sz="1800" dirty="0" smtClean="0">
                          <a:solidFill>
                            <a:schemeClr val="bg1"/>
                          </a:solidFill>
                          <a:latin typeface="Cambria" panose="02040503050406030204" pitchFamily="18" charset="0"/>
                        </a:rPr>
                        <a:t>()</a:t>
                      </a:r>
                    </a:p>
                  </a:txBody>
                  <a:tcPr marL="68580" marR="68580" marT="34290" marB="34290">
                    <a:solidFill>
                      <a:schemeClr val="accent2"/>
                    </a:solidFill>
                  </a:tcPr>
                </a:tc>
                <a:extLst>
                  <a:ext uri="{0D108BD9-81ED-4DB2-BD59-A6C34878D82A}">
                    <a16:rowId xmlns:a16="http://schemas.microsoft.com/office/drawing/2014/main" xmlns="" val="10005"/>
                  </a:ext>
                </a:extLst>
              </a:tr>
              <a:tr h="36576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solidFill>
                            <a:schemeClr val="bg1"/>
                          </a:solidFill>
                          <a:latin typeface="Cambria" panose="02040503050406030204" pitchFamily="18" charset="0"/>
                        </a:rPr>
                        <a:t>+</a:t>
                      </a:r>
                      <a:r>
                        <a:rPr lang="en-US" sz="1800" dirty="0" err="1" smtClean="0">
                          <a:solidFill>
                            <a:schemeClr val="bg1"/>
                          </a:solidFill>
                          <a:latin typeface="Cambria" panose="02040503050406030204" pitchFamily="18" charset="0"/>
                        </a:rPr>
                        <a:t>getDepartureTime</a:t>
                      </a:r>
                      <a:r>
                        <a:rPr lang="en-US" sz="1800" dirty="0" smtClean="0">
                          <a:solidFill>
                            <a:schemeClr val="bg1"/>
                          </a:solidFill>
                          <a:latin typeface="Cambria" panose="02040503050406030204" pitchFamily="18" charset="0"/>
                        </a:rPr>
                        <a:t>()</a:t>
                      </a:r>
                    </a:p>
                  </a:txBody>
                  <a:tcPr marL="68580" marR="68580" marT="34290" marB="34290">
                    <a:solidFill>
                      <a:schemeClr val="accent2"/>
                    </a:solidFill>
                  </a:tcPr>
                </a:tc>
                <a:extLst>
                  <a:ext uri="{0D108BD9-81ED-4DB2-BD59-A6C34878D82A}">
                    <a16:rowId xmlns:a16="http://schemas.microsoft.com/office/drawing/2014/main" xmlns="" val="10006"/>
                  </a:ext>
                </a:extLst>
              </a:tr>
            </a:tbl>
          </a:graphicData>
        </a:graphic>
      </p:graphicFrame>
      <p:graphicFrame>
        <p:nvGraphicFramePr>
          <p:cNvPr id="34" name="Table 33"/>
          <p:cNvGraphicFramePr>
            <a:graphicFrameLocks noGrp="1"/>
          </p:cNvGraphicFramePr>
          <p:nvPr>
            <p:extLst/>
          </p:nvPr>
        </p:nvGraphicFramePr>
        <p:xfrm>
          <a:off x="7063065" y="2676638"/>
          <a:ext cx="1945586" cy="1371600"/>
        </p:xfrm>
        <a:graphic>
          <a:graphicData uri="http://schemas.openxmlformats.org/drawingml/2006/table">
            <a:tbl>
              <a:tblPr firstRow="1" bandRow="1">
                <a:tableStyleId>{5C22544A-7EE6-4342-B048-85BDC9FD1C3A}</a:tableStyleId>
              </a:tblPr>
              <a:tblGrid>
                <a:gridCol w="1945586">
                  <a:extLst>
                    <a:ext uri="{9D8B030D-6E8A-4147-A177-3AD203B41FA5}">
                      <a16:colId xmlns:a16="http://schemas.microsoft.com/office/drawing/2014/main" xmlns="" val="20000"/>
                    </a:ext>
                  </a:extLst>
                </a:gridCol>
              </a:tblGrid>
              <a:tr h="254108">
                <a:tc>
                  <a:txBody>
                    <a:bodyPr/>
                    <a:lstStyle/>
                    <a:p>
                      <a:pPr algn="ctr"/>
                      <a:r>
                        <a:rPr lang="en-US" sz="1800" dirty="0" smtClean="0">
                          <a:latin typeface="Cambria" panose="02040503050406030204" pitchFamily="18" charset="0"/>
                        </a:rPr>
                        <a:t>Connection</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410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connectionId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410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arrivalTime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departureTime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bl>
          </a:graphicData>
        </a:graphic>
      </p:graphicFrame>
      <p:cxnSp>
        <p:nvCxnSpPr>
          <p:cNvPr id="35" name="Straight Connector 34"/>
          <p:cNvCxnSpPr>
            <a:endCxn id="34" idx="1"/>
          </p:cNvCxnSpPr>
          <p:nvPr/>
        </p:nvCxnSpPr>
        <p:spPr>
          <a:xfrm>
            <a:off x="6025423" y="3362438"/>
            <a:ext cx="1037642" cy="0"/>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graphicFrame>
        <p:nvGraphicFramePr>
          <p:cNvPr id="36" name="Table 35"/>
          <p:cNvGraphicFramePr>
            <a:graphicFrameLocks noGrp="1"/>
          </p:cNvGraphicFramePr>
          <p:nvPr>
            <p:extLst/>
          </p:nvPr>
        </p:nvGraphicFramePr>
        <p:xfrm>
          <a:off x="2036830" y="4295923"/>
          <a:ext cx="1494670" cy="2469934"/>
        </p:xfrm>
        <a:graphic>
          <a:graphicData uri="http://schemas.openxmlformats.org/drawingml/2006/table">
            <a:tbl>
              <a:tblPr firstRow="1" bandRow="1">
                <a:tableStyleId>{5C22544A-7EE6-4342-B048-85BDC9FD1C3A}</a:tableStyleId>
              </a:tblPr>
              <a:tblGrid>
                <a:gridCol w="1494670">
                  <a:extLst>
                    <a:ext uri="{9D8B030D-6E8A-4147-A177-3AD203B41FA5}">
                      <a16:colId xmlns:a16="http://schemas.microsoft.com/office/drawing/2014/main" xmlns="" val="20000"/>
                    </a:ext>
                  </a:extLst>
                </a:gridCol>
              </a:tblGrid>
              <a:tr h="257936">
                <a:tc>
                  <a:txBody>
                    <a:bodyPr/>
                    <a:lstStyle/>
                    <a:p>
                      <a:pPr algn="ctr"/>
                      <a:r>
                        <a:rPr lang="en-US" sz="1800" dirty="0" smtClean="0">
                          <a:latin typeface="Cambria" panose="02040503050406030204" pitchFamily="18" charset="0"/>
                        </a:rPr>
                        <a:t>Station</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412534">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7936">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83736">
                <a:tc>
                  <a:txBody>
                    <a:bodyPr/>
                    <a:lstStyle/>
                    <a:p>
                      <a:pPr algn="l"/>
                      <a:r>
                        <a:rPr lang="en-US" sz="1800" dirty="0" smtClean="0">
                          <a:latin typeface="Cambria" panose="02040503050406030204" pitchFamily="18" charset="0"/>
                        </a:rPr>
                        <a:t>-name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5248">
                <a:tc>
                  <a:txBody>
                    <a:bodyPr/>
                    <a:lstStyle/>
                    <a:p>
                      <a:pPr algn="l"/>
                      <a:r>
                        <a:rPr lang="en-US" sz="1800" dirty="0" smtClean="0">
                          <a:latin typeface="Cambria" panose="02040503050406030204" pitchFamily="18" charset="0"/>
                        </a:rPr>
                        <a:t>-street</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r h="255248">
                <a:tc>
                  <a:txBody>
                    <a:bodyPr/>
                    <a:lstStyle/>
                    <a:p>
                      <a:pPr algn="l"/>
                      <a:r>
                        <a:rPr lang="en-US" sz="1800" dirty="0" smtClean="0">
                          <a:latin typeface="Cambria" panose="02040503050406030204" pitchFamily="18" charset="0"/>
                        </a:rPr>
                        <a:t>-location</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5"/>
                  </a:ext>
                </a:extLst>
              </a:tr>
              <a:tr h="255248">
                <a:tc>
                  <a:txBody>
                    <a:bodyPr/>
                    <a:lstStyle/>
                    <a:p>
                      <a:pPr algn="l"/>
                      <a:r>
                        <a:rPr lang="en-US" sz="1800" dirty="0" smtClean="0">
                          <a:latin typeface="Cambria" panose="02040503050406030204" pitchFamily="18" charset="0"/>
                        </a:rPr>
                        <a:t>-routes</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6"/>
                  </a:ext>
                </a:extLst>
              </a:tr>
            </a:tbl>
          </a:graphicData>
        </a:graphic>
      </p:graphicFrame>
      <p:sp>
        <p:nvSpPr>
          <p:cNvPr id="37" name="TextBox 36"/>
          <p:cNvSpPr txBox="1"/>
          <p:nvPr/>
        </p:nvSpPr>
        <p:spPr>
          <a:xfrm>
            <a:off x="3556004" y="4991754"/>
            <a:ext cx="30168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sp>
        <p:nvSpPr>
          <p:cNvPr id="39" name="TextBox 38"/>
          <p:cNvSpPr txBox="1"/>
          <p:nvPr/>
        </p:nvSpPr>
        <p:spPr>
          <a:xfrm>
            <a:off x="3483551" y="5581952"/>
            <a:ext cx="53412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0..1</a:t>
            </a:r>
          </a:p>
        </p:txBody>
      </p:sp>
      <p:sp>
        <p:nvSpPr>
          <p:cNvPr id="41" name="TextBox 40"/>
          <p:cNvSpPr txBox="1"/>
          <p:nvPr/>
        </p:nvSpPr>
        <p:spPr>
          <a:xfrm>
            <a:off x="5514446" y="2534492"/>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cxnSp>
        <p:nvCxnSpPr>
          <p:cNvPr id="42" name="Straight Connector 41"/>
          <p:cNvCxnSpPr>
            <a:endCxn id="33" idx="1"/>
          </p:cNvCxnSpPr>
          <p:nvPr/>
        </p:nvCxnSpPr>
        <p:spPr>
          <a:xfrm>
            <a:off x="3918650" y="1280160"/>
            <a:ext cx="1188334" cy="381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3918650" y="982735"/>
            <a:ext cx="30168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sp>
        <p:nvSpPr>
          <p:cNvPr id="44" name="TextBox 43"/>
          <p:cNvSpPr txBox="1"/>
          <p:nvPr/>
        </p:nvSpPr>
        <p:spPr>
          <a:xfrm>
            <a:off x="4654897" y="982735"/>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cxnSp>
        <p:nvCxnSpPr>
          <p:cNvPr id="45" name="Straight Connector 44"/>
          <p:cNvCxnSpPr>
            <a:stCxn id="32" idx="2"/>
            <a:endCxn id="36" idx="0"/>
          </p:cNvCxnSpPr>
          <p:nvPr/>
        </p:nvCxnSpPr>
        <p:spPr>
          <a:xfrm flipH="1">
            <a:off x="2784165" y="3179652"/>
            <a:ext cx="5567" cy="1116271"/>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46" name="TextBox 45"/>
          <p:cNvSpPr txBox="1"/>
          <p:nvPr/>
        </p:nvSpPr>
        <p:spPr>
          <a:xfrm>
            <a:off x="2345925" y="3139362"/>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0..*</a:t>
            </a:r>
          </a:p>
        </p:txBody>
      </p:sp>
      <p:sp>
        <p:nvSpPr>
          <p:cNvPr id="47" name="TextBox 46"/>
          <p:cNvSpPr txBox="1"/>
          <p:nvPr/>
        </p:nvSpPr>
        <p:spPr>
          <a:xfrm>
            <a:off x="2345924" y="3971807"/>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1..*</a:t>
            </a:r>
          </a:p>
        </p:txBody>
      </p:sp>
      <p:graphicFrame>
        <p:nvGraphicFramePr>
          <p:cNvPr id="48" name="Table 47"/>
          <p:cNvGraphicFramePr>
            <a:graphicFrameLocks noGrp="1"/>
          </p:cNvGraphicFramePr>
          <p:nvPr>
            <p:extLst/>
          </p:nvPr>
        </p:nvGraphicFramePr>
        <p:xfrm>
          <a:off x="394721" y="2903824"/>
          <a:ext cx="1103832" cy="685800"/>
        </p:xfrm>
        <a:graphic>
          <a:graphicData uri="http://schemas.openxmlformats.org/drawingml/2006/table">
            <a:tbl>
              <a:tblPr firstRow="1" bandRow="1">
                <a:tableStyleId>{5C22544A-7EE6-4342-B048-85BDC9FD1C3A}</a:tableStyleId>
              </a:tblPr>
              <a:tblGrid>
                <a:gridCol w="1103832">
                  <a:extLst>
                    <a:ext uri="{9D8B030D-6E8A-4147-A177-3AD203B41FA5}">
                      <a16:colId xmlns:a16="http://schemas.microsoft.com/office/drawing/2014/main" xmlns="" val="20000"/>
                    </a:ext>
                  </a:extLst>
                </a:gridCol>
              </a:tblGrid>
              <a:tr h="251460">
                <a:tc>
                  <a:txBody>
                    <a:bodyPr/>
                    <a:lstStyle/>
                    <a:p>
                      <a:pPr algn="ctr"/>
                      <a:r>
                        <a:rPr lang="en-US" sz="1800" dirty="0" err="1" smtClean="0">
                          <a:latin typeface="Cambria" panose="02040503050406030204" pitchFamily="18" charset="0"/>
                        </a:rPr>
                        <a:t>CityMap</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l"/>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bl>
          </a:graphicData>
        </a:graphic>
      </p:graphicFrame>
      <p:cxnSp>
        <p:nvCxnSpPr>
          <p:cNvPr id="49" name="Elbow Connector 48"/>
          <p:cNvCxnSpPr>
            <a:endCxn id="32" idx="1"/>
          </p:cNvCxnSpPr>
          <p:nvPr/>
        </p:nvCxnSpPr>
        <p:spPr>
          <a:xfrm rot="5400000" flipH="1" flipV="1">
            <a:off x="627920" y="1894359"/>
            <a:ext cx="1267222" cy="751708"/>
          </a:xfrm>
          <a:prstGeom prst="bentConnector2">
            <a:avLst/>
          </a:prstGeom>
          <a:ln w="28575"/>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1220283" y="1300881"/>
            <a:ext cx="41710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0..</a:t>
            </a:r>
          </a:p>
        </p:txBody>
      </p:sp>
      <p:sp>
        <p:nvSpPr>
          <p:cNvPr id="51" name="TextBox 50"/>
          <p:cNvSpPr txBox="1"/>
          <p:nvPr/>
        </p:nvSpPr>
        <p:spPr>
          <a:xfrm>
            <a:off x="583991" y="2554812"/>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1</a:t>
            </a:r>
          </a:p>
        </p:txBody>
      </p:sp>
      <p:sp>
        <p:nvSpPr>
          <p:cNvPr id="52" name="TextBox 51"/>
          <p:cNvSpPr txBox="1"/>
          <p:nvPr/>
        </p:nvSpPr>
        <p:spPr>
          <a:xfrm>
            <a:off x="1549703" y="5527171"/>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0..*</a:t>
            </a:r>
          </a:p>
        </p:txBody>
      </p:sp>
      <p:cxnSp>
        <p:nvCxnSpPr>
          <p:cNvPr id="53" name="Elbow Connector 52"/>
          <p:cNvCxnSpPr/>
          <p:nvPr/>
        </p:nvCxnSpPr>
        <p:spPr>
          <a:xfrm rot="10800000">
            <a:off x="946637" y="3585905"/>
            <a:ext cx="1206133" cy="1941266"/>
          </a:xfrm>
          <a:prstGeom prst="bentConnector2">
            <a:avLst/>
          </a:prstGeom>
          <a:ln w="28575"/>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583991" y="3555675"/>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1</a:t>
            </a:r>
          </a:p>
        </p:txBody>
      </p:sp>
      <p:graphicFrame>
        <p:nvGraphicFramePr>
          <p:cNvPr id="55" name="Table 54"/>
          <p:cNvGraphicFramePr>
            <a:graphicFrameLocks noGrp="1"/>
          </p:cNvGraphicFramePr>
          <p:nvPr>
            <p:extLst/>
          </p:nvPr>
        </p:nvGraphicFramePr>
        <p:xfrm>
          <a:off x="5050875" y="4094386"/>
          <a:ext cx="1955800" cy="2743200"/>
        </p:xfrm>
        <a:graphic>
          <a:graphicData uri="http://schemas.openxmlformats.org/drawingml/2006/table">
            <a:tbl>
              <a:tblPr firstRow="1" bandRow="1">
                <a:tableStyleId>{5C22544A-7EE6-4342-B048-85BDC9FD1C3A}</a:tableStyleId>
              </a:tblPr>
              <a:tblGrid>
                <a:gridCol w="1955800">
                  <a:extLst>
                    <a:ext uri="{9D8B030D-6E8A-4147-A177-3AD203B41FA5}">
                      <a16:colId xmlns:a16="http://schemas.microsoft.com/office/drawing/2014/main" xmlns="" val="20000"/>
                    </a:ext>
                  </a:extLst>
                </a:gridCol>
              </a:tblGrid>
              <a:tr h="257936">
                <a:tc>
                  <a:txBody>
                    <a:bodyPr/>
                    <a:lstStyle/>
                    <a:p>
                      <a:pPr algn="ctr"/>
                      <a:r>
                        <a:rPr lang="en-US" sz="1800" dirty="0" err="1" smtClean="0">
                          <a:latin typeface="Cambria" panose="02040503050406030204" pitchFamily="18" charset="0"/>
                        </a:rPr>
                        <a:t>PathInfo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7936">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pathInfoId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7936">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pathInfoNo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83736">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middleLocations</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5248">
                <a:tc>
                  <a:txBody>
                    <a:bodyPr/>
                    <a:lstStyle/>
                    <a:p>
                      <a:pPr algn="l"/>
                      <a:r>
                        <a:rPr lang="en-US" sz="1800" dirty="0" smtClean="0">
                          <a:latin typeface="Cambria" panose="02040503050406030204" pitchFamily="18" charset="0"/>
                        </a:rPr>
                        <a:t>-distance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r h="25524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stationFrom</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5"/>
                  </a:ext>
                </a:extLst>
              </a:tr>
              <a:tr h="25524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stationTo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6"/>
                  </a:ext>
                </a:extLst>
              </a:tr>
              <a:tr h="255248">
                <a:tc>
                  <a:txBody>
                    <a:bodyPr/>
                    <a:lstStyle/>
                    <a:p>
                      <a:pPr algn="l"/>
                      <a:r>
                        <a:rPr lang="en-US" sz="1800" dirty="0" smtClean="0">
                          <a:latin typeface="Cambria" panose="02040503050406030204" pitchFamily="18" charset="0"/>
                        </a:rPr>
                        <a:t>-cost</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7"/>
                  </a:ext>
                </a:extLst>
              </a:tr>
            </a:tbl>
          </a:graphicData>
        </a:graphic>
      </p:graphicFrame>
      <p:sp>
        <p:nvSpPr>
          <p:cNvPr id="56" name="TextBox 55"/>
          <p:cNvSpPr txBox="1"/>
          <p:nvPr/>
        </p:nvSpPr>
        <p:spPr>
          <a:xfrm>
            <a:off x="4615476" y="5003956"/>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0..*</a:t>
            </a:r>
          </a:p>
        </p:txBody>
      </p:sp>
      <p:sp>
        <p:nvSpPr>
          <p:cNvPr id="57" name="TextBox 56"/>
          <p:cNvSpPr txBox="1"/>
          <p:nvPr/>
        </p:nvSpPr>
        <p:spPr>
          <a:xfrm>
            <a:off x="4609177" y="5584612"/>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0..*</a:t>
            </a:r>
          </a:p>
        </p:txBody>
      </p:sp>
      <p:sp>
        <p:nvSpPr>
          <p:cNvPr id="58" name="TextBox 57"/>
          <p:cNvSpPr txBox="1"/>
          <p:nvPr/>
        </p:nvSpPr>
        <p:spPr>
          <a:xfrm>
            <a:off x="5492905" y="3725054"/>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sp>
        <p:nvSpPr>
          <p:cNvPr id="3" name="Slide Number Placeholder 2"/>
          <p:cNvSpPr>
            <a:spLocks noGrp="1"/>
          </p:cNvSpPr>
          <p:nvPr>
            <p:ph type="sldNum" sz="quarter" idx="12"/>
          </p:nvPr>
        </p:nvSpPr>
        <p:spPr/>
        <p:txBody>
          <a:bodyPr/>
          <a:lstStyle/>
          <a:p>
            <a:fld id="{0E8E0603-4C39-4EF1-A0FE-816FABFA11C3}" type="slidenum">
              <a:rPr lang="en-US" smtClean="0"/>
              <a:t>46</a:t>
            </a:fld>
            <a:endParaRPr lang="en-US"/>
          </a:p>
        </p:txBody>
      </p:sp>
    </p:spTree>
    <p:extLst>
      <p:ext uri="{BB962C8B-B14F-4D97-AF65-F5344CB8AC3E}">
        <p14:creationId xmlns:p14="http://schemas.microsoft.com/office/powerpoint/2010/main" val="30899951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 name="Title 1"/>
          <p:cNvSpPr>
            <a:spLocks noGrp="1"/>
          </p:cNvSpPr>
          <p:nvPr>
            <p:ph type="title"/>
          </p:nvPr>
        </p:nvSpPr>
        <p:spPr>
          <a:xfrm>
            <a:off x="916081" y="2234267"/>
            <a:ext cx="7886700" cy="1325563"/>
          </a:xfrm>
        </p:spPr>
        <p:txBody>
          <a:bodyPr>
            <a:normAutofit/>
          </a:bodyPr>
          <a:lstStyle/>
          <a:p>
            <a:r>
              <a:rPr lang="en-US" sz="6600" dirty="0" smtClean="0">
                <a:solidFill>
                  <a:schemeClr val="bg1"/>
                </a:solidFill>
                <a:latin typeface="Cambria" charset="0"/>
                <a:ea typeface="Cambria" charset="0"/>
                <a:cs typeface="Cambria" charset="0"/>
              </a:rPr>
              <a:t>Raptor algorithm</a:t>
            </a:r>
            <a:endParaRPr lang="en-US" sz="6600" dirty="0">
              <a:solidFill>
                <a:schemeClr val="bg1"/>
              </a:solidFill>
              <a:latin typeface="Cambria" charset="0"/>
              <a:ea typeface="Cambria" charset="0"/>
              <a:cs typeface="Cambria" charset="0"/>
            </a:endParaRPr>
          </a:p>
        </p:txBody>
      </p:sp>
      <p:sp>
        <p:nvSpPr>
          <p:cNvPr id="3" name="Content Placeholder 2"/>
          <p:cNvSpPr>
            <a:spLocks noGrp="1"/>
          </p:cNvSpPr>
          <p:nvPr>
            <p:ph idx="1"/>
          </p:nvPr>
        </p:nvSpPr>
        <p:spPr>
          <a:xfrm>
            <a:off x="494180" y="4071284"/>
            <a:ext cx="7886700" cy="1078940"/>
          </a:xfrm>
        </p:spPr>
        <p:txBody>
          <a:bodyPr>
            <a:normAutofit/>
          </a:bodyPr>
          <a:lstStyle/>
          <a:p>
            <a:pPr marL="0" indent="0" algn="ctr">
              <a:buNone/>
            </a:pPr>
            <a:r>
              <a:rPr lang="en-US" sz="3200" dirty="0" smtClean="0">
                <a:solidFill>
                  <a:schemeClr val="bg1"/>
                </a:solidFill>
                <a:latin typeface="Cambria" charset="0"/>
                <a:ea typeface="Cambria" charset="0"/>
                <a:cs typeface="Cambria" charset="0"/>
              </a:rPr>
              <a:t>Algorithm for searching shortest route between two point</a:t>
            </a:r>
            <a:endParaRPr lang="en-US" sz="3200" dirty="0">
              <a:solidFill>
                <a:schemeClr val="bg1"/>
              </a:solidFill>
              <a:latin typeface="Cambria" charset="0"/>
              <a:ea typeface="Cambria" charset="0"/>
              <a:cs typeface="Cambria" charset="0"/>
            </a:endParaRPr>
          </a:p>
        </p:txBody>
      </p:sp>
      <p:sp>
        <p:nvSpPr>
          <p:cNvPr id="6" name="Slide Number Placeholder 5"/>
          <p:cNvSpPr>
            <a:spLocks noGrp="1"/>
          </p:cNvSpPr>
          <p:nvPr>
            <p:ph type="sldNum" sz="quarter" idx="12"/>
          </p:nvPr>
        </p:nvSpPr>
        <p:spPr/>
        <p:txBody>
          <a:bodyPr/>
          <a:lstStyle/>
          <a:p>
            <a:fld id="{0E8E0603-4C39-4EF1-A0FE-816FABFA11C3}" type="slidenum">
              <a:rPr lang="en-US" smtClean="0"/>
              <a:t>47</a:t>
            </a:fld>
            <a:endParaRPr lang="en-US"/>
          </a:p>
        </p:txBody>
      </p:sp>
    </p:spTree>
    <p:extLst>
      <p:ext uri="{BB962C8B-B14F-4D97-AF65-F5344CB8AC3E}">
        <p14:creationId xmlns:p14="http://schemas.microsoft.com/office/powerpoint/2010/main" val="52404478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 name="Title 1"/>
          <p:cNvSpPr>
            <a:spLocks noGrp="1"/>
          </p:cNvSpPr>
          <p:nvPr>
            <p:ph type="title"/>
          </p:nvPr>
        </p:nvSpPr>
        <p:spPr>
          <a:xfrm>
            <a:off x="916081" y="2234267"/>
            <a:ext cx="7886700" cy="1325563"/>
          </a:xfrm>
        </p:spPr>
        <p:txBody>
          <a:bodyPr>
            <a:normAutofit/>
          </a:bodyPr>
          <a:lstStyle/>
          <a:p>
            <a:pPr algn="ctr"/>
            <a:r>
              <a:rPr lang="en-US" sz="6600" dirty="0" smtClean="0">
                <a:solidFill>
                  <a:schemeClr val="bg1"/>
                </a:solidFill>
                <a:latin typeface="Cambria" charset="0"/>
                <a:ea typeface="Cambria" charset="0"/>
                <a:cs typeface="Cambria" charset="0"/>
              </a:rPr>
              <a:t>Preparation</a:t>
            </a:r>
            <a:endParaRPr lang="en-US" sz="6600" dirty="0">
              <a:solidFill>
                <a:schemeClr val="bg1"/>
              </a:solidFill>
              <a:latin typeface="Cambria" charset="0"/>
              <a:ea typeface="Cambria" charset="0"/>
              <a:cs typeface="Cambria" charset="0"/>
            </a:endParaRPr>
          </a:p>
        </p:txBody>
      </p:sp>
      <p:sp>
        <p:nvSpPr>
          <p:cNvPr id="3" name="Content Placeholder 2"/>
          <p:cNvSpPr>
            <a:spLocks noGrp="1"/>
          </p:cNvSpPr>
          <p:nvPr>
            <p:ph idx="1"/>
          </p:nvPr>
        </p:nvSpPr>
        <p:spPr>
          <a:xfrm>
            <a:off x="494180" y="4071284"/>
            <a:ext cx="7886700" cy="1078940"/>
          </a:xfrm>
        </p:spPr>
        <p:txBody>
          <a:bodyPr>
            <a:normAutofit fontScale="92500" lnSpcReduction="20000"/>
          </a:bodyPr>
          <a:lstStyle/>
          <a:p>
            <a:pPr marL="0" indent="0" algn="ctr">
              <a:buNone/>
            </a:pPr>
            <a:r>
              <a:rPr lang="en-US" sz="3200" dirty="0" smtClean="0">
                <a:solidFill>
                  <a:schemeClr val="bg1"/>
                </a:solidFill>
                <a:latin typeface="Cambria" charset="0"/>
                <a:ea typeface="Cambria" charset="0"/>
                <a:cs typeface="Cambria" charset="0"/>
              </a:rPr>
              <a:t>Convert problem from finding shortest route between 2 arbitrary points to shortest route between 2 stations </a:t>
            </a:r>
            <a:endParaRPr lang="en-US" sz="3200" dirty="0">
              <a:solidFill>
                <a:schemeClr val="bg1"/>
              </a:solidFill>
              <a:latin typeface="Cambria" charset="0"/>
              <a:ea typeface="Cambria" charset="0"/>
              <a:cs typeface="Cambria" charset="0"/>
            </a:endParaRPr>
          </a:p>
        </p:txBody>
      </p:sp>
      <p:sp>
        <p:nvSpPr>
          <p:cNvPr id="6" name="Slide Number Placeholder 5"/>
          <p:cNvSpPr>
            <a:spLocks noGrp="1"/>
          </p:cNvSpPr>
          <p:nvPr>
            <p:ph type="sldNum" sz="quarter" idx="12"/>
          </p:nvPr>
        </p:nvSpPr>
        <p:spPr/>
        <p:txBody>
          <a:bodyPr/>
          <a:lstStyle/>
          <a:p>
            <a:fld id="{0E8E0603-4C39-4EF1-A0FE-816FABFA11C3}" type="slidenum">
              <a:rPr lang="en-US" smtClean="0"/>
              <a:t>48</a:t>
            </a:fld>
            <a:endParaRPr lang="en-US"/>
          </a:p>
        </p:txBody>
      </p:sp>
    </p:spTree>
    <p:extLst>
      <p:ext uri="{BB962C8B-B14F-4D97-AF65-F5344CB8AC3E}">
        <p14:creationId xmlns:p14="http://schemas.microsoft.com/office/powerpoint/2010/main" val="387622325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p:cNvSpPr/>
          <p:nvPr/>
        </p:nvSpPr>
        <p:spPr>
          <a:xfrm>
            <a:off x="2084294" y="1730186"/>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 name="Oval 4"/>
          <p:cNvSpPr/>
          <p:nvPr/>
        </p:nvSpPr>
        <p:spPr>
          <a:xfrm>
            <a:off x="2084295" y="717175"/>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 name="Oval 5"/>
          <p:cNvSpPr/>
          <p:nvPr/>
        </p:nvSpPr>
        <p:spPr>
          <a:xfrm>
            <a:off x="2084293" y="2743197"/>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 name="Oval 6"/>
          <p:cNvSpPr/>
          <p:nvPr/>
        </p:nvSpPr>
        <p:spPr>
          <a:xfrm>
            <a:off x="6351494" y="4981648"/>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 name="Oval 7"/>
          <p:cNvSpPr/>
          <p:nvPr/>
        </p:nvSpPr>
        <p:spPr>
          <a:xfrm>
            <a:off x="6351495" y="3968637"/>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 name="Oval 8"/>
          <p:cNvSpPr/>
          <p:nvPr/>
        </p:nvSpPr>
        <p:spPr>
          <a:xfrm>
            <a:off x="6351493" y="5833294"/>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4251688" y="3569488"/>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2" name="Oval 41"/>
          <p:cNvSpPr/>
          <p:nvPr/>
        </p:nvSpPr>
        <p:spPr>
          <a:xfrm>
            <a:off x="4251687" y="1875646"/>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3" name="Oval 42"/>
          <p:cNvSpPr/>
          <p:nvPr/>
        </p:nvSpPr>
        <p:spPr>
          <a:xfrm>
            <a:off x="4251687" y="5310011"/>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45" name="Straight Connector 44"/>
          <p:cNvCxnSpPr>
            <a:stCxn id="5" idx="6"/>
            <a:endCxn id="42" idx="2"/>
          </p:cNvCxnSpPr>
          <p:nvPr/>
        </p:nvCxnSpPr>
        <p:spPr>
          <a:xfrm>
            <a:off x="2649072" y="999564"/>
            <a:ext cx="1602615" cy="1158471"/>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a:stCxn id="5" idx="6"/>
            <a:endCxn id="41" idx="2"/>
          </p:cNvCxnSpPr>
          <p:nvPr/>
        </p:nvCxnSpPr>
        <p:spPr>
          <a:xfrm>
            <a:off x="2649072" y="999564"/>
            <a:ext cx="1602616" cy="2852313"/>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a:stCxn id="4" idx="5"/>
            <a:endCxn id="42" idx="3"/>
          </p:cNvCxnSpPr>
          <p:nvPr/>
        </p:nvCxnSpPr>
        <p:spPr>
          <a:xfrm>
            <a:off x="2566361" y="2212253"/>
            <a:ext cx="1768036" cy="145460"/>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a:stCxn id="4" idx="5"/>
            <a:endCxn id="43" idx="2"/>
          </p:cNvCxnSpPr>
          <p:nvPr/>
        </p:nvCxnSpPr>
        <p:spPr>
          <a:xfrm>
            <a:off x="2566361" y="2212253"/>
            <a:ext cx="1685326" cy="3380147"/>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a:stCxn id="6" idx="6"/>
            <a:endCxn id="41" idx="2"/>
          </p:cNvCxnSpPr>
          <p:nvPr/>
        </p:nvCxnSpPr>
        <p:spPr>
          <a:xfrm>
            <a:off x="2649070" y="3025586"/>
            <a:ext cx="1602618" cy="826291"/>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a:stCxn id="42" idx="5"/>
            <a:endCxn id="8" idx="0"/>
          </p:cNvCxnSpPr>
          <p:nvPr/>
        </p:nvCxnSpPr>
        <p:spPr>
          <a:xfrm>
            <a:off x="4733754" y="2357713"/>
            <a:ext cx="1900130" cy="1610924"/>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a:stCxn id="7" idx="1"/>
            <a:endCxn id="43" idx="6"/>
          </p:cNvCxnSpPr>
          <p:nvPr/>
        </p:nvCxnSpPr>
        <p:spPr>
          <a:xfrm flipH="1">
            <a:off x="4816464" y="5064358"/>
            <a:ext cx="1617740" cy="528042"/>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a:stCxn id="8" idx="1"/>
            <a:endCxn id="41" idx="6"/>
          </p:cNvCxnSpPr>
          <p:nvPr/>
        </p:nvCxnSpPr>
        <p:spPr>
          <a:xfrm flipH="1" flipV="1">
            <a:off x="4816465" y="3851877"/>
            <a:ext cx="1617740" cy="199470"/>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67" name="Oval 66"/>
          <p:cNvSpPr/>
          <p:nvPr/>
        </p:nvSpPr>
        <p:spPr>
          <a:xfrm>
            <a:off x="4480714" y="2707187"/>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8" name="Oval 67"/>
          <p:cNvSpPr/>
          <p:nvPr/>
        </p:nvSpPr>
        <p:spPr>
          <a:xfrm>
            <a:off x="4480714" y="3184283"/>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9" name="Oval 68"/>
          <p:cNvSpPr/>
          <p:nvPr/>
        </p:nvSpPr>
        <p:spPr>
          <a:xfrm>
            <a:off x="4483130" y="2934872"/>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6" name="Oval 75"/>
          <p:cNvSpPr/>
          <p:nvPr/>
        </p:nvSpPr>
        <p:spPr>
          <a:xfrm>
            <a:off x="4483058" y="4428219"/>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7" name="Oval 76"/>
          <p:cNvSpPr/>
          <p:nvPr/>
        </p:nvSpPr>
        <p:spPr>
          <a:xfrm>
            <a:off x="4483058" y="4905315"/>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8" name="Oval 77"/>
          <p:cNvSpPr/>
          <p:nvPr/>
        </p:nvSpPr>
        <p:spPr>
          <a:xfrm>
            <a:off x="4485474" y="4655904"/>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cxnSp>
        <p:nvCxnSpPr>
          <p:cNvPr id="82" name="Straight Connector 81"/>
          <p:cNvCxnSpPr>
            <a:stCxn id="9" idx="1"/>
            <a:endCxn id="43" idx="6"/>
          </p:cNvCxnSpPr>
          <p:nvPr/>
        </p:nvCxnSpPr>
        <p:spPr>
          <a:xfrm flipH="1" flipV="1">
            <a:off x="4816464" y="5592400"/>
            <a:ext cx="1617739" cy="323604"/>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a:stCxn id="9" idx="1"/>
            <a:endCxn id="41" idx="6"/>
          </p:cNvCxnSpPr>
          <p:nvPr/>
        </p:nvCxnSpPr>
        <p:spPr>
          <a:xfrm flipH="1" flipV="1">
            <a:off x="4816465" y="3851877"/>
            <a:ext cx="1617738" cy="2064127"/>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4733754" y="717175"/>
            <a:ext cx="2074158"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City bus graph</a:t>
            </a:r>
            <a:endParaRPr kumimoji="0" lang="en-US" sz="24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10" name="Slide Number Placeholder 9"/>
          <p:cNvSpPr>
            <a:spLocks noGrp="1"/>
          </p:cNvSpPr>
          <p:nvPr>
            <p:ph type="sldNum" sz="quarter" idx="12"/>
          </p:nvPr>
        </p:nvSpPr>
        <p:spPr/>
        <p:txBody>
          <a:bodyPr/>
          <a:lstStyle/>
          <a:p>
            <a:fld id="{0E8E0603-4C39-4EF1-A0FE-816FABFA11C3}" type="slidenum">
              <a:rPr lang="en-US" smtClean="0"/>
              <a:t>49</a:t>
            </a:fld>
            <a:endParaRPr lang="en-US"/>
          </a:p>
        </p:txBody>
      </p:sp>
    </p:spTree>
    <p:extLst>
      <p:ext uri="{BB962C8B-B14F-4D97-AF65-F5344CB8AC3E}">
        <p14:creationId xmlns:p14="http://schemas.microsoft.com/office/powerpoint/2010/main" val="27503895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latin typeface="Cambria"/>
                <a:ea typeface="Cambria"/>
                <a:cs typeface="Cambria"/>
                <a:sym typeface="Cambria"/>
              </a:rPr>
              <a:t>Scenario</a:t>
            </a:r>
            <a:endParaRPr lang="en-US" dirty="0">
              <a:latin typeface="Cambria"/>
              <a:ea typeface="Cambria"/>
              <a:cs typeface="Cambria"/>
              <a:sym typeface="Cambria"/>
            </a:endParaRPr>
          </a:p>
        </p:txBody>
      </p:sp>
      <p:grpSp>
        <p:nvGrpSpPr>
          <p:cNvPr id="8" name="Group 7"/>
          <p:cNvGrpSpPr/>
          <p:nvPr/>
        </p:nvGrpSpPr>
        <p:grpSpPr>
          <a:xfrm>
            <a:off x="497974" y="2295465"/>
            <a:ext cx="2172806" cy="2233416"/>
            <a:chOff x="-42886" y="3161112"/>
            <a:chExt cx="2172806" cy="2233416"/>
          </a:xfrm>
        </p:grpSpPr>
        <p:grpSp>
          <p:nvGrpSpPr>
            <p:cNvPr id="2" name="Group 1"/>
            <p:cNvGrpSpPr/>
            <p:nvPr/>
          </p:nvGrpSpPr>
          <p:grpSpPr>
            <a:xfrm>
              <a:off x="433917" y="3161112"/>
              <a:ext cx="1219200" cy="1638701"/>
              <a:chOff x="1209565" y="3078635"/>
              <a:chExt cx="1219200" cy="1722166"/>
            </a:xfrm>
          </p:grpSpPr>
          <p:sp>
            <p:nvSpPr>
              <p:cNvPr id="10" name="TextBox 9"/>
              <p:cNvSpPr txBox="1"/>
              <p:nvPr/>
            </p:nvSpPr>
            <p:spPr>
              <a:xfrm>
                <a:off x="1243174" y="4380312"/>
                <a:ext cx="1151982" cy="42048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err="1">
                    <a:ln>
                      <a:noFill/>
                    </a:ln>
                    <a:solidFill>
                      <a:srgbClr val="000000"/>
                    </a:solidFill>
                    <a:effectLst/>
                    <a:uLnTx/>
                    <a:uFillTx/>
                    <a:latin typeface="Cambria" pitchFamily="18" charset="0"/>
                    <a:cs typeface="Times New Roman" pitchFamily="18" charset="0"/>
                  </a:rPr>
                  <a:t>Khương</a:t>
                </a:r>
                <a:endParaRPr kumimoji="0" lang="en-US" sz="2000" b="1" i="0" u="none" strike="noStrike" kern="0" cap="none" spc="0" normalizeH="0" baseline="0" noProof="0" dirty="0">
                  <a:ln>
                    <a:noFill/>
                  </a:ln>
                  <a:solidFill>
                    <a:srgbClr val="000000"/>
                  </a:solidFill>
                  <a:effectLst/>
                  <a:uLnTx/>
                  <a:uFillTx/>
                  <a:latin typeface="Cambria" pitchFamily="18" charset="0"/>
                  <a:cs typeface="Times New Roman" pitchFamily="18" charset="0"/>
                </a:endParaRPr>
              </a:p>
            </p:txBody>
          </p:sp>
          <p:pic>
            <p:nvPicPr>
              <p:cNvPr id="15" name="Picture 3" descr="C:\Users\ngoan\Desktop\image\tha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1209565" y="3078635"/>
                <a:ext cx="1219200" cy="1219200"/>
              </a:xfrm>
              <a:prstGeom prst="rect">
                <a:avLst/>
              </a:prstGeom>
              <a:noFill/>
              <a:extLst>
                <a:ext uri="{909E8E84-426E-40DD-AFC4-6F175D3DCCD1}">
                  <a14:hiddenFill xmlns:a14="http://schemas.microsoft.com/office/drawing/2010/main">
                    <a:solidFill>
                      <a:srgbClr val="FFFFFF"/>
                    </a:solidFill>
                  </a14:hiddenFill>
                </a:ext>
              </a:extLst>
            </p:spPr>
          </p:pic>
        </p:grpSp>
        <p:sp>
          <p:nvSpPr>
            <p:cNvPr id="20" name="TextBox 19"/>
            <p:cNvSpPr txBox="1"/>
            <p:nvPr/>
          </p:nvSpPr>
          <p:spPr>
            <a:xfrm>
              <a:off x="-42886" y="5025196"/>
              <a:ext cx="2172806"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a:ln>
                    <a:noFill/>
                  </a:ln>
                  <a:solidFill>
                    <a:srgbClr val="FF0000"/>
                  </a:solidFill>
                  <a:effectLst/>
                  <a:uLnTx/>
                  <a:uFillTx/>
                  <a:latin typeface="Cambria" pitchFamily="18" charset="0"/>
                </a:rPr>
                <a:t>Công</a:t>
              </a:r>
              <a:r>
                <a:rPr kumimoji="0" lang="en-US" sz="1800" b="0" i="0" u="none" strike="noStrike" kern="0" cap="none" spc="0" normalizeH="0" baseline="0" noProof="0" dirty="0">
                  <a:ln>
                    <a:noFill/>
                  </a:ln>
                  <a:solidFill>
                    <a:srgbClr val="FF0000"/>
                  </a:solidFill>
                  <a:effectLst/>
                  <a:uLnTx/>
                  <a:uFillTx/>
                  <a:latin typeface="Cambria" pitchFamily="18" charset="0"/>
                </a:rPr>
                <a:t> </a:t>
              </a:r>
              <a:r>
                <a:rPr kumimoji="0" lang="en-US" sz="1800" b="0" i="0" u="none" strike="noStrike" kern="0" cap="none" spc="0" normalizeH="0" baseline="0" noProof="0" dirty="0" err="1">
                  <a:ln>
                    <a:noFill/>
                  </a:ln>
                  <a:solidFill>
                    <a:srgbClr val="FF0000"/>
                  </a:solidFill>
                  <a:effectLst/>
                  <a:uLnTx/>
                  <a:uFillTx/>
                  <a:latin typeface="Cambria" pitchFamily="18" charset="0"/>
                </a:rPr>
                <a:t>Viên</a:t>
              </a:r>
              <a:r>
                <a:rPr kumimoji="0" lang="en-US" sz="1800" b="0" i="0" u="none" strike="noStrike" kern="0" cap="none" spc="0" normalizeH="0" baseline="0" noProof="0" dirty="0">
                  <a:ln>
                    <a:noFill/>
                  </a:ln>
                  <a:solidFill>
                    <a:srgbClr val="FF0000"/>
                  </a:solidFill>
                  <a:effectLst/>
                  <a:uLnTx/>
                  <a:uFillTx/>
                  <a:latin typeface="Cambria" pitchFamily="18" charset="0"/>
                </a:rPr>
                <a:t> Tao </a:t>
              </a:r>
              <a:r>
                <a:rPr kumimoji="0" lang="en-US" sz="1800" b="0" i="0" u="none" strike="noStrike" kern="0" cap="none" spc="0" normalizeH="0" baseline="0" noProof="0" dirty="0" err="1">
                  <a:ln>
                    <a:noFill/>
                  </a:ln>
                  <a:solidFill>
                    <a:srgbClr val="FF0000"/>
                  </a:solidFill>
                  <a:effectLst/>
                  <a:uLnTx/>
                  <a:uFillTx/>
                  <a:latin typeface="Cambria" pitchFamily="18" charset="0"/>
                </a:rPr>
                <a:t>Đàn</a:t>
              </a:r>
              <a:endParaRPr kumimoji="0" lang="en-US" sz="1800" b="0" i="0" u="none" strike="noStrike" kern="0" cap="none" spc="0" normalizeH="0" baseline="0" noProof="0" dirty="0">
                <a:ln>
                  <a:noFill/>
                </a:ln>
                <a:solidFill>
                  <a:srgbClr val="FF0000"/>
                </a:solidFill>
                <a:effectLst/>
                <a:uLnTx/>
                <a:uFillTx/>
                <a:latin typeface="Cambria" pitchFamily="18" charset="0"/>
                <a:cs typeface="Times New Roman" pitchFamily="18" charset="0"/>
              </a:endParaRPr>
            </a:p>
          </p:txBody>
        </p:sp>
      </p:grpSp>
      <p:sp>
        <p:nvSpPr>
          <p:cNvPr id="13" name="TextBox 12"/>
          <p:cNvSpPr txBox="1"/>
          <p:nvPr/>
        </p:nvSpPr>
        <p:spPr>
          <a:xfrm>
            <a:off x="3001150" y="5725126"/>
            <a:ext cx="1161160"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000" b="1" i="0" u="none" strike="noStrike" kern="0" cap="none" spc="0" normalizeH="0" baseline="0" noProof="0" dirty="0">
                <a:ln>
                  <a:noFill/>
                </a:ln>
                <a:solidFill>
                  <a:srgbClr val="000000"/>
                </a:solidFill>
                <a:effectLst/>
                <a:uLnTx/>
                <a:uFillTx/>
                <a:latin typeface="Cambria" pitchFamily="18" charset="0"/>
                <a:cs typeface="Times New Roman" pitchFamily="18" charset="0"/>
              </a:rPr>
              <a:t>Bạn gái</a:t>
            </a:r>
            <a:endParaRPr kumimoji="0" lang="en-US" sz="2000" b="1" i="0" u="none" strike="noStrike" kern="0" cap="none" spc="0" normalizeH="0" baseline="0" noProof="0" dirty="0">
              <a:ln>
                <a:noFill/>
              </a:ln>
              <a:solidFill>
                <a:srgbClr val="000000"/>
              </a:solidFill>
              <a:effectLst/>
              <a:uLnTx/>
              <a:uFillTx/>
              <a:latin typeface="Cambria" pitchFamily="18" charset="0"/>
              <a:cs typeface="Times New Roman" pitchFamily="18" charset="0"/>
            </a:endParaRPr>
          </a:p>
        </p:txBody>
      </p:sp>
      <p:sp>
        <p:nvSpPr>
          <p:cNvPr id="12" name="TextBox 11"/>
          <p:cNvSpPr txBox="1"/>
          <p:nvPr/>
        </p:nvSpPr>
        <p:spPr>
          <a:xfrm>
            <a:off x="2698672" y="6208185"/>
            <a:ext cx="1766116"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a:ln>
                  <a:noFill/>
                </a:ln>
                <a:solidFill>
                  <a:srgbClr val="FF0000"/>
                </a:solidFill>
                <a:effectLst/>
                <a:uLnTx/>
                <a:uFillTx/>
                <a:latin typeface="Cambria" pitchFamily="18" charset="0"/>
              </a:rPr>
              <a:t>Bến</a:t>
            </a:r>
            <a:r>
              <a:rPr kumimoji="0" lang="en-US" sz="1800" b="0" i="0" u="none" strike="noStrike" kern="0" cap="none" spc="0" normalizeH="0" baseline="0" noProof="0" dirty="0">
                <a:ln>
                  <a:noFill/>
                </a:ln>
                <a:solidFill>
                  <a:srgbClr val="FF0000"/>
                </a:solidFill>
                <a:effectLst/>
                <a:uLnTx/>
                <a:uFillTx/>
                <a:latin typeface="Cambria" pitchFamily="18" charset="0"/>
              </a:rPr>
              <a:t> </a:t>
            </a:r>
            <a:r>
              <a:rPr kumimoji="0" lang="en-US" sz="1800" b="0" i="0" u="none" strike="noStrike" kern="0" cap="none" spc="0" normalizeH="0" baseline="0" noProof="0" dirty="0" err="1">
                <a:ln>
                  <a:noFill/>
                </a:ln>
                <a:solidFill>
                  <a:srgbClr val="FF0000"/>
                </a:solidFill>
                <a:effectLst/>
                <a:uLnTx/>
                <a:uFillTx/>
                <a:latin typeface="Cambria" pitchFamily="18" charset="0"/>
              </a:rPr>
              <a:t>xe</a:t>
            </a:r>
            <a:r>
              <a:rPr kumimoji="0" lang="en-US" sz="1800" b="0" i="0" u="none" strike="noStrike" kern="0" cap="none" spc="0" normalizeH="0" baseline="0" noProof="0" dirty="0">
                <a:ln>
                  <a:noFill/>
                </a:ln>
                <a:solidFill>
                  <a:srgbClr val="FF0000"/>
                </a:solidFill>
                <a:effectLst/>
                <a:uLnTx/>
                <a:uFillTx/>
                <a:latin typeface="Cambria" pitchFamily="18" charset="0"/>
              </a:rPr>
              <a:t> </a:t>
            </a:r>
            <a:r>
              <a:rPr kumimoji="0" lang="en-US" sz="1800" b="0" i="0" u="none" strike="noStrike" kern="0" cap="none" spc="0" normalizeH="0" baseline="0" noProof="0" dirty="0" err="1">
                <a:ln>
                  <a:noFill/>
                </a:ln>
                <a:solidFill>
                  <a:srgbClr val="FF0000"/>
                </a:solidFill>
                <a:effectLst/>
                <a:uLnTx/>
                <a:uFillTx/>
                <a:latin typeface="Cambria" pitchFamily="18" charset="0"/>
              </a:rPr>
              <a:t>quận</a:t>
            </a:r>
            <a:r>
              <a:rPr kumimoji="0" lang="en-US" sz="1800" b="0" i="0" u="none" strike="noStrike" kern="0" cap="none" spc="0" normalizeH="0" baseline="0" noProof="0" dirty="0">
                <a:ln>
                  <a:noFill/>
                </a:ln>
                <a:solidFill>
                  <a:srgbClr val="FF0000"/>
                </a:solidFill>
                <a:effectLst/>
                <a:uLnTx/>
                <a:uFillTx/>
                <a:latin typeface="Cambria" pitchFamily="18" charset="0"/>
              </a:rPr>
              <a:t> 8</a:t>
            </a:r>
            <a:endParaRPr kumimoji="0" lang="en-US" sz="1800" b="0" i="0" u="none" strike="noStrike" kern="0" cap="none" spc="0" normalizeH="0" baseline="0" noProof="0" dirty="0">
              <a:ln>
                <a:noFill/>
              </a:ln>
              <a:solidFill>
                <a:srgbClr val="FF0000"/>
              </a:solidFill>
              <a:effectLst/>
              <a:uLnTx/>
              <a:uFillTx/>
              <a:latin typeface="Cambria" pitchFamily="18" charset="0"/>
              <a:cs typeface="Times New Roman" pitchFamily="18" charset="0"/>
            </a:endParaRPr>
          </a:p>
        </p:txBody>
      </p:sp>
      <p:pic>
        <p:nvPicPr>
          <p:cNvPr id="1026" name="Picture 2" descr="C:\Users\ngoan\Desktop\image\ngoa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43110" y="4401358"/>
            <a:ext cx="1219200" cy="121920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7030812" y="5436965"/>
            <a:ext cx="914400"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err="1">
                <a:ln>
                  <a:noFill/>
                </a:ln>
                <a:solidFill>
                  <a:srgbClr val="000000"/>
                </a:solidFill>
                <a:effectLst/>
                <a:uLnTx/>
                <a:uFillTx/>
                <a:latin typeface="Cambria" pitchFamily="18" charset="0"/>
                <a:cs typeface="Times New Roman" pitchFamily="18" charset="0"/>
              </a:rPr>
              <a:t>Mẹ</a:t>
            </a:r>
            <a:endParaRPr kumimoji="0" lang="en-US" sz="2000" b="1" i="0" u="none" strike="noStrike" kern="0" cap="none" spc="0" normalizeH="0" baseline="0" noProof="0" dirty="0">
              <a:ln>
                <a:noFill/>
              </a:ln>
              <a:solidFill>
                <a:srgbClr val="000000"/>
              </a:solidFill>
              <a:effectLst/>
              <a:uLnTx/>
              <a:uFillTx/>
              <a:latin typeface="Cambria" pitchFamily="18" charset="0"/>
              <a:cs typeface="Times New Roman" pitchFamily="18" charset="0"/>
            </a:endParaRPr>
          </a:p>
        </p:txBody>
      </p:sp>
      <p:sp>
        <p:nvSpPr>
          <p:cNvPr id="16" name="TextBox 15"/>
          <p:cNvSpPr txBox="1"/>
          <p:nvPr/>
        </p:nvSpPr>
        <p:spPr>
          <a:xfrm>
            <a:off x="5760720" y="5925181"/>
            <a:ext cx="3217764"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FF0000"/>
                </a:solidFill>
                <a:effectLst/>
                <a:uLnTx/>
                <a:uFillTx/>
                <a:latin typeface="Cambria" pitchFamily="18" charset="0"/>
              </a:rPr>
              <a:t>280 </a:t>
            </a:r>
            <a:r>
              <a:rPr kumimoji="0" lang="en-US" sz="2000" b="0" i="0" u="none" strike="noStrike" kern="0" cap="none" spc="0" normalizeH="0" baseline="0" noProof="0" dirty="0" err="1">
                <a:ln>
                  <a:noFill/>
                </a:ln>
                <a:solidFill>
                  <a:srgbClr val="FF0000"/>
                </a:solidFill>
                <a:effectLst/>
                <a:uLnTx/>
                <a:uFillTx/>
                <a:latin typeface="Cambria" pitchFamily="18" charset="0"/>
              </a:rPr>
              <a:t>Nguyễn</a:t>
            </a:r>
            <a:r>
              <a:rPr kumimoji="0" lang="en-US" sz="2000" b="0" i="0" u="none" strike="noStrike" kern="0" cap="none" spc="0" normalizeH="0" baseline="0" noProof="0" dirty="0">
                <a:ln>
                  <a:noFill/>
                </a:ln>
                <a:solidFill>
                  <a:srgbClr val="FF0000"/>
                </a:solidFill>
                <a:effectLst/>
                <a:uLnTx/>
                <a:uFillTx/>
                <a:latin typeface="Cambria" pitchFamily="18" charset="0"/>
              </a:rPr>
              <a:t> </a:t>
            </a:r>
            <a:r>
              <a:rPr kumimoji="0" lang="en-US" sz="2000" b="0" i="0" u="none" strike="noStrike" kern="0" cap="none" spc="0" normalizeH="0" baseline="0" noProof="0" dirty="0" err="1">
                <a:ln>
                  <a:noFill/>
                </a:ln>
                <a:solidFill>
                  <a:srgbClr val="FF0000"/>
                </a:solidFill>
                <a:effectLst/>
                <a:uLnTx/>
                <a:uFillTx/>
                <a:latin typeface="Cambria" pitchFamily="18" charset="0"/>
              </a:rPr>
              <a:t>Đình</a:t>
            </a:r>
            <a:r>
              <a:rPr kumimoji="0" lang="en-US" sz="2000" b="0" i="0" u="none" strike="noStrike" kern="0" cap="none" spc="0" normalizeH="0" baseline="0" noProof="0" dirty="0">
                <a:ln>
                  <a:noFill/>
                </a:ln>
                <a:solidFill>
                  <a:srgbClr val="FF0000"/>
                </a:solidFill>
                <a:effectLst/>
                <a:uLnTx/>
                <a:uFillTx/>
                <a:latin typeface="Cambria" pitchFamily="18" charset="0"/>
              </a:rPr>
              <a:t> </a:t>
            </a:r>
            <a:r>
              <a:rPr kumimoji="0" lang="en-US" sz="2000" b="0" i="0" u="none" strike="noStrike" kern="0" cap="none" spc="0" normalizeH="0" baseline="0" noProof="0" dirty="0" err="1">
                <a:ln>
                  <a:noFill/>
                </a:ln>
                <a:solidFill>
                  <a:srgbClr val="FF0000"/>
                </a:solidFill>
                <a:effectLst/>
                <a:uLnTx/>
                <a:uFillTx/>
                <a:latin typeface="Cambria" pitchFamily="18" charset="0"/>
              </a:rPr>
              <a:t>Chiểu</a:t>
            </a:r>
            <a:endParaRPr kumimoji="0" lang="en-US" sz="2000" b="0" i="0" u="none" strike="noStrike" kern="0" cap="none" spc="0" normalizeH="0" baseline="0" noProof="0" dirty="0">
              <a:ln>
                <a:noFill/>
              </a:ln>
              <a:solidFill>
                <a:srgbClr val="FF0000"/>
              </a:solidFill>
              <a:effectLst/>
              <a:uLnTx/>
              <a:uFillTx/>
              <a:latin typeface="Cambria" pitchFamily="18" charset="0"/>
              <a:cs typeface="Times New Roman" pitchFamily="18" charset="0"/>
            </a:endParaRPr>
          </a:p>
        </p:txBody>
      </p:sp>
      <p:pic>
        <p:nvPicPr>
          <p:cNvPr id="17" name="Picture 2" descr="C:\Users\ngoan\Desktop\image\Office-Client-Female-Light-icon.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88958" y="4175937"/>
            <a:ext cx="1161288" cy="116128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4931059" y="3228168"/>
            <a:ext cx="1191402"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err="1">
                <a:ln>
                  <a:noFill/>
                </a:ln>
                <a:solidFill>
                  <a:srgbClr val="000000"/>
                </a:solidFill>
                <a:effectLst/>
                <a:uLnTx/>
                <a:uFillTx/>
                <a:latin typeface="Cambria" pitchFamily="18" charset="0"/>
                <a:cs typeface="Times New Roman" pitchFamily="18" charset="0"/>
              </a:rPr>
              <a:t>Bà</a:t>
            </a:r>
            <a:r>
              <a:rPr kumimoji="0" lang="en-US" sz="2000" b="1" i="0" u="none" strike="noStrike" kern="0" cap="none" spc="0" normalizeH="0" baseline="0" noProof="0" dirty="0">
                <a:ln>
                  <a:noFill/>
                </a:ln>
                <a:solidFill>
                  <a:srgbClr val="000000"/>
                </a:solidFill>
                <a:effectLst/>
                <a:uLnTx/>
                <a:uFillTx/>
                <a:latin typeface="Cambria" pitchFamily="18" charset="0"/>
                <a:cs typeface="Times New Roman" pitchFamily="18" charset="0"/>
              </a:rPr>
              <a:t> </a:t>
            </a:r>
            <a:r>
              <a:rPr kumimoji="0" lang="en-US" sz="2000" b="1" i="0" u="none" strike="noStrike" kern="0" cap="none" spc="0" normalizeH="0" baseline="0" noProof="0" dirty="0" err="1">
                <a:ln>
                  <a:noFill/>
                </a:ln>
                <a:solidFill>
                  <a:srgbClr val="000000"/>
                </a:solidFill>
                <a:effectLst/>
                <a:uLnTx/>
                <a:uFillTx/>
                <a:latin typeface="Cambria" pitchFamily="18" charset="0"/>
                <a:cs typeface="Times New Roman" pitchFamily="18" charset="0"/>
              </a:rPr>
              <a:t>Nội</a:t>
            </a:r>
            <a:endParaRPr kumimoji="0" lang="en-US" sz="2000" b="1" i="0" u="none" strike="noStrike" kern="0" cap="none" spc="0" normalizeH="0" baseline="0" noProof="0" dirty="0">
              <a:ln>
                <a:noFill/>
              </a:ln>
              <a:solidFill>
                <a:srgbClr val="000000"/>
              </a:solidFill>
              <a:effectLst/>
              <a:uLnTx/>
              <a:uFillTx/>
              <a:latin typeface="Cambria" pitchFamily="18" charset="0"/>
              <a:cs typeface="Times New Roman" pitchFamily="18" charset="0"/>
            </a:endParaRPr>
          </a:p>
        </p:txBody>
      </p:sp>
      <p:sp>
        <p:nvSpPr>
          <p:cNvPr id="22" name="TextBox 21"/>
          <p:cNvSpPr txBox="1"/>
          <p:nvPr/>
        </p:nvSpPr>
        <p:spPr>
          <a:xfrm>
            <a:off x="4067950" y="3766257"/>
            <a:ext cx="2640842"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a:ln>
                  <a:noFill/>
                </a:ln>
                <a:solidFill>
                  <a:srgbClr val="FF0000"/>
                </a:solidFill>
                <a:effectLst/>
                <a:uLnTx/>
                <a:uFillTx/>
                <a:latin typeface="Cambria" pitchFamily="18" charset="0"/>
              </a:rPr>
              <a:t>VinCom</a:t>
            </a:r>
            <a:r>
              <a:rPr kumimoji="0" lang="en-US" sz="1800" b="0" i="0" u="none" strike="noStrike" kern="0" cap="none" spc="0" normalizeH="0" baseline="0" noProof="0" dirty="0">
                <a:ln>
                  <a:noFill/>
                </a:ln>
                <a:solidFill>
                  <a:srgbClr val="FF0000"/>
                </a:solidFill>
                <a:effectLst/>
                <a:uLnTx/>
                <a:uFillTx/>
                <a:latin typeface="Cambria" pitchFamily="18" charset="0"/>
              </a:rPr>
              <a:t> </a:t>
            </a:r>
            <a:r>
              <a:rPr kumimoji="0" lang="en-US" sz="1800" b="0" i="0" u="none" strike="noStrike" kern="0" cap="none" spc="0" normalizeH="0" baseline="0" noProof="0" dirty="0" err="1">
                <a:ln>
                  <a:noFill/>
                </a:ln>
                <a:solidFill>
                  <a:srgbClr val="FF0000"/>
                </a:solidFill>
                <a:effectLst/>
                <a:uLnTx/>
                <a:uFillTx/>
                <a:latin typeface="Cambria" pitchFamily="18" charset="0"/>
              </a:rPr>
              <a:t>Lê</a:t>
            </a:r>
            <a:r>
              <a:rPr kumimoji="0" lang="en-US" sz="1800" b="0" i="0" u="none" strike="noStrike" kern="0" cap="none" spc="0" normalizeH="0" baseline="0" noProof="0" dirty="0">
                <a:ln>
                  <a:noFill/>
                </a:ln>
                <a:solidFill>
                  <a:srgbClr val="FF0000"/>
                </a:solidFill>
                <a:effectLst/>
                <a:uLnTx/>
                <a:uFillTx/>
                <a:latin typeface="Cambria" pitchFamily="18" charset="0"/>
              </a:rPr>
              <a:t> </a:t>
            </a:r>
            <a:r>
              <a:rPr kumimoji="0" lang="en-US" sz="1800" b="0" i="0" u="none" strike="noStrike" kern="0" cap="none" spc="0" normalizeH="0" baseline="0" noProof="0" dirty="0" err="1">
                <a:ln>
                  <a:noFill/>
                </a:ln>
                <a:solidFill>
                  <a:srgbClr val="FF0000"/>
                </a:solidFill>
                <a:effectLst/>
                <a:uLnTx/>
                <a:uFillTx/>
                <a:latin typeface="Cambria" pitchFamily="18" charset="0"/>
              </a:rPr>
              <a:t>Thánh</a:t>
            </a:r>
            <a:r>
              <a:rPr kumimoji="0" lang="en-US" sz="1800" b="0" i="0" u="none" strike="noStrike" kern="0" cap="none" spc="0" normalizeH="0" baseline="0" noProof="0" dirty="0">
                <a:ln>
                  <a:noFill/>
                </a:ln>
                <a:solidFill>
                  <a:srgbClr val="FF0000"/>
                </a:solidFill>
                <a:effectLst/>
                <a:uLnTx/>
                <a:uFillTx/>
                <a:latin typeface="Cambria" pitchFamily="18" charset="0"/>
              </a:rPr>
              <a:t> </a:t>
            </a:r>
            <a:r>
              <a:rPr kumimoji="0" lang="en-US" sz="1800" b="0" i="0" u="none" strike="noStrike" kern="0" cap="none" spc="0" normalizeH="0" baseline="0" noProof="0" dirty="0" err="1">
                <a:ln>
                  <a:noFill/>
                </a:ln>
                <a:solidFill>
                  <a:srgbClr val="FF0000"/>
                </a:solidFill>
                <a:effectLst/>
                <a:uLnTx/>
                <a:uFillTx/>
                <a:latin typeface="Cambria" pitchFamily="18" charset="0"/>
              </a:rPr>
              <a:t>Tôn</a:t>
            </a:r>
            <a:endParaRPr kumimoji="0" lang="en-US" sz="1800" b="0" i="0" u="none" strike="noStrike" kern="0" cap="none" spc="0" normalizeH="0" baseline="0" noProof="0" dirty="0">
              <a:ln>
                <a:noFill/>
              </a:ln>
              <a:solidFill>
                <a:srgbClr val="FF0000"/>
              </a:solidFill>
              <a:effectLst/>
              <a:uLnTx/>
              <a:uFillTx/>
              <a:latin typeface="Cambria" pitchFamily="18" charset="0"/>
              <a:cs typeface="Times New Roman" pitchFamily="18" charset="0"/>
            </a:endParaRPr>
          </a:p>
        </p:txBody>
      </p:sp>
      <p:pic>
        <p:nvPicPr>
          <p:cNvPr id="23" name="Picture 2" descr="C:\Users\ngoan\Desktop\image\Religions-Muslim-Female-icon.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07727" y="2007791"/>
            <a:ext cx="1161288" cy="1161288"/>
          </a:xfrm>
          <a:prstGeom prst="rect">
            <a:avLst/>
          </a:prstGeom>
          <a:noFill/>
          <a:extLst>
            <a:ext uri="{909E8E84-426E-40DD-AFC4-6F175D3DCCD1}">
              <a14:hiddenFill xmlns:a14="http://schemas.microsoft.com/office/drawing/2010/main">
                <a:solidFill>
                  <a:srgbClr val="FFFFFF"/>
                </a:solidFill>
              </a14:hiddenFill>
            </a:ext>
          </a:extLst>
        </p:spPr>
      </p:pic>
      <p:sp>
        <p:nvSpPr>
          <p:cNvPr id="19" name="Slide Number Placeholder 2"/>
          <p:cNvSpPr>
            <a:spLocks noGrp="1"/>
          </p:cNvSpPr>
          <p:nvPr>
            <p:ph type="sldNum" idx="12"/>
          </p:nvPr>
        </p:nvSpPr>
        <p:spPr>
          <a:xfrm>
            <a:off x="8556793" y="6333138"/>
            <a:ext cx="548699" cy="524699"/>
          </a:xfrm>
        </p:spPr>
        <p:txBody>
          <a:bodyPr/>
          <a:lstStyle/>
          <a:p>
            <a:r>
              <a:rPr lang="en" sz="1200" dirty="0">
                <a:solidFill>
                  <a:schemeClr val="bg1">
                    <a:lumMod val="75000"/>
                  </a:schemeClr>
                </a:solidFill>
              </a:rPr>
              <a:t>5</a:t>
            </a:r>
            <a:endParaRPr lang="en" sz="1200" dirty="0">
              <a:solidFill>
                <a:schemeClr val="bg1">
                  <a:lumMod val="75000"/>
                </a:schemeClr>
              </a:solidFill>
            </a:endParaRPr>
          </a:p>
        </p:txBody>
      </p:sp>
    </p:spTree>
    <p:extLst>
      <p:ext uri="{BB962C8B-B14F-4D97-AF65-F5344CB8AC3E}">
        <p14:creationId xmlns:p14="http://schemas.microsoft.com/office/powerpoint/2010/main" val="243301391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p:cNvSpPr/>
          <p:nvPr/>
        </p:nvSpPr>
        <p:spPr>
          <a:xfrm>
            <a:off x="2084294" y="1730186"/>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 name="Oval 4"/>
          <p:cNvSpPr/>
          <p:nvPr/>
        </p:nvSpPr>
        <p:spPr>
          <a:xfrm>
            <a:off x="2084295" y="717175"/>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 name="Oval 5"/>
          <p:cNvSpPr/>
          <p:nvPr/>
        </p:nvSpPr>
        <p:spPr>
          <a:xfrm>
            <a:off x="2084293" y="2743197"/>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 name="Oval 6"/>
          <p:cNvSpPr/>
          <p:nvPr/>
        </p:nvSpPr>
        <p:spPr>
          <a:xfrm>
            <a:off x="6351494" y="4981648"/>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 name="Oval 7"/>
          <p:cNvSpPr/>
          <p:nvPr/>
        </p:nvSpPr>
        <p:spPr>
          <a:xfrm>
            <a:off x="6351495" y="3968637"/>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 name="Oval 8"/>
          <p:cNvSpPr/>
          <p:nvPr/>
        </p:nvSpPr>
        <p:spPr>
          <a:xfrm>
            <a:off x="6351493" y="5833294"/>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4251688" y="3569488"/>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2" name="Oval 41"/>
          <p:cNvSpPr/>
          <p:nvPr/>
        </p:nvSpPr>
        <p:spPr>
          <a:xfrm>
            <a:off x="4251687" y="1875646"/>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3" name="Oval 42"/>
          <p:cNvSpPr/>
          <p:nvPr/>
        </p:nvSpPr>
        <p:spPr>
          <a:xfrm>
            <a:off x="4251687" y="5310011"/>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45" name="Straight Connector 44"/>
          <p:cNvCxnSpPr>
            <a:stCxn id="5" idx="6"/>
            <a:endCxn id="42" idx="2"/>
          </p:cNvCxnSpPr>
          <p:nvPr/>
        </p:nvCxnSpPr>
        <p:spPr>
          <a:xfrm>
            <a:off x="2649072" y="999564"/>
            <a:ext cx="1602615" cy="1158471"/>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a:stCxn id="5" idx="6"/>
            <a:endCxn id="41" idx="2"/>
          </p:cNvCxnSpPr>
          <p:nvPr/>
        </p:nvCxnSpPr>
        <p:spPr>
          <a:xfrm>
            <a:off x="2649072" y="999564"/>
            <a:ext cx="1602616" cy="2852313"/>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a:stCxn id="4" idx="5"/>
            <a:endCxn id="42" idx="3"/>
          </p:cNvCxnSpPr>
          <p:nvPr/>
        </p:nvCxnSpPr>
        <p:spPr>
          <a:xfrm>
            <a:off x="2566361" y="2212253"/>
            <a:ext cx="1768036" cy="145460"/>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a:stCxn id="4" idx="5"/>
            <a:endCxn id="43" idx="2"/>
          </p:cNvCxnSpPr>
          <p:nvPr/>
        </p:nvCxnSpPr>
        <p:spPr>
          <a:xfrm>
            <a:off x="2566361" y="2212253"/>
            <a:ext cx="1685326" cy="3380147"/>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a:stCxn id="6" idx="6"/>
            <a:endCxn id="41" idx="2"/>
          </p:cNvCxnSpPr>
          <p:nvPr/>
        </p:nvCxnSpPr>
        <p:spPr>
          <a:xfrm>
            <a:off x="2649070" y="3025586"/>
            <a:ext cx="1602618" cy="826291"/>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a:stCxn id="42" idx="5"/>
            <a:endCxn id="8" idx="0"/>
          </p:cNvCxnSpPr>
          <p:nvPr/>
        </p:nvCxnSpPr>
        <p:spPr>
          <a:xfrm>
            <a:off x="4733754" y="2357713"/>
            <a:ext cx="1900130" cy="1610924"/>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a:stCxn id="7" idx="1"/>
            <a:endCxn id="43" idx="6"/>
          </p:cNvCxnSpPr>
          <p:nvPr/>
        </p:nvCxnSpPr>
        <p:spPr>
          <a:xfrm flipH="1">
            <a:off x="4816464" y="5064358"/>
            <a:ext cx="1617740" cy="528042"/>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a:stCxn id="8" idx="1"/>
            <a:endCxn id="41" idx="6"/>
          </p:cNvCxnSpPr>
          <p:nvPr/>
        </p:nvCxnSpPr>
        <p:spPr>
          <a:xfrm flipH="1" flipV="1">
            <a:off x="4816465" y="3851877"/>
            <a:ext cx="1617740" cy="199470"/>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67" name="Oval 66"/>
          <p:cNvSpPr/>
          <p:nvPr/>
        </p:nvSpPr>
        <p:spPr>
          <a:xfrm>
            <a:off x="4480714" y="2707187"/>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8" name="Oval 67"/>
          <p:cNvSpPr/>
          <p:nvPr/>
        </p:nvSpPr>
        <p:spPr>
          <a:xfrm>
            <a:off x="4480714" y="3184283"/>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9" name="Oval 68"/>
          <p:cNvSpPr/>
          <p:nvPr/>
        </p:nvSpPr>
        <p:spPr>
          <a:xfrm>
            <a:off x="4483130" y="2934872"/>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6" name="Oval 75"/>
          <p:cNvSpPr/>
          <p:nvPr/>
        </p:nvSpPr>
        <p:spPr>
          <a:xfrm>
            <a:off x="4483058" y="4428219"/>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7" name="Oval 76"/>
          <p:cNvSpPr/>
          <p:nvPr/>
        </p:nvSpPr>
        <p:spPr>
          <a:xfrm>
            <a:off x="4483058" y="4905315"/>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8" name="Oval 77"/>
          <p:cNvSpPr/>
          <p:nvPr/>
        </p:nvSpPr>
        <p:spPr>
          <a:xfrm>
            <a:off x="4485474" y="4655904"/>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cxnSp>
        <p:nvCxnSpPr>
          <p:cNvPr id="82" name="Straight Connector 81"/>
          <p:cNvCxnSpPr>
            <a:stCxn id="9" idx="1"/>
            <a:endCxn id="43" idx="6"/>
          </p:cNvCxnSpPr>
          <p:nvPr/>
        </p:nvCxnSpPr>
        <p:spPr>
          <a:xfrm flipH="1" flipV="1">
            <a:off x="4816464" y="5592400"/>
            <a:ext cx="1617739" cy="323604"/>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a:stCxn id="9" idx="1"/>
            <a:endCxn id="41" idx="6"/>
          </p:cNvCxnSpPr>
          <p:nvPr/>
        </p:nvCxnSpPr>
        <p:spPr>
          <a:xfrm flipH="1" flipV="1">
            <a:off x="4816465" y="3851877"/>
            <a:ext cx="1617738" cy="2064127"/>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pic>
        <p:nvPicPr>
          <p:cNvPr id="27" name="Picture 2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1" y="1264178"/>
            <a:ext cx="672352" cy="1030784"/>
          </a:xfrm>
          <a:prstGeom prst="rect">
            <a:avLst/>
          </a:prstGeom>
        </p:spPr>
      </p:pic>
      <p:pic>
        <p:nvPicPr>
          <p:cNvPr id="28" name="Picture 2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24802" y="4533414"/>
            <a:ext cx="672352" cy="1030784"/>
          </a:xfrm>
          <a:prstGeom prst="rect">
            <a:avLst/>
          </a:prstGeom>
        </p:spPr>
      </p:pic>
      <p:sp>
        <p:nvSpPr>
          <p:cNvPr id="29" name="TextBox 28"/>
          <p:cNvSpPr txBox="1"/>
          <p:nvPr/>
        </p:nvSpPr>
        <p:spPr>
          <a:xfrm>
            <a:off x="8146634" y="4189420"/>
            <a:ext cx="336952"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rPr>
              <a:t>T</a:t>
            </a:r>
            <a:endParaRPr kumimoji="0" lang="en-US" sz="2400" b="1" i="0" u="none" strike="noStrike" kern="0" cap="none" spc="0" normalizeH="0" baseline="0" noProof="0" dirty="0">
              <a:ln>
                <a:noFill/>
              </a:ln>
              <a:solidFill>
                <a:srgbClr val="FF0000"/>
              </a:solidFill>
              <a:effectLst/>
              <a:uLnTx/>
              <a:uFillTx/>
            </a:endParaRPr>
          </a:p>
        </p:txBody>
      </p:sp>
      <p:sp>
        <p:nvSpPr>
          <p:cNvPr id="30" name="TextBox 29"/>
          <p:cNvSpPr txBox="1"/>
          <p:nvPr/>
        </p:nvSpPr>
        <p:spPr>
          <a:xfrm>
            <a:off x="623429" y="945190"/>
            <a:ext cx="330540"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rPr>
              <a:t>S</a:t>
            </a:r>
            <a:endParaRPr kumimoji="0" lang="en-US" sz="2400" b="1" i="0" u="none" strike="noStrike" kern="0" cap="none" spc="0" normalizeH="0" baseline="0" noProof="0" dirty="0">
              <a:ln>
                <a:noFill/>
              </a:ln>
              <a:solidFill>
                <a:srgbClr val="FF0000"/>
              </a:solidFill>
              <a:effectLst/>
              <a:uLnTx/>
              <a:uFillTx/>
            </a:endParaRPr>
          </a:p>
        </p:txBody>
      </p:sp>
      <p:sp>
        <p:nvSpPr>
          <p:cNvPr id="31" name="TextBox 30"/>
          <p:cNvSpPr txBox="1"/>
          <p:nvPr/>
        </p:nvSpPr>
        <p:spPr>
          <a:xfrm>
            <a:off x="4733754" y="717175"/>
            <a:ext cx="3473387" cy="83099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Find shortest route from </a:t>
            </a:r>
            <a:br>
              <a:rPr kumimoji="0" lang="vi-VN"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abitrary location S and T </a:t>
            </a:r>
            <a:endParaRPr kumimoji="0" lang="en-US" sz="24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 name="Slide Number Placeholder 1"/>
          <p:cNvSpPr>
            <a:spLocks noGrp="1"/>
          </p:cNvSpPr>
          <p:nvPr>
            <p:ph type="sldNum" sz="quarter" idx="12"/>
          </p:nvPr>
        </p:nvSpPr>
        <p:spPr/>
        <p:txBody>
          <a:bodyPr/>
          <a:lstStyle/>
          <a:p>
            <a:fld id="{0E8E0603-4C39-4EF1-A0FE-816FABFA11C3}" type="slidenum">
              <a:rPr lang="en-US" smtClean="0"/>
              <a:t>50</a:t>
            </a:fld>
            <a:endParaRPr lang="en-US"/>
          </a:p>
        </p:txBody>
      </p:sp>
    </p:spTree>
    <p:extLst>
      <p:ext uri="{BB962C8B-B14F-4D97-AF65-F5344CB8AC3E}">
        <p14:creationId xmlns:p14="http://schemas.microsoft.com/office/powerpoint/2010/main" val="420904186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Straight Arrow Connector 12"/>
          <p:cNvCxnSpPr>
            <a:endCxn id="5" idx="2"/>
          </p:cNvCxnSpPr>
          <p:nvPr/>
        </p:nvCxnSpPr>
        <p:spPr>
          <a:xfrm flipV="1">
            <a:off x="995082" y="999564"/>
            <a:ext cx="1089213" cy="50650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 name="Oval 3"/>
          <p:cNvSpPr/>
          <p:nvPr/>
        </p:nvSpPr>
        <p:spPr>
          <a:xfrm>
            <a:off x="2084294" y="1730186"/>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 name="Oval 4"/>
          <p:cNvSpPr/>
          <p:nvPr/>
        </p:nvSpPr>
        <p:spPr>
          <a:xfrm>
            <a:off x="2084295" y="717175"/>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 name="Oval 5"/>
          <p:cNvSpPr/>
          <p:nvPr/>
        </p:nvSpPr>
        <p:spPr>
          <a:xfrm>
            <a:off x="2084293" y="2743197"/>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 name="Oval 6"/>
          <p:cNvSpPr/>
          <p:nvPr/>
        </p:nvSpPr>
        <p:spPr>
          <a:xfrm>
            <a:off x="6351494" y="4981648"/>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 name="Oval 7"/>
          <p:cNvSpPr/>
          <p:nvPr/>
        </p:nvSpPr>
        <p:spPr>
          <a:xfrm>
            <a:off x="6351495" y="3968637"/>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 name="Oval 8"/>
          <p:cNvSpPr/>
          <p:nvPr/>
        </p:nvSpPr>
        <p:spPr>
          <a:xfrm>
            <a:off x="6351493" y="5833294"/>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1" y="1264178"/>
            <a:ext cx="672352" cy="1030784"/>
          </a:xfrm>
          <a:prstGeom prst="rect">
            <a:avLst/>
          </a:prstGeom>
        </p:spPr>
      </p:pic>
      <p:sp>
        <p:nvSpPr>
          <p:cNvPr id="23" name="TextBox 22"/>
          <p:cNvSpPr txBox="1"/>
          <p:nvPr/>
        </p:nvSpPr>
        <p:spPr>
          <a:xfrm rot="20062456">
            <a:off x="1208906" y="837957"/>
            <a:ext cx="649537"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20m</a:t>
            </a:r>
            <a:endParaRPr kumimoji="0" lang="en-US" sz="2000" b="1" i="0" u="none" strike="noStrike" kern="0" cap="none" spc="0" normalizeH="0" baseline="0" noProof="0" dirty="0">
              <a:ln>
                <a:noFill/>
              </a:ln>
              <a:solidFill>
                <a:sysClr val="windowText" lastClr="000000"/>
              </a:solidFill>
              <a:effectLst/>
              <a:uLnTx/>
              <a:uFillTx/>
            </a:endParaRPr>
          </a:p>
        </p:txBody>
      </p:sp>
      <p:pic>
        <p:nvPicPr>
          <p:cNvPr id="26" name="Picture 2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24802" y="4533414"/>
            <a:ext cx="672352" cy="1030784"/>
          </a:xfrm>
          <a:prstGeom prst="rect">
            <a:avLst/>
          </a:prstGeom>
        </p:spPr>
      </p:pic>
      <p:sp>
        <p:nvSpPr>
          <p:cNvPr id="41" name="Oval 40"/>
          <p:cNvSpPr/>
          <p:nvPr/>
        </p:nvSpPr>
        <p:spPr>
          <a:xfrm>
            <a:off x="4251688" y="3569488"/>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2" name="Oval 41"/>
          <p:cNvSpPr/>
          <p:nvPr/>
        </p:nvSpPr>
        <p:spPr>
          <a:xfrm>
            <a:off x="4251687" y="1875646"/>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3" name="Oval 42"/>
          <p:cNvSpPr/>
          <p:nvPr/>
        </p:nvSpPr>
        <p:spPr>
          <a:xfrm>
            <a:off x="4251687" y="5310011"/>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45" name="Straight Connector 44"/>
          <p:cNvCxnSpPr>
            <a:stCxn id="5" idx="6"/>
            <a:endCxn id="42" idx="2"/>
          </p:cNvCxnSpPr>
          <p:nvPr/>
        </p:nvCxnSpPr>
        <p:spPr>
          <a:xfrm>
            <a:off x="2649072" y="999564"/>
            <a:ext cx="1602615" cy="1158471"/>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a:stCxn id="5" idx="6"/>
            <a:endCxn id="41" idx="2"/>
          </p:cNvCxnSpPr>
          <p:nvPr/>
        </p:nvCxnSpPr>
        <p:spPr>
          <a:xfrm>
            <a:off x="2649072" y="999564"/>
            <a:ext cx="1602616" cy="2852313"/>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a:stCxn id="4" idx="5"/>
            <a:endCxn id="42" idx="3"/>
          </p:cNvCxnSpPr>
          <p:nvPr/>
        </p:nvCxnSpPr>
        <p:spPr>
          <a:xfrm>
            <a:off x="2566361" y="2212253"/>
            <a:ext cx="1768036" cy="145460"/>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a:stCxn id="4" idx="5"/>
            <a:endCxn id="43" idx="2"/>
          </p:cNvCxnSpPr>
          <p:nvPr/>
        </p:nvCxnSpPr>
        <p:spPr>
          <a:xfrm>
            <a:off x="2566361" y="2212253"/>
            <a:ext cx="1685326" cy="3380147"/>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a:stCxn id="6" idx="6"/>
            <a:endCxn id="41" idx="2"/>
          </p:cNvCxnSpPr>
          <p:nvPr/>
        </p:nvCxnSpPr>
        <p:spPr>
          <a:xfrm>
            <a:off x="2649070" y="3025586"/>
            <a:ext cx="1602618" cy="826291"/>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a:stCxn id="42" idx="5"/>
            <a:endCxn id="8" idx="0"/>
          </p:cNvCxnSpPr>
          <p:nvPr/>
        </p:nvCxnSpPr>
        <p:spPr>
          <a:xfrm>
            <a:off x="4733754" y="2357713"/>
            <a:ext cx="1900130" cy="1610924"/>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a:stCxn id="7" idx="1"/>
            <a:endCxn id="43" idx="6"/>
          </p:cNvCxnSpPr>
          <p:nvPr/>
        </p:nvCxnSpPr>
        <p:spPr>
          <a:xfrm flipH="1">
            <a:off x="4816464" y="5064358"/>
            <a:ext cx="1617740" cy="528042"/>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a:stCxn id="8" idx="1"/>
            <a:endCxn id="41" idx="6"/>
          </p:cNvCxnSpPr>
          <p:nvPr/>
        </p:nvCxnSpPr>
        <p:spPr>
          <a:xfrm flipH="1" flipV="1">
            <a:off x="4816465" y="3851877"/>
            <a:ext cx="1617740" cy="199470"/>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67" name="Oval 66"/>
          <p:cNvSpPr/>
          <p:nvPr/>
        </p:nvSpPr>
        <p:spPr>
          <a:xfrm>
            <a:off x="4480714" y="2707187"/>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8" name="Oval 67"/>
          <p:cNvSpPr/>
          <p:nvPr/>
        </p:nvSpPr>
        <p:spPr>
          <a:xfrm>
            <a:off x="4480714" y="3184283"/>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9" name="Oval 68"/>
          <p:cNvSpPr/>
          <p:nvPr/>
        </p:nvSpPr>
        <p:spPr>
          <a:xfrm>
            <a:off x="4483130" y="2934872"/>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6" name="Oval 75"/>
          <p:cNvSpPr/>
          <p:nvPr/>
        </p:nvSpPr>
        <p:spPr>
          <a:xfrm>
            <a:off x="4483058" y="4428219"/>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7" name="Oval 76"/>
          <p:cNvSpPr/>
          <p:nvPr/>
        </p:nvSpPr>
        <p:spPr>
          <a:xfrm>
            <a:off x="4483058" y="4905315"/>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8" name="Oval 77"/>
          <p:cNvSpPr/>
          <p:nvPr/>
        </p:nvSpPr>
        <p:spPr>
          <a:xfrm>
            <a:off x="4485474" y="4655904"/>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cxnSp>
        <p:nvCxnSpPr>
          <p:cNvPr id="82" name="Straight Connector 81"/>
          <p:cNvCxnSpPr>
            <a:stCxn id="9" idx="1"/>
            <a:endCxn id="43" idx="6"/>
          </p:cNvCxnSpPr>
          <p:nvPr/>
        </p:nvCxnSpPr>
        <p:spPr>
          <a:xfrm flipH="1" flipV="1">
            <a:off x="4816464" y="5592400"/>
            <a:ext cx="1617739" cy="323604"/>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a:stCxn id="9" idx="1"/>
            <a:endCxn id="41" idx="6"/>
          </p:cNvCxnSpPr>
          <p:nvPr/>
        </p:nvCxnSpPr>
        <p:spPr>
          <a:xfrm flipH="1" flipV="1">
            <a:off x="4816465" y="3851877"/>
            <a:ext cx="1617738" cy="2064127"/>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8146634" y="4189420"/>
            <a:ext cx="336952"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rPr>
              <a:t>T</a:t>
            </a:r>
            <a:endParaRPr kumimoji="0" lang="en-US" sz="2400" b="1" i="0" u="none" strike="noStrike" kern="0" cap="none" spc="0" normalizeH="0" baseline="0" noProof="0" dirty="0">
              <a:ln>
                <a:noFill/>
              </a:ln>
              <a:solidFill>
                <a:srgbClr val="FF0000"/>
              </a:solidFill>
              <a:effectLst/>
              <a:uLnTx/>
              <a:uFillTx/>
            </a:endParaRPr>
          </a:p>
        </p:txBody>
      </p:sp>
      <p:sp>
        <p:nvSpPr>
          <p:cNvPr id="44" name="TextBox 43"/>
          <p:cNvSpPr txBox="1"/>
          <p:nvPr/>
        </p:nvSpPr>
        <p:spPr>
          <a:xfrm>
            <a:off x="623429" y="945190"/>
            <a:ext cx="330540"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rPr>
              <a:t>S</a:t>
            </a:r>
            <a:endParaRPr kumimoji="0" lang="en-US" sz="2400" b="1" i="0" u="none" strike="noStrike" kern="0" cap="none" spc="0" normalizeH="0" baseline="0" noProof="0" dirty="0">
              <a:ln>
                <a:noFill/>
              </a:ln>
              <a:solidFill>
                <a:srgbClr val="FF0000"/>
              </a:solidFill>
              <a:effectLst/>
              <a:uLnTx/>
              <a:uFillTx/>
            </a:endParaRPr>
          </a:p>
        </p:txBody>
      </p:sp>
      <p:sp>
        <p:nvSpPr>
          <p:cNvPr id="33" name="TextBox 32"/>
          <p:cNvSpPr txBox="1"/>
          <p:nvPr/>
        </p:nvSpPr>
        <p:spPr>
          <a:xfrm>
            <a:off x="4733754" y="717175"/>
            <a:ext cx="3847528"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Find all stations near start S</a:t>
            </a:r>
            <a:endParaRPr kumimoji="0" lang="en-US" sz="24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10" name="Slide Number Placeholder 9"/>
          <p:cNvSpPr>
            <a:spLocks noGrp="1"/>
          </p:cNvSpPr>
          <p:nvPr>
            <p:ph type="sldNum" sz="quarter" idx="12"/>
          </p:nvPr>
        </p:nvSpPr>
        <p:spPr/>
        <p:txBody>
          <a:bodyPr/>
          <a:lstStyle/>
          <a:p>
            <a:fld id="{0E8E0603-4C39-4EF1-A0FE-816FABFA11C3}" type="slidenum">
              <a:rPr lang="en-US" smtClean="0"/>
              <a:t>51</a:t>
            </a:fld>
            <a:endParaRPr lang="en-US"/>
          </a:p>
        </p:txBody>
      </p:sp>
    </p:spTree>
    <p:extLst>
      <p:ext uri="{BB962C8B-B14F-4D97-AF65-F5344CB8AC3E}">
        <p14:creationId xmlns:p14="http://schemas.microsoft.com/office/powerpoint/2010/main" val="105908018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7" name="Straight Arrow Connector 16"/>
          <p:cNvCxnSpPr>
            <a:endCxn id="4" idx="2"/>
          </p:cNvCxnSpPr>
          <p:nvPr/>
        </p:nvCxnSpPr>
        <p:spPr>
          <a:xfrm>
            <a:off x="995082" y="1730186"/>
            <a:ext cx="1089212" cy="28238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endCxn id="5" idx="2"/>
          </p:cNvCxnSpPr>
          <p:nvPr/>
        </p:nvCxnSpPr>
        <p:spPr>
          <a:xfrm flipV="1">
            <a:off x="995082" y="999564"/>
            <a:ext cx="1089213" cy="50650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 name="Oval 3"/>
          <p:cNvSpPr/>
          <p:nvPr/>
        </p:nvSpPr>
        <p:spPr>
          <a:xfrm>
            <a:off x="2084294" y="1730186"/>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 name="Oval 4"/>
          <p:cNvSpPr/>
          <p:nvPr/>
        </p:nvSpPr>
        <p:spPr>
          <a:xfrm>
            <a:off x="2084295" y="717175"/>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 name="Oval 5"/>
          <p:cNvSpPr/>
          <p:nvPr/>
        </p:nvSpPr>
        <p:spPr>
          <a:xfrm>
            <a:off x="2084293" y="2743197"/>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 name="Oval 6"/>
          <p:cNvSpPr/>
          <p:nvPr/>
        </p:nvSpPr>
        <p:spPr>
          <a:xfrm>
            <a:off x="6351494" y="4981648"/>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 name="Oval 7"/>
          <p:cNvSpPr/>
          <p:nvPr/>
        </p:nvSpPr>
        <p:spPr>
          <a:xfrm>
            <a:off x="6351495" y="3968637"/>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 name="Oval 8"/>
          <p:cNvSpPr/>
          <p:nvPr/>
        </p:nvSpPr>
        <p:spPr>
          <a:xfrm>
            <a:off x="6351493" y="5833294"/>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1" y="1264178"/>
            <a:ext cx="672352" cy="1030784"/>
          </a:xfrm>
          <a:prstGeom prst="rect">
            <a:avLst/>
          </a:prstGeom>
        </p:spPr>
      </p:pic>
      <p:sp>
        <p:nvSpPr>
          <p:cNvPr id="23" name="TextBox 22"/>
          <p:cNvSpPr txBox="1"/>
          <p:nvPr/>
        </p:nvSpPr>
        <p:spPr>
          <a:xfrm rot="20062456">
            <a:off x="1208906" y="837957"/>
            <a:ext cx="649537"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20m</a:t>
            </a:r>
            <a:endParaRPr kumimoji="0" lang="en-US" sz="2000" b="1" i="0" u="none" strike="noStrike" kern="0" cap="none" spc="0" normalizeH="0" baseline="0" noProof="0" dirty="0">
              <a:ln>
                <a:noFill/>
              </a:ln>
              <a:solidFill>
                <a:sysClr val="windowText" lastClr="000000"/>
              </a:solidFill>
              <a:effectLst/>
              <a:uLnTx/>
              <a:uFillTx/>
            </a:endParaRPr>
          </a:p>
        </p:txBody>
      </p:sp>
      <p:sp>
        <p:nvSpPr>
          <p:cNvPr id="24" name="TextBox 23"/>
          <p:cNvSpPr txBox="1"/>
          <p:nvPr/>
        </p:nvSpPr>
        <p:spPr>
          <a:xfrm rot="961772">
            <a:off x="1367682" y="1471272"/>
            <a:ext cx="52290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5m</a:t>
            </a:r>
            <a:endParaRPr kumimoji="0" lang="en-US" sz="2000" b="1" i="0" u="none" strike="noStrike" kern="0" cap="none" spc="0" normalizeH="0" baseline="0" noProof="0" dirty="0">
              <a:ln>
                <a:noFill/>
              </a:ln>
              <a:solidFill>
                <a:sysClr val="windowText" lastClr="000000"/>
              </a:solidFill>
              <a:effectLst/>
              <a:uLnTx/>
              <a:uFillTx/>
            </a:endParaRPr>
          </a:p>
        </p:txBody>
      </p:sp>
      <p:pic>
        <p:nvPicPr>
          <p:cNvPr id="26" name="Picture 2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24802" y="4533414"/>
            <a:ext cx="672352" cy="1030784"/>
          </a:xfrm>
          <a:prstGeom prst="rect">
            <a:avLst/>
          </a:prstGeom>
        </p:spPr>
      </p:pic>
      <p:sp>
        <p:nvSpPr>
          <p:cNvPr id="41" name="Oval 40"/>
          <p:cNvSpPr/>
          <p:nvPr/>
        </p:nvSpPr>
        <p:spPr>
          <a:xfrm>
            <a:off x="4251688" y="3569488"/>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2" name="Oval 41"/>
          <p:cNvSpPr/>
          <p:nvPr/>
        </p:nvSpPr>
        <p:spPr>
          <a:xfrm>
            <a:off x="4251687" y="1875646"/>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3" name="Oval 42"/>
          <p:cNvSpPr/>
          <p:nvPr/>
        </p:nvSpPr>
        <p:spPr>
          <a:xfrm>
            <a:off x="4251687" y="5310011"/>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45" name="Straight Connector 44"/>
          <p:cNvCxnSpPr>
            <a:stCxn id="5" idx="6"/>
            <a:endCxn id="42" idx="2"/>
          </p:cNvCxnSpPr>
          <p:nvPr/>
        </p:nvCxnSpPr>
        <p:spPr>
          <a:xfrm>
            <a:off x="2649072" y="999564"/>
            <a:ext cx="1602615" cy="1158471"/>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a:stCxn id="5" idx="6"/>
            <a:endCxn id="41" idx="2"/>
          </p:cNvCxnSpPr>
          <p:nvPr/>
        </p:nvCxnSpPr>
        <p:spPr>
          <a:xfrm>
            <a:off x="2649072" y="999564"/>
            <a:ext cx="1602616" cy="2852313"/>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a:stCxn id="4" idx="5"/>
            <a:endCxn id="42" idx="3"/>
          </p:cNvCxnSpPr>
          <p:nvPr/>
        </p:nvCxnSpPr>
        <p:spPr>
          <a:xfrm>
            <a:off x="2566361" y="2212253"/>
            <a:ext cx="1768036" cy="145460"/>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a:stCxn id="4" idx="5"/>
            <a:endCxn id="43" idx="2"/>
          </p:cNvCxnSpPr>
          <p:nvPr/>
        </p:nvCxnSpPr>
        <p:spPr>
          <a:xfrm>
            <a:off x="2566361" y="2212253"/>
            <a:ext cx="1685326" cy="3380147"/>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a:stCxn id="6" idx="6"/>
            <a:endCxn id="41" idx="2"/>
          </p:cNvCxnSpPr>
          <p:nvPr/>
        </p:nvCxnSpPr>
        <p:spPr>
          <a:xfrm>
            <a:off x="2649070" y="3025586"/>
            <a:ext cx="1602618" cy="826291"/>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a:stCxn id="42" idx="5"/>
            <a:endCxn id="8" idx="0"/>
          </p:cNvCxnSpPr>
          <p:nvPr/>
        </p:nvCxnSpPr>
        <p:spPr>
          <a:xfrm>
            <a:off x="4733754" y="2357713"/>
            <a:ext cx="1900130" cy="1610924"/>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a:stCxn id="7" idx="1"/>
            <a:endCxn id="43" idx="6"/>
          </p:cNvCxnSpPr>
          <p:nvPr/>
        </p:nvCxnSpPr>
        <p:spPr>
          <a:xfrm flipH="1">
            <a:off x="4816464" y="5064358"/>
            <a:ext cx="1617740" cy="528042"/>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a:stCxn id="8" idx="1"/>
            <a:endCxn id="41" idx="6"/>
          </p:cNvCxnSpPr>
          <p:nvPr/>
        </p:nvCxnSpPr>
        <p:spPr>
          <a:xfrm flipH="1" flipV="1">
            <a:off x="4816465" y="3851877"/>
            <a:ext cx="1617740" cy="199470"/>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67" name="Oval 66"/>
          <p:cNvSpPr/>
          <p:nvPr/>
        </p:nvSpPr>
        <p:spPr>
          <a:xfrm>
            <a:off x="4480714" y="2707187"/>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8" name="Oval 67"/>
          <p:cNvSpPr/>
          <p:nvPr/>
        </p:nvSpPr>
        <p:spPr>
          <a:xfrm>
            <a:off x="4480714" y="3184283"/>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9" name="Oval 68"/>
          <p:cNvSpPr/>
          <p:nvPr/>
        </p:nvSpPr>
        <p:spPr>
          <a:xfrm>
            <a:off x="4483130" y="2934872"/>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6" name="Oval 75"/>
          <p:cNvSpPr/>
          <p:nvPr/>
        </p:nvSpPr>
        <p:spPr>
          <a:xfrm>
            <a:off x="4483058" y="4428219"/>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7" name="Oval 76"/>
          <p:cNvSpPr/>
          <p:nvPr/>
        </p:nvSpPr>
        <p:spPr>
          <a:xfrm>
            <a:off x="4483058" y="4905315"/>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8" name="Oval 77"/>
          <p:cNvSpPr/>
          <p:nvPr/>
        </p:nvSpPr>
        <p:spPr>
          <a:xfrm>
            <a:off x="4485474" y="4655904"/>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cxnSp>
        <p:nvCxnSpPr>
          <p:cNvPr id="82" name="Straight Connector 81"/>
          <p:cNvCxnSpPr>
            <a:stCxn id="9" idx="1"/>
            <a:endCxn id="43" idx="6"/>
          </p:cNvCxnSpPr>
          <p:nvPr/>
        </p:nvCxnSpPr>
        <p:spPr>
          <a:xfrm flipH="1" flipV="1">
            <a:off x="4816464" y="5592400"/>
            <a:ext cx="1617739" cy="323604"/>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a:stCxn id="9" idx="1"/>
            <a:endCxn id="41" idx="6"/>
          </p:cNvCxnSpPr>
          <p:nvPr/>
        </p:nvCxnSpPr>
        <p:spPr>
          <a:xfrm flipH="1" flipV="1">
            <a:off x="4816465" y="3851877"/>
            <a:ext cx="1617738" cy="2064127"/>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8146634" y="4189420"/>
            <a:ext cx="336952"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rPr>
              <a:t>T</a:t>
            </a:r>
            <a:endParaRPr kumimoji="0" lang="en-US" sz="2400" b="1" i="0" u="none" strike="noStrike" kern="0" cap="none" spc="0" normalizeH="0" baseline="0" noProof="0" dirty="0">
              <a:ln>
                <a:noFill/>
              </a:ln>
              <a:solidFill>
                <a:srgbClr val="FF0000"/>
              </a:solidFill>
              <a:effectLst/>
              <a:uLnTx/>
              <a:uFillTx/>
            </a:endParaRPr>
          </a:p>
        </p:txBody>
      </p:sp>
      <p:sp>
        <p:nvSpPr>
          <p:cNvPr id="44" name="TextBox 43"/>
          <p:cNvSpPr txBox="1"/>
          <p:nvPr/>
        </p:nvSpPr>
        <p:spPr>
          <a:xfrm>
            <a:off x="623429" y="945190"/>
            <a:ext cx="330540"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rPr>
              <a:t>S</a:t>
            </a:r>
            <a:endParaRPr kumimoji="0" lang="en-US" sz="2400" b="1" i="0" u="none" strike="noStrike" kern="0" cap="none" spc="0" normalizeH="0" baseline="0" noProof="0" dirty="0">
              <a:ln>
                <a:noFill/>
              </a:ln>
              <a:solidFill>
                <a:srgbClr val="FF0000"/>
              </a:solidFill>
              <a:effectLst/>
              <a:uLnTx/>
              <a:uFillTx/>
            </a:endParaRPr>
          </a:p>
        </p:txBody>
      </p:sp>
      <p:sp>
        <p:nvSpPr>
          <p:cNvPr id="10" name="Slide Number Placeholder 9"/>
          <p:cNvSpPr>
            <a:spLocks noGrp="1"/>
          </p:cNvSpPr>
          <p:nvPr>
            <p:ph type="sldNum" sz="quarter" idx="12"/>
          </p:nvPr>
        </p:nvSpPr>
        <p:spPr/>
        <p:txBody>
          <a:bodyPr/>
          <a:lstStyle/>
          <a:p>
            <a:fld id="{0E8E0603-4C39-4EF1-A0FE-816FABFA11C3}" type="slidenum">
              <a:rPr lang="en-US" smtClean="0"/>
              <a:t>52</a:t>
            </a:fld>
            <a:endParaRPr lang="en-US"/>
          </a:p>
        </p:txBody>
      </p:sp>
    </p:spTree>
    <p:extLst>
      <p:ext uri="{BB962C8B-B14F-4D97-AF65-F5344CB8AC3E}">
        <p14:creationId xmlns:p14="http://schemas.microsoft.com/office/powerpoint/2010/main" val="126786191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0" name="Straight Arrow Connector 19"/>
          <p:cNvCxnSpPr>
            <a:endCxn id="6" idx="2"/>
          </p:cNvCxnSpPr>
          <p:nvPr/>
        </p:nvCxnSpPr>
        <p:spPr>
          <a:xfrm>
            <a:off x="820271" y="2012574"/>
            <a:ext cx="1264022" cy="101301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endCxn id="4" idx="2"/>
          </p:cNvCxnSpPr>
          <p:nvPr/>
        </p:nvCxnSpPr>
        <p:spPr>
          <a:xfrm>
            <a:off x="995082" y="1730186"/>
            <a:ext cx="1089212" cy="28238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endCxn id="5" idx="2"/>
          </p:cNvCxnSpPr>
          <p:nvPr/>
        </p:nvCxnSpPr>
        <p:spPr>
          <a:xfrm flipV="1">
            <a:off x="995082" y="999564"/>
            <a:ext cx="1089213" cy="50650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 name="Oval 3"/>
          <p:cNvSpPr/>
          <p:nvPr/>
        </p:nvSpPr>
        <p:spPr>
          <a:xfrm>
            <a:off x="2084294" y="1730186"/>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 name="Oval 4"/>
          <p:cNvSpPr/>
          <p:nvPr/>
        </p:nvSpPr>
        <p:spPr>
          <a:xfrm>
            <a:off x="2084295" y="717175"/>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 name="Oval 5"/>
          <p:cNvSpPr/>
          <p:nvPr/>
        </p:nvSpPr>
        <p:spPr>
          <a:xfrm>
            <a:off x="2084293" y="2743197"/>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 name="Oval 6"/>
          <p:cNvSpPr/>
          <p:nvPr/>
        </p:nvSpPr>
        <p:spPr>
          <a:xfrm>
            <a:off x="6351494" y="4981648"/>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 name="Oval 7"/>
          <p:cNvSpPr/>
          <p:nvPr/>
        </p:nvSpPr>
        <p:spPr>
          <a:xfrm>
            <a:off x="6351495" y="3968637"/>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 name="Oval 8"/>
          <p:cNvSpPr/>
          <p:nvPr/>
        </p:nvSpPr>
        <p:spPr>
          <a:xfrm>
            <a:off x="6351493" y="5833294"/>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1" y="1264178"/>
            <a:ext cx="672352" cy="1030784"/>
          </a:xfrm>
          <a:prstGeom prst="rect">
            <a:avLst/>
          </a:prstGeom>
        </p:spPr>
      </p:pic>
      <p:sp>
        <p:nvSpPr>
          <p:cNvPr id="23" name="TextBox 22"/>
          <p:cNvSpPr txBox="1"/>
          <p:nvPr/>
        </p:nvSpPr>
        <p:spPr>
          <a:xfrm rot="20062456">
            <a:off x="1208906" y="837957"/>
            <a:ext cx="649537"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20m</a:t>
            </a:r>
            <a:endParaRPr kumimoji="0" lang="en-US" sz="2000" b="1" i="0" u="none" strike="noStrike" kern="0" cap="none" spc="0" normalizeH="0" baseline="0" noProof="0" dirty="0">
              <a:ln>
                <a:noFill/>
              </a:ln>
              <a:solidFill>
                <a:sysClr val="windowText" lastClr="000000"/>
              </a:solidFill>
              <a:effectLst/>
              <a:uLnTx/>
              <a:uFillTx/>
            </a:endParaRPr>
          </a:p>
        </p:txBody>
      </p:sp>
      <p:sp>
        <p:nvSpPr>
          <p:cNvPr id="24" name="TextBox 23"/>
          <p:cNvSpPr txBox="1"/>
          <p:nvPr/>
        </p:nvSpPr>
        <p:spPr>
          <a:xfrm rot="961772">
            <a:off x="1367682" y="1471272"/>
            <a:ext cx="52290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5m</a:t>
            </a:r>
            <a:endParaRPr kumimoji="0" lang="en-US" sz="2000" b="1" i="0" u="none" strike="noStrike" kern="0" cap="none" spc="0" normalizeH="0" baseline="0" noProof="0" dirty="0">
              <a:ln>
                <a:noFill/>
              </a:ln>
              <a:solidFill>
                <a:sysClr val="windowText" lastClr="000000"/>
              </a:solidFill>
              <a:effectLst/>
              <a:uLnTx/>
              <a:uFillTx/>
            </a:endParaRPr>
          </a:p>
        </p:txBody>
      </p:sp>
      <p:sp>
        <p:nvSpPr>
          <p:cNvPr id="25" name="TextBox 24"/>
          <p:cNvSpPr txBox="1"/>
          <p:nvPr/>
        </p:nvSpPr>
        <p:spPr>
          <a:xfrm rot="2390636">
            <a:off x="1367957" y="2187858"/>
            <a:ext cx="65274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15m</a:t>
            </a:r>
            <a:endParaRPr kumimoji="0" lang="en-US" sz="2000" b="1" i="0" u="none" strike="noStrike" kern="0" cap="none" spc="0" normalizeH="0" baseline="0" noProof="0" dirty="0">
              <a:ln>
                <a:noFill/>
              </a:ln>
              <a:solidFill>
                <a:sysClr val="windowText" lastClr="000000"/>
              </a:solidFill>
              <a:effectLst/>
              <a:uLnTx/>
              <a:uFillTx/>
            </a:endParaRPr>
          </a:p>
        </p:txBody>
      </p:sp>
      <p:pic>
        <p:nvPicPr>
          <p:cNvPr id="26" name="Picture 2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24802" y="4533414"/>
            <a:ext cx="672352" cy="1030784"/>
          </a:xfrm>
          <a:prstGeom prst="rect">
            <a:avLst/>
          </a:prstGeom>
        </p:spPr>
      </p:pic>
      <p:sp>
        <p:nvSpPr>
          <p:cNvPr id="41" name="Oval 40"/>
          <p:cNvSpPr/>
          <p:nvPr/>
        </p:nvSpPr>
        <p:spPr>
          <a:xfrm>
            <a:off x="4251688" y="3569488"/>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2" name="Oval 41"/>
          <p:cNvSpPr/>
          <p:nvPr/>
        </p:nvSpPr>
        <p:spPr>
          <a:xfrm>
            <a:off x="4251687" y="1875646"/>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3" name="Oval 42"/>
          <p:cNvSpPr/>
          <p:nvPr/>
        </p:nvSpPr>
        <p:spPr>
          <a:xfrm>
            <a:off x="4251687" y="5310011"/>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45" name="Straight Connector 44"/>
          <p:cNvCxnSpPr>
            <a:stCxn id="5" idx="6"/>
            <a:endCxn id="42" idx="2"/>
          </p:cNvCxnSpPr>
          <p:nvPr/>
        </p:nvCxnSpPr>
        <p:spPr>
          <a:xfrm>
            <a:off x="2649072" y="999564"/>
            <a:ext cx="1602615" cy="1158471"/>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a:stCxn id="5" idx="6"/>
            <a:endCxn id="41" idx="2"/>
          </p:cNvCxnSpPr>
          <p:nvPr/>
        </p:nvCxnSpPr>
        <p:spPr>
          <a:xfrm>
            <a:off x="2649072" y="999564"/>
            <a:ext cx="1602616" cy="2852313"/>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a:stCxn id="4" idx="5"/>
            <a:endCxn id="42" idx="3"/>
          </p:cNvCxnSpPr>
          <p:nvPr/>
        </p:nvCxnSpPr>
        <p:spPr>
          <a:xfrm>
            <a:off x="2566361" y="2212253"/>
            <a:ext cx="1768036" cy="145460"/>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a:stCxn id="4" idx="5"/>
            <a:endCxn id="43" idx="2"/>
          </p:cNvCxnSpPr>
          <p:nvPr/>
        </p:nvCxnSpPr>
        <p:spPr>
          <a:xfrm>
            <a:off x="2566361" y="2212253"/>
            <a:ext cx="1685326" cy="3380147"/>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a:stCxn id="6" idx="6"/>
            <a:endCxn id="41" idx="2"/>
          </p:cNvCxnSpPr>
          <p:nvPr/>
        </p:nvCxnSpPr>
        <p:spPr>
          <a:xfrm>
            <a:off x="2649070" y="3025586"/>
            <a:ext cx="1602618" cy="826291"/>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a:stCxn id="42" idx="5"/>
            <a:endCxn id="8" idx="0"/>
          </p:cNvCxnSpPr>
          <p:nvPr/>
        </p:nvCxnSpPr>
        <p:spPr>
          <a:xfrm>
            <a:off x="4733754" y="2357713"/>
            <a:ext cx="1900130" cy="1610924"/>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a:stCxn id="7" idx="1"/>
            <a:endCxn id="43" idx="6"/>
          </p:cNvCxnSpPr>
          <p:nvPr/>
        </p:nvCxnSpPr>
        <p:spPr>
          <a:xfrm flipH="1">
            <a:off x="4816464" y="5064358"/>
            <a:ext cx="1617740" cy="528042"/>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a:stCxn id="8" idx="1"/>
            <a:endCxn id="41" idx="6"/>
          </p:cNvCxnSpPr>
          <p:nvPr/>
        </p:nvCxnSpPr>
        <p:spPr>
          <a:xfrm flipH="1" flipV="1">
            <a:off x="4816465" y="3851877"/>
            <a:ext cx="1617740" cy="199470"/>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67" name="Oval 66"/>
          <p:cNvSpPr/>
          <p:nvPr/>
        </p:nvSpPr>
        <p:spPr>
          <a:xfrm>
            <a:off x="4480714" y="2707187"/>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8" name="Oval 67"/>
          <p:cNvSpPr/>
          <p:nvPr/>
        </p:nvSpPr>
        <p:spPr>
          <a:xfrm>
            <a:off x="4480714" y="3184283"/>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9" name="Oval 68"/>
          <p:cNvSpPr/>
          <p:nvPr/>
        </p:nvSpPr>
        <p:spPr>
          <a:xfrm>
            <a:off x="4483130" y="2934872"/>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6" name="Oval 75"/>
          <p:cNvSpPr/>
          <p:nvPr/>
        </p:nvSpPr>
        <p:spPr>
          <a:xfrm>
            <a:off x="4483058" y="4428219"/>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7" name="Oval 76"/>
          <p:cNvSpPr/>
          <p:nvPr/>
        </p:nvSpPr>
        <p:spPr>
          <a:xfrm>
            <a:off x="4483058" y="4905315"/>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8" name="Oval 77"/>
          <p:cNvSpPr/>
          <p:nvPr/>
        </p:nvSpPr>
        <p:spPr>
          <a:xfrm>
            <a:off x="4485474" y="4655904"/>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cxnSp>
        <p:nvCxnSpPr>
          <p:cNvPr id="82" name="Straight Connector 81"/>
          <p:cNvCxnSpPr>
            <a:stCxn id="9" idx="1"/>
            <a:endCxn id="43" idx="6"/>
          </p:cNvCxnSpPr>
          <p:nvPr/>
        </p:nvCxnSpPr>
        <p:spPr>
          <a:xfrm flipH="1" flipV="1">
            <a:off x="4816464" y="5592400"/>
            <a:ext cx="1617739" cy="323604"/>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a:stCxn id="9" idx="1"/>
            <a:endCxn id="41" idx="6"/>
          </p:cNvCxnSpPr>
          <p:nvPr/>
        </p:nvCxnSpPr>
        <p:spPr>
          <a:xfrm flipH="1" flipV="1">
            <a:off x="4816465" y="3851877"/>
            <a:ext cx="1617738" cy="2064127"/>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8146634" y="4189420"/>
            <a:ext cx="336952"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rPr>
              <a:t>T</a:t>
            </a:r>
            <a:endParaRPr kumimoji="0" lang="en-US" sz="2400" b="1" i="0" u="none" strike="noStrike" kern="0" cap="none" spc="0" normalizeH="0" baseline="0" noProof="0" dirty="0">
              <a:ln>
                <a:noFill/>
              </a:ln>
              <a:solidFill>
                <a:srgbClr val="FF0000"/>
              </a:solidFill>
              <a:effectLst/>
              <a:uLnTx/>
              <a:uFillTx/>
            </a:endParaRPr>
          </a:p>
        </p:txBody>
      </p:sp>
      <p:sp>
        <p:nvSpPr>
          <p:cNvPr id="44" name="TextBox 43"/>
          <p:cNvSpPr txBox="1"/>
          <p:nvPr/>
        </p:nvSpPr>
        <p:spPr>
          <a:xfrm>
            <a:off x="623429" y="945190"/>
            <a:ext cx="330540"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rPr>
              <a:t>S</a:t>
            </a:r>
            <a:endParaRPr kumimoji="0" lang="en-US" sz="2400" b="1" i="0" u="none" strike="noStrike" kern="0" cap="none" spc="0" normalizeH="0" baseline="0" noProof="0" dirty="0">
              <a:ln>
                <a:noFill/>
              </a:ln>
              <a:solidFill>
                <a:srgbClr val="FF0000"/>
              </a:solidFill>
              <a:effectLst/>
              <a:uLnTx/>
              <a:uFillTx/>
            </a:endParaRPr>
          </a:p>
        </p:txBody>
      </p:sp>
      <p:sp>
        <p:nvSpPr>
          <p:cNvPr id="10" name="Slide Number Placeholder 9"/>
          <p:cNvSpPr>
            <a:spLocks noGrp="1"/>
          </p:cNvSpPr>
          <p:nvPr>
            <p:ph type="sldNum" sz="quarter" idx="12"/>
          </p:nvPr>
        </p:nvSpPr>
        <p:spPr/>
        <p:txBody>
          <a:bodyPr/>
          <a:lstStyle/>
          <a:p>
            <a:fld id="{0E8E0603-4C39-4EF1-A0FE-816FABFA11C3}" type="slidenum">
              <a:rPr lang="en-US" smtClean="0"/>
              <a:t>53</a:t>
            </a:fld>
            <a:endParaRPr lang="en-US"/>
          </a:p>
        </p:txBody>
      </p:sp>
    </p:spTree>
    <p:extLst>
      <p:ext uri="{BB962C8B-B14F-4D97-AF65-F5344CB8AC3E}">
        <p14:creationId xmlns:p14="http://schemas.microsoft.com/office/powerpoint/2010/main" val="226084897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Straight Arrow Connector 26"/>
          <p:cNvCxnSpPr>
            <a:endCxn id="8" idx="6"/>
          </p:cNvCxnSpPr>
          <p:nvPr/>
        </p:nvCxnSpPr>
        <p:spPr>
          <a:xfrm flipH="1" flipV="1">
            <a:off x="6916272" y="4251026"/>
            <a:ext cx="1111622" cy="53788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endCxn id="6" idx="2"/>
          </p:cNvCxnSpPr>
          <p:nvPr/>
        </p:nvCxnSpPr>
        <p:spPr>
          <a:xfrm>
            <a:off x="820271" y="2012574"/>
            <a:ext cx="1264022" cy="101301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endCxn id="4" idx="2"/>
          </p:cNvCxnSpPr>
          <p:nvPr/>
        </p:nvCxnSpPr>
        <p:spPr>
          <a:xfrm>
            <a:off x="995082" y="1730186"/>
            <a:ext cx="1089212" cy="28238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endCxn id="5" idx="2"/>
          </p:cNvCxnSpPr>
          <p:nvPr/>
        </p:nvCxnSpPr>
        <p:spPr>
          <a:xfrm flipV="1">
            <a:off x="995082" y="999564"/>
            <a:ext cx="1089213" cy="50650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 name="Oval 3"/>
          <p:cNvSpPr/>
          <p:nvPr/>
        </p:nvSpPr>
        <p:spPr>
          <a:xfrm>
            <a:off x="2084294" y="1730186"/>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 name="Oval 4"/>
          <p:cNvSpPr/>
          <p:nvPr/>
        </p:nvSpPr>
        <p:spPr>
          <a:xfrm>
            <a:off x="2084295" y="717175"/>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 name="Oval 5"/>
          <p:cNvSpPr/>
          <p:nvPr/>
        </p:nvSpPr>
        <p:spPr>
          <a:xfrm>
            <a:off x="2084293" y="2743197"/>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 name="Oval 6"/>
          <p:cNvSpPr/>
          <p:nvPr/>
        </p:nvSpPr>
        <p:spPr>
          <a:xfrm>
            <a:off x="6351494" y="4981648"/>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 name="Oval 7"/>
          <p:cNvSpPr/>
          <p:nvPr/>
        </p:nvSpPr>
        <p:spPr>
          <a:xfrm>
            <a:off x="6351495" y="3968637"/>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 name="Oval 8"/>
          <p:cNvSpPr/>
          <p:nvPr/>
        </p:nvSpPr>
        <p:spPr>
          <a:xfrm>
            <a:off x="6351493" y="5833294"/>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1" y="1264178"/>
            <a:ext cx="672352" cy="1030784"/>
          </a:xfrm>
          <a:prstGeom prst="rect">
            <a:avLst/>
          </a:prstGeom>
        </p:spPr>
      </p:pic>
      <p:sp>
        <p:nvSpPr>
          <p:cNvPr id="23" name="TextBox 22"/>
          <p:cNvSpPr txBox="1"/>
          <p:nvPr/>
        </p:nvSpPr>
        <p:spPr>
          <a:xfrm rot="20062456">
            <a:off x="1208906" y="837957"/>
            <a:ext cx="649537"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20m</a:t>
            </a:r>
            <a:endParaRPr kumimoji="0" lang="en-US" sz="2000" b="1" i="0" u="none" strike="noStrike" kern="0" cap="none" spc="0" normalizeH="0" baseline="0" noProof="0" dirty="0">
              <a:ln>
                <a:noFill/>
              </a:ln>
              <a:solidFill>
                <a:sysClr val="windowText" lastClr="000000"/>
              </a:solidFill>
              <a:effectLst/>
              <a:uLnTx/>
              <a:uFillTx/>
            </a:endParaRPr>
          </a:p>
        </p:txBody>
      </p:sp>
      <p:sp>
        <p:nvSpPr>
          <p:cNvPr id="24" name="TextBox 23"/>
          <p:cNvSpPr txBox="1"/>
          <p:nvPr/>
        </p:nvSpPr>
        <p:spPr>
          <a:xfrm rot="961772">
            <a:off x="1367682" y="1471272"/>
            <a:ext cx="52290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5m</a:t>
            </a:r>
            <a:endParaRPr kumimoji="0" lang="en-US" sz="2000" b="1" i="0" u="none" strike="noStrike" kern="0" cap="none" spc="0" normalizeH="0" baseline="0" noProof="0" dirty="0">
              <a:ln>
                <a:noFill/>
              </a:ln>
              <a:solidFill>
                <a:sysClr val="windowText" lastClr="000000"/>
              </a:solidFill>
              <a:effectLst/>
              <a:uLnTx/>
              <a:uFillTx/>
            </a:endParaRPr>
          </a:p>
        </p:txBody>
      </p:sp>
      <p:sp>
        <p:nvSpPr>
          <p:cNvPr id="25" name="TextBox 24"/>
          <p:cNvSpPr txBox="1"/>
          <p:nvPr/>
        </p:nvSpPr>
        <p:spPr>
          <a:xfrm rot="2390636">
            <a:off x="1367957" y="2187858"/>
            <a:ext cx="65274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15m</a:t>
            </a:r>
            <a:endParaRPr kumimoji="0" lang="en-US" sz="2000" b="1" i="0" u="none" strike="noStrike" kern="0" cap="none" spc="0" normalizeH="0" baseline="0" noProof="0" dirty="0">
              <a:ln>
                <a:noFill/>
              </a:ln>
              <a:solidFill>
                <a:sysClr val="windowText" lastClr="000000"/>
              </a:solidFill>
              <a:effectLst/>
              <a:uLnTx/>
              <a:uFillTx/>
            </a:endParaRPr>
          </a:p>
        </p:txBody>
      </p:sp>
      <p:pic>
        <p:nvPicPr>
          <p:cNvPr id="26" name="Picture 2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24802" y="4533414"/>
            <a:ext cx="672352" cy="1030784"/>
          </a:xfrm>
          <a:prstGeom prst="rect">
            <a:avLst/>
          </a:prstGeom>
        </p:spPr>
      </p:pic>
      <p:sp>
        <p:nvSpPr>
          <p:cNvPr id="38" name="TextBox 37"/>
          <p:cNvSpPr txBox="1"/>
          <p:nvPr/>
        </p:nvSpPr>
        <p:spPr>
          <a:xfrm rot="2302758">
            <a:off x="7321466" y="4155763"/>
            <a:ext cx="65274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20m</a:t>
            </a:r>
          </a:p>
        </p:txBody>
      </p:sp>
      <p:sp>
        <p:nvSpPr>
          <p:cNvPr id="41" name="Oval 40"/>
          <p:cNvSpPr/>
          <p:nvPr/>
        </p:nvSpPr>
        <p:spPr>
          <a:xfrm>
            <a:off x="4251688" y="3569488"/>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2" name="Oval 41"/>
          <p:cNvSpPr/>
          <p:nvPr/>
        </p:nvSpPr>
        <p:spPr>
          <a:xfrm>
            <a:off x="4251687" y="1875646"/>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3" name="Oval 42"/>
          <p:cNvSpPr/>
          <p:nvPr/>
        </p:nvSpPr>
        <p:spPr>
          <a:xfrm>
            <a:off x="4251687" y="5310011"/>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45" name="Straight Connector 44"/>
          <p:cNvCxnSpPr>
            <a:stCxn id="5" idx="6"/>
            <a:endCxn id="42" idx="2"/>
          </p:cNvCxnSpPr>
          <p:nvPr/>
        </p:nvCxnSpPr>
        <p:spPr>
          <a:xfrm>
            <a:off x="2649072" y="999564"/>
            <a:ext cx="1602615" cy="1158471"/>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a:stCxn id="5" idx="6"/>
            <a:endCxn id="41" idx="2"/>
          </p:cNvCxnSpPr>
          <p:nvPr/>
        </p:nvCxnSpPr>
        <p:spPr>
          <a:xfrm>
            <a:off x="2649072" y="999564"/>
            <a:ext cx="1602616" cy="2852313"/>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a:stCxn id="4" idx="5"/>
            <a:endCxn id="42" idx="3"/>
          </p:cNvCxnSpPr>
          <p:nvPr/>
        </p:nvCxnSpPr>
        <p:spPr>
          <a:xfrm>
            <a:off x="2566361" y="2212253"/>
            <a:ext cx="1768036" cy="145460"/>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a:stCxn id="4" idx="5"/>
            <a:endCxn id="43" idx="2"/>
          </p:cNvCxnSpPr>
          <p:nvPr/>
        </p:nvCxnSpPr>
        <p:spPr>
          <a:xfrm>
            <a:off x="2566361" y="2212253"/>
            <a:ext cx="1685326" cy="3380147"/>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a:stCxn id="6" idx="6"/>
            <a:endCxn id="41" idx="2"/>
          </p:cNvCxnSpPr>
          <p:nvPr/>
        </p:nvCxnSpPr>
        <p:spPr>
          <a:xfrm>
            <a:off x="2649070" y="3025586"/>
            <a:ext cx="1602618" cy="826291"/>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a:stCxn id="42" idx="5"/>
            <a:endCxn id="8" idx="0"/>
          </p:cNvCxnSpPr>
          <p:nvPr/>
        </p:nvCxnSpPr>
        <p:spPr>
          <a:xfrm>
            <a:off x="4733754" y="2357713"/>
            <a:ext cx="1900130" cy="1610924"/>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a:stCxn id="7" idx="1"/>
            <a:endCxn id="43" idx="6"/>
          </p:cNvCxnSpPr>
          <p:nvPr/>
        </p:nvCxnSpPr>
        <p:spPr>
          <a:xfrm flipH="1">
            <a:off x="4816464" y="5064358"/>
            <a:ext cx="1617740" cy="528042"/>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a:stCxn id="8" idx="1"/>
            <a:endCxn id="41" idx="6"/>
          </p:cNvCxnSpPr>
          <p:nvPr/>
        </p:nvCxnSpPr>
        <p:spPr>
          <a:xfrm flipH="1" flipV="1">
            <a:off x="4816465" y="3851877"/>
            <a:ext cx="1617740" cy="199470"/>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67" name="Oval 66"/>
          <p:cNvSpPr/>
          <p:nvPr/>
        </p:nvSpPr>
        <p:spPr>
          <a:xfrm>
            <a:off x="4480714" y="2707187"/>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8" name="Oval 67"/>
          <p:cNvSpPr/>
          <p:nvPr/>
        </p:nvSpPr>
        <p:spPr>
          <a:xfrm>
            <a:off x="4480714" y="3184283"/>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9" name="Oval 68"/>
          <p:cNvSpPr/>
          <p:nvPr/>
        </p:nvSpPr>
        <p:spPr>
          <a:xfrm>
            <a:off x="4483130" y="2934872"/>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6" name="Oval 75"/>
          <p:cNvSpPr/>
          <p:nvPr/>
        </p:nvSpPr>
        <p:spPr>
          <a:xfrm>
            <a:off x="4483058" y="4428219"/>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7" name="Oval 76"/>
          <p:cNvSpPr/>
          <p:nvPr/>
        </p:nvSpPr>
        <p:spPr>
          <a:xfrm>
            <a:off x="4483058" y="4905315"/>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8" name="Oval 77"/>
          <p:cNvSpPr/>
          <p:nvPr/>
        </p:nvSpPr>
        <p:spPr>
          <a:xfrm>
            <a:off x="4485474" y="4655904"/>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cxnSp>
        <p:nvCxnSpPr>
          <p:cNvPr id="82" name="Straight Connector 81"/>
          <p:cNvCxnSpPr>
            <a:stCxn id="9" idx="1"/>
            <a:endCxn id="43" idx="6"/>
          </p:cNvCxnSpPr>
          <p:nvPr/>
        </p:nvCxnSpPr>
        <p:spPr>
          <a:xfrm flipH="1" flipV="1">
            <a:off x="4816464" y="5592400"/>
            <a:ext cx="1617739" cy="323604"/>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a:stCxn id="9" idx="1"/>
            <a:endCxn id="41" idx="6"/>
          </p:cNvCxnSpPr>
          <p:nvPr/>
        </p:nvCxnSpPr>
        <p:spPr>
          <a:xfrm flipH="1" flipV="1">
            <a:off x="4816465" y="3851877"/>
            <a:ext cx="1617738" cy="2064127"/>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8146634" y="4189420"/>
            <a:ext cx="336952"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rPr>
              <a:t>T</a:t>
            </a:r>
            <a:endParaRPr kumimoji="0" lang="en-US" sz="2400" b="1" i="0" u="none" strike="noStrike" kern="0" cap="none" spc="0" normalizeH="0" baseline="0" noProof="0" dirty="0">
              <a:ln>
                <a:noFill/>
              </a:ln>
              <a:solidFill>
                <a:srgbClr val="FF0000"/>
              </a:solidFill>
              <a:effectLst/>
              <a:uLnTx/>
              <a:uFillTx/>
            </a:endParaRPr>
          </a:p>
        </p:txBody>
      </p:sp>
      <p:sp>
        <p:nvSpPr>
          <p:cNvPr id="44" name="TextBox 43"/>
          <p:cNvSpPr txBox="1"/>
          <p:nvPr/>
        </p:nvSpPr>
        <p:spPr>
          <a:xfrm>
            <a:off x="623429" y="945190"/>
            <a:ext cx="330540"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rPr>
              <a:t>S</a:t>
            </a:r>
            <a:endParaRPr kumimoji="0" lang="en-US" sz="2400" b="1" i="0" u="none" strike="noStrike" kern="0" cap="none" spc="0" normalizeH="0" baseline="0" noProof="0" dirty="0">
              <a:ln>
                <a:noFill/>
              </a:ln>
              <a:solidFill>
                <a:srgbClr val="FF0000"/>
              </a:solidFill>
              <a:effectLst/>
              <a:uLnTx/>
              <a:uFillTx/>
            </a:endParaRPr>
          </a:p>
        </p:txBody>
      </p:sp>
      <p:sp>
        <p:nvSpPr>
          <p:cNvPr id="39" name="TextBox 38"/>
          <p:cNvSpPr txBox="1"/>
          <p:nvPr/>
        </p:nvSpPr>
        <p:spPr>
          <a:xfrm>
            <a:off x="4733754" y="717175"/>
            <a:ext cx="3752950"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Find all stations near end T</a:t>
            </a:r>
            <a:endParaRPr kumimoji="0" lang="en-US" sz="24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10" name="Slide Number Placeholder 9"/>
          <p:cNvSpPr>
            <a:spLocks noGrp="1"/>
          </p:cNvSpPr>
          <p:nvPr>
            <p:ph type="sldNum" sz="quarter" idx="12"/>
          </p:nvPr>
        </p:nvSpPr>
        <p:spPr/>
        <p:txBody>
          <a:bodyPr/>
          <a:lstStyle/>
          <a:p>
            <a:fld id="{0E8E0603-4C39-4EF1-A0FE-816FABFA11C3}" type="slidenum">
              <a:rPr lang="en-US" smtClean="0"/>
              <a:t>54</a:t>
            </a:fld>
            <a:endParaRPr lang="en-US"/>
          </a:p>
        </p:txBody>
      </p:sp>
    </p:spTree>
    <p:extLst>
      <p:ext uri="{BB962C8B-B14F-4D97-AF65-F5344CB8AC3E}">
        <p14:creationId xmlns:p14="http://schemas.microsoft.com/office/powerpoint/2010/main" val="370661231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2" name="Straight Arrow Connector 31"/>
          <p:cNvCxnSpPr>
            <a:endCxn id="7" idx="6"/>
          </p:cNvCxnSpPr>
          <p:nvPr/>
        </p:nvCxnSpPr>
        <p:spPr>
          <a:xfrm flipH="1">
            <a:off x="6916271" y="4974925"/>
            <a:ext cx="1111623" cy="28911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endCxn id="8" idx="6"/>
          </p:cNvCxnSpPr>
          <p:nvPr/>
        </p:nvCxnSpPr>
        <p:spPr>
          <a:xfrm flipH="1" flipV="1">
            <a:off x="6916272" y="4251026"/>
            <a:ext cx="1111622" cy="53788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endCxn id="6" idx="2"/>
          </p:cNvCxnSpPr>
          <p:nvPr/>
        </p:nvCxnSpPr>
        <p:spPr>
          <a:xfrm>
            <a:off x="820271" y="2012574"/>
            <a:ext cx="1264022" cy="101301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endCxn id="4" idx="2"/>
          </p:cNvCxnSpPr>
          <p:nvPr/>
        </p:nvCxnSpPr>
        <p:spPr>
          <a:xfrm>
            <a:off x="995082" y="1730186"/>
            <a:ext cx="1089212" cy="28238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endCxn id="5" idx="2"/>
          </p:cNvCxnSpPr>
          <p:nvPr/>
        </p:nvCxnSpPr>
        <p:spPr>
          <a:xfrm flipV="1">
            <a:off x="995082" y="999564"/>
            <a:ext cx="1089213" cy="50650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 name="Oval 3"/>
          <p:cNvSpPr/>
          <p:nvPr/>
        </p:nvSpPr>
        <p:spPr>
          <a:xfrm>
            <a:off x="2084294" y="1730186"/>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 name="Oval 4"/>
          <p:cNvSpPr/>
          <p:nvPr/>
        </p:nvSpPr>
        <p:spPr>
          <a:xfrm>
            <a:off x="2084295" y="717175"/>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 name="Oval 5"/>
          <p:cNvSpPr/>
          <p:nvPr/>
        </p:nvSpPr>
        <p:spPr>
          <a:xfrm>
            <a:off x="2084293" y="2743197"/>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 name="Oval 6"/>
          <p:cNvSpPr/>
          <p:nvPr/>
        </p:nvSpPr>
        <p:spPr>
          <a:xfrm>
            <a:off x="6351494" y="4981648"/>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 name="Oval 7"/>
          <p:cNvSpPr/>
          <p:nvPr/>
        </p:nvSpPr>
        <p:spPr>
          <a:xfrm>
            <a:off x="6351495" y="3968637"/>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 name="Oval 8"/>
          <p:cNvSpPr/>
          <p:nvPr/>
        </p:nvSpPr>
        <p:spPr>
          <a:xfrm>
            <a:off x="6351493" y="5833294"/>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1" y="1264178"/>
            <a:ext cx="672352" cy="1030784"/>
          </a:xfrm>
          <a:prstGeom prst="rect">
            <a:avLst/>
          </a:prstGeom>
        </p:spPr>
      </p:pic>
      <p:sp>
        <p:nvSpPr>
          <p:cNvPr id="23" name="TextBox 22"/>
          <p:cNvSpPr txBox="1"/>
          <p:nvPr/>
        </p:nvSpPr>
        <p:spPr>
          <a:xfrm rot="20062456">
            <a:off x="1208906" y="837957"/>
            <a:ext cx="649537"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20m</a:t>
            </a:r>
            <a:endParaRPr kumimoji="0" lang="en-US" sz="2000" b="1" i="0" u="none" strike="noStrike" kern="0" cap="none" spc="0" normalizeH="0" baseline="0" noProof="0" dirty="0">
              <a:ln>
                <a:noFill/>
              </a:ln>
              <a:solidFill>
                <a:sysClr val="windowText" lastClr="000000"/>
              </a:solidFill>
              <a:effectLst/>
              <a:uLnTx/>
              <a:uFillTx/>
            </a:endParaRPr>
          </a:p>
        </p:txBody>
      </p:sp>
      <p:sp>
        <p:nvSpPr>
          <p:cNvPr id="24" name="TextBox 23"/>
          <p:cNvSpPr txBox="1"/>
          <p:nvPr/>
        </p:nvSpPr>
        <p:spPr>
          <a:xfrm rot="961772">
            <a:off x="1367682" y="1471272"/>
            <a:ext cx="52290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5m</a:t>
            </a:r>
            <a:endParaRPr kumimoji="0" lang="en-US" sz="2000" b="1" i="0" u="none" strike="noStrike" kern="0" cap="none" spc="0" normalizeH="0" baseline="0" noProof="0" dirty="0">
              <a:ln>
                <a:noFill/>
              </a:ln>
              <a:solidFill>
                <a:sysClr val="windowText" lastClr="000000"/>
              </a:solidFill>
              <a:effectLst/>
              <a:uLnTx/>
              <a:uFillTx/>
            </a:endParaRPr>
          </a:p>
        </p:txBody>
      </p:sp>
      <p:sp>
        <p:nvSpPr>
          <p:cNvPr id="25" name="TextBox 24"/>
          <p:cNvSpPr txBox="1"/>
          <p:nvPr/>
        </p:nvSpPr>
        <p:spPr>
          <a:xfrm rot="2390636">
            <a:off x="1367957" y="2187858"/>
            <a:ext cx="65274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15m</a:t>
            </a:r>
            <a:endParaRPr kumimoji="0" lang="en-US" sz="2000" b="1" i="0" u="none" strike="noStrike" kern="0" cap="none" spc="0" normalizeH="0" baseline="0" noProof="0" dirty="0">
              <a:ln>
                <a:noFill/>
              </a:ln>
              <a:solidFill>
                <a:sysClr val="windowText" lastClr="000000"/>
              </a:solidFill>
              <a:effectLst/>
              <a:uLnTx/>
              <a:uFillTx/>
            </a:endParaRPr>
          </a:p>
        </p:txBody>
      </p:sp>
      <p:pic>
        <p:nvPicPr>
          <p:cNvPr id="26" name="Picture 2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24802" y="4533414"/>
            <a:ext cx="672352" cy="1030784"/>
          </a:xfrm>
          <a:prstGeom prst="rect">
            <a:avLst/>
          </a:prstGeom>
        </p:spPr>
      </p:pic>
      <p:sp>
        <p:nvSpPr>
          <p:cNvPr id="38" name="TextBox 37"/>
          <p:cNvSpPr txBox="1"/>
          <p:nvPr/>
        </p:nvSpPr>
        <p:spPr>
          <a:xfrm rot="2302758">
            <a:off x="7321466" y="4155763"/>
            <a:ext cx="65274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20m</a:t>
            </a:r>
          </a:p>
        </p:txBody>
      </p:sp>
      <p:sp>
        <p:nvSpPr>
          <p:cNvPr id="39" name="TextBox 38"/>
          <p:cNvSpPr txBox="1"/>
          <p:nvPr/>
        </p:nvSpPr>
        <p:spPr>
          <a:xfrm rot="20534462">
            <a:off x="6977622" y="4764779"/>
            <a:ext cx="65274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15m</a:t>
            </a:r>
          </a:p>
        </p:txBody>
      </p:sp>
      <p:sp>
        <p:nvSpPr>
          <p:cNvPr id="41" name="Oval 40"/>
          <p:cNvSpPr/>
          <p:nvPr/>
        </p:nvSpPr>
        <p:spPr>
          <a:xfrm>
            <a:off x="4251688" y="3569488"/>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2" name="Oval 41"/>
          <p:cNvSpPr/>
          <p:nvPr/>
        </p:nvSpPr>
        <p:spPr>
          <a:xfrm>
            <a:off x="4251687" y="1875646"/>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3" name="Oval 42"/>
          <p:cNvSpPr/>
          <p:nvPr/>
        </p:nvSpPr>
        <p:spPr>
          <a:xfrm>
            <a:off x="4251687" y="5310011"/>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45" name="Straight Connector 44"/>
          <p:cNvCxnSpPr>
            <a:stCxn id="5" idx="6"/>
            <a:endCxn id="42" idx="2"/>
          </p:cNvCxnSpPr>
          <p:nvPr/>
        </p:nvCxnSpPr>
        <p:spPr>
          <a:xfrm>
            <a:off x="2649072" y="999564"/>
            <a:ext cx="1602615" cy="1158471"/>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a:stCxn id="5" idx="6"/>
            <a:endCxn id="41" idx="2"/>
          </p:cNvCxnSpPr>
          <p:nvPr/>
        </p:nvCxnSpPr>
        <p:spPr>
          <a:xfrm>
            <a:off x="2649072" y="999564"/>
            <a:ext cx="1602616" cy="2852313"/>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a:stCxn id="4" idx="5"/>
            <a:endCxn id="42" idx="3"/>
          </p:cNvCxnSpPr>
          <p:nvPr/>
        </p:nvCxnSpPr>
        <p:spPr>
          <a:xfrm>
            <a:off x="2566361" y="2212253"/>
            <a:ext cx="1768036" cy="145460"/>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a:stCxn id="4" idx="5"/>
            <a:endCxn id="43" idx="2"/>
          </p:cNvCxnSpPr>
          <p:nvPr/>
        </p:nvCxnSpPr>
        <p:spPr>
          <a:xfrm>
            <a:off x="2566361" y="2212253"/>
            <a:ext cx="1685326" cy="3380147"/>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a:stCxn id="6" idx="6"/>
            <a:endCxn id="41" idx="2"/>
          </p:cNvCxnSpPr>
          <p:nvPr/>
        </p:nvCxnSpPr>
        <p:spPr>
          <a:xfrm>
            <a:off x="2649070" y="3025586"/>
            <a:ext cx="1602618" cy="826291"/>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a:stCxn id="42" idx="5"/>
            <a:endCxn id="8" idx="0"/>
          </p:cNvCxnSpPr>
          <p:nvPr/>
        </p:nvCxnSpPr>
        <p:spPr>
          <a:xfrm>
            <a:off x="4733754" y="2357713"/>
            <a:ext cx="1900130" cy="1610924"/>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a:stCxn id="7" idx="1"/>
            <a:endCxn id="43" idx="6"/>
          </p:cNvCxnSpPr>
          <p:nvPr/>
        </p:nvCxnSpPr>
        <p:spPr>
          <a:xfrm flipH="1">
            <a:off x="4816464" y="5064358"/>
            <a:ext cx="1617740" cy="528042"/>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a:stCxn id="8" idx="1"/>
            <a:endCxn id="41" idx="6"/>
          </p:cNvCxnSpPr>
          <p:nvPr/>
        </p:nvCxnSpPr>
        <p:spPr>
          <a:xfrm flipH="1" flipV="1">
            <a:off x="4816465" y="3851877"/>
            <a:ext cx="1617740" cy="199470"/>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67" name="Oval 66"/>
          <p:cNvSpPr/>
          <p:nvPr/>
        </p:nvSpPr>
        <p:spPr>
          <a:xfrm>
            <a:off x="4480714" y="2707187"/>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8" name="Oval 67"/>
          <p:cNvSpPr/>
          <p:nvPr/>
        </p:nvSpPr>
        <p:spPr>
          <a:xfrm>
            <a:off x="4480714" y="3184283"/>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9" name="Oval 68"/>
          <p:cNvSpPr/>
          <p:nvPr/>
        </p:nvSpPr>
        <p:spPr>
          <a:xfrm>
            <a:off x="4483130" y="2934872"/>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6" name="Oval 75"/>
          <p:cNvSpPr/>
          <p:nvPr/>
        </p:nvSpPr>
        <p:spPr>
          <a:xfrm>
            <a:off x="4483058" y="4428219"/>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7" name="Oval 76"/>
          <p:cNvSpPr/>
          <p:nvPr/>
        </p:nvSpPr>
        <p:spPr>
          <a:xfrm>
            <a:off x="4483058" y="4905315"/>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8" name="Oval 77"/>
          <p:cNvSpPr/>
          <p:nvPr/>
        </p:nvSpPr>
        <p:spPr>
          <a:xfrm>
            <a:off x="4485474" y="4655904"/>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cxnSp>
        <p:nvCxnSpPr>
          <p:cNvPr id="82" name="Straight Connector 81"/>
          <p:cNvCxnSpPr>
            <a:stCxn id="9" idx="1"/>
            <a:endCxn id="43" idx="6"/>
          </p:cNvCxnSpPr>
          <p:nvPr/>
        </p:nvCxnSpPr>
        <p:spPr>
          <a:xfrm flipH="1" flipV="1">
            <a:off x="4816464" y="5592400"/>
            <a:ext cx="1617739" cy="323604"/>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a:stCxn id="9" idx="1"/>
            <a:endCxn id="41" idx="6"/>
          </p:cNvCxnSpPr>
          <p:nvPr/>
        </p:nvCxnSpPr>
        <p:spPr>
          <a:xfrm flipH="1" flipV="1">
            <a:off x="4816465" y="3851877"/>
            <a:ext cx="1617738" cy="2064127"/>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8146634" y="4189420"/>
            <a:ext cx="336952"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rPr>
              <a:t>T</a:t>
            </a:r>
            <a:endParaRPr kumimoji="0" lang="en-US" sz="2400" b="1" i="0" u="none" strike="noStrike" kern="0" cap="none" spc="0" normalizeH="0" baseline="0" noProof="0" dirty="0">
              <a:ln>
                <a:noFill/>
              </a:ln>
              <a:solidFill>
                <a:srgbClr val="FF0000"/>
              </a:solidFill>
              <a:effectLst/>
              <a:uLnTx/>
              <a:uFillTx/>
            </a:endParaRPr>
          </a:p>
        </p:txBody>
      </p:sp>
      <p:sp>
        <p:nvSpPr>
          <p:cNvPr id="44" name="TextBox 43"/>
          <p:cNvSpPr txBox="1"/>
          <p:nvPr/>
        </p:nvSpPr>
        <p:spPr>
          <a:xfrm>
            <a:off x="623429" y="945190"/>
            <a:ext cx="330540"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rPr>
              <a:t>S</a:t>
            </a:r>
            <a:endParaRPr kumimoji="0" lang="en-US" sz="2400" b="1" i="0" u="none" strike="noStrike" kern="0" cap="none" spc="0" normalizeH="0" baseline="0" noProof="0" dirty="0">
              <a:ln>
                <a:noFill/>
              </a:ln>
              <a:solidFill>
                <a:srgbClr val="FF0000"/>
              </a:solidFill>
              <a:effectLst/>
              <a:uLnTx/>
              <a:uFillTx/>
            </a:endParaRPr>
          </a:p>
        </p:txBody>
      </p:sp>
      <p:sp>
        <p:nvSpPr>
          <p:cNvPr id="10" name="Slide Number Placeholder 9"/>
          <p:cNvSpPr>
            <a:spLocks noGrp="1"/>
          </p:cNvSpPr>
          <p:nvPr>
            <p:ph type="sldNum" sz="quarter" idx="12"/>
          </p:nvPr>
        </p:nvSpPr>
        <p:spPr/>
        <p:txBody>
          <a:bodyPr/>
          <a:lstStyle/>
          <a:p>
            <a:fld id="{0E8E0603-4C39-4EF1-A0FE-816FABFA11C3}" type="slidenum">
              <a:rPr lang="en-US" smtClean="0"/>
              <a:t>55</a:t>
            </a:fld>
            <a:endParaRPr lang="en-US"/>
          </a:p>
        </p:txBody>
      </p:sp>
    </p:spTree>
    <p:extLst>
      <p:ext uri="{BB962C8B-B14F-4D97-AF65-F5344CB8AC3E}">
        <p14:creationId xmlns:p14="http://schemas.microsoft.com/office/powerpoint/2010/main" val="45949930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5" name="Straight Arrow Connector 34"/>
          <p:cNvCxnSpPr/>
          <p:nvPr/>
        </p:nvCxnSpPr>
        <p:spPr>
          <a:xfrm flipH="1">
            <a:off x="6916270" y="5230421"/>
            <a:ext cx="1246094" cy="85164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endCxn id="7" idx="6"/>
          </p:cNvCxnSpPr>
          <p:nvPr/>
        </p:nvCxnSpPr>
        <p:spPr>
          <a:xfrm flipH="1">
            <a:off x="6916271" y="4974925"/>
            <a:ext cx="1111623" cy="28911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endCxn id="8" idx="6"/>
          </p:cNvCxnSpPr>
          <p:nvPr/>
        </p:nvCxnSpPr>
        <p:spPr>
          <a:xfrm flipH="1" flipV="1">
            <a:off x="6916272" y="4251026"/>
            <a:ext cx="1111622" cy="53788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endCxn id="6" idx="2"/>
          </p:cNvCxnSpPr>
          <p:nvPr/>
        </p:nvCxnSpPr>
        <p:spPr>
          <a:xfrm>
            <a:off x="820271" y="2012574"/>
            <a:ext cx="1264022" cy="101301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endCxn id="4" idx="2"/>
          </p:cNvCxnSpPr>
          <p:nvPr/>
        </p:nvCxnSpPr>
        <p:spPr>
          <a:xfrm>
            <a:off x="995082" y="1730186"/>
            <a:ext cx="1089212" cy="28238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endCxn id="5" idx="2"/>
          </p:cNvCxnSpPr>
          <p:nvPr/>
        </p:nvCxnSpPr>
        <p:spPr>
          <a:xfrm flipV="1">
            <a:off x="995082" y="999564"/>
            <a:ext cx="1089213" cy="50650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 name="Oval 3"/>
          <p:cNvSpPr/>
          <p:nvPr/>
        </p:nvSpPr>
        <p:spPr>
          <a:xfrm>
            <a:off x="2084294" y="1730186"/>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 name="Oval 4"/>
          <p:cNvSpPr/>
          <p:nvPr/>
        </p:nvSpPr>
        <p:spPr>
          <a:xfrm>
            <a:off x="2084295" y="717175"/>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 name="Oval 5"/>
          <p:cNvSpPr/>
          <p:nvPr/>
        </p:nvSpPr>
        <p:spPr>
          <a:xfrm>
            <a:off x="2084293" y="2743197"/>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 name="Oval 6"/>
          <p:cNvSpPr/>
          <p:nvPr/>
        </p:nvSpPr>
        <p:spPr>
          <a:xfrm>
            <a:off x="6351494" y="4981648"/>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 name="Oval 7"/>
          <p:cNvSpPr/>
          <p:nvPr/>
        </p:nvSpPr>
        <p:spPr>
          <a:xfrm>
            <a:off x="6351495" y="3968637"/>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 name="Oval 8"/>
          <p:cNvSpPr/>
          <p:nvPr/>
        </p:nvSpPr>
        <p:spPr>
          <a:xfrm>
            <a:off x="6351493" y="5833294"/>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1" y="1264178"/>
            <a:ext cx="672352" cy="1030784"/>
          </a:xfrm>
          <a:prstGeom prst="rect">
            <a:avLst/>
          </a:prstGeom>
        </p:spPr>
      </p:pic>
      <p:sp>
        <p:nvSpPr>
          <p:cNvPr id="23" name="TextBox 22"/>
          <p:cNvSpPr txBox="1"/>
          <p:nvPr/>
        </p:nvSpPr>
        <p:spPr>
          <a:xfrm rot="20062456">
            <a:off x="1208906" y="837957"/>
            <a:ext cx="649537"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20m</a:t>
            </a:r>
            <a:endParaRPr kumimoji="0" lang="en-US" sz="2000" b="1" i="0" u="none" strike="noStrike" kern="0" cap="none" spc="0" normalizeH="0" baseline="0" noProof="0" dirty="0">
              <a:ln>
                <a:noFill/>
              </a:ln>
              <a:solidFill>
                <a:sysClr val="windowText" lastClr="000000"/>
              </a:solidFill>
              <a:effectLst/>
              <a:uLnTx/>
              <a:uFillTx/>
            </a:endParaRPr>
          </a:p>
        </p:txBody>
      </p:sp>
      <p:sp>
        <p:nvSpPr>
          <p:cNvPr id="24" name="TextBox 23"/>
          <p:cNvSpPr txBox="1"/>
          <p:nvPr/>
        </p:nvSpPr>
        <p:spPr>
          <a:xfrm rot="961772">
            <a:off x="1367682" y="1471272"/>
            <a:ext cx="52290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5m</a:t>
            </a:r>
            <a:endParaRPr kumimoji="0" lang="en-US" sz="2000" b="1" i="0" u="none" strike="noStrike" kern="0" cap="none" spc="0" normalizeH="0" baseline="0" noProof="0" dirty="0">
              <a:ln>
                <a:noFill/>
              </a:ln>
              <a:solidFill>
                <a:sysClr val="windowText" lastClr="000000"/>
              </a:solidFill>
              <a:effectLst/>
              <a:uLnTx/>
              <a:uFillTx/>
            </a:endParaRPr>
          </a:p>
        </p:txBody>
      </p:sp>
      <p:sp>
        <p:nvSpPr>
          <p:cNvPr id="25" name="TextBox 24"/>
          <p:cNvSpPr txBox="1"/>
          <p:nvPr/>
        </p:nvSpPr>
        <p:spPr>
          <a:xfrm rot="2390636">
            <a:off x="1367957" y="2187858"/>
            <a:ext cx="65274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15m</a:t>
            </a:r>
            <a:endParaRPr kumimoji="0" lang="en-US" sz="2000" b="1" i="0" u="none" strike="noStrike" kern="0" cap="none" spc="0" normalizeH="0" baseline="0" noProof="0" dirty="0">
              <a:ln>
                <a:noFill/>
              </a:ln>
              <a:solidFill>
                <a:sysClr val="windowText" lastClr="000000"/>
              </a:solidFill>
              <a:effectLst/>
              <a:uLnTx/>
              <a:uFillTx/>
            </a:endParaRPr>
          </a:p>
        </p:txBody>
      </p:sp>
      <p:pic>
        <p:nvPicPr>
          <p:cNvPr id="26" name="Picture 2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24802" y="4533414"/>
            <a:ext cx="672352" cy="1030784"/>
          </a:xfrm>
          <a:prstGeom prst="rect">
            <a:avLst/>
          </a:prstGeom>
        </p:spPr>
      </p:pic>
      <p:sp>
        <p:nvSpPr>
          <p:cNvPr id="38" name="TextBox 37"/>
          <p:cNvSpPr txBox="1"/>
          <p:nvPr/>
        </p:nvSpPr>
        <p:spPr>
          <a:xfrm rot="2302758">
            <a:off x="7321466" y="4155763"/>
            <a:ext cx="65274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20m</a:t>
            </a:r>
          </a:p>
        </p:txBody>
      </p:sp>
      <p:sp>
        <p:nvSpPr>
          <p:cNvPr id="39" name="TextBox 38"/>
          <p:cNvSpPr txBox="1"/>
          <p:nvPr/>
        </p:nvSpPr>
        <p:spPr>
          <a:xfrm rot="20534462">
            <a:off x="6977622" y="4764779"/>
            <a:ext cx="65274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15m</a:t>
            </a:r>
          </a:p>
        </p:txBody>
      </p:sp>
      <p:sp>
        <p:nvSpPr>
          <p:cNvPr id="40" name="TextBox 39"/>
          <p:cNvSpPr txBox="1"/>
          <p:nvPr/>
        </p:nvSpPr>
        <p:spPr>
          <a:xfrm rot="19779979">
            <a:off x="7094091" y="5392345"/>
            <a:ext cx="52290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ysClr val="windowText" lastClr="000000"/>
                </a:solidFill>
                <a:effectLst/>
                <a:uLnTx/>
                <a:uFillTx/>
              </a:rPr>
              <a:t>5</a:t>
            </a:r>
            <a:r>
              <a:rPr kumimoji="0" lang="en-US" sz="2000" b="1" i="0" u="none" strike="noStrike" kern="0" cap="none" spc="0" normalizeH="0" baseline="0" noProof="0" dirty="0" smtClean="0">
                <a:ln>
                  <a:noFill/>
                </a:ln>
                <a:solidFill>
                  <a:sysClr val="windowText" lastClr="000000"/>
                </a:solidFill>
                <a:effectLst/>
                <a:uLnTx/>
                <a:uFillTx/>
              </a:rPr>
              <a:t>m</a:t>
            </a:r>
          </a:p>
        </p:txBody>
      </p:sp>
      <p:sp>
        <p:nvSpPr>
          <p:cNvPr id="41" name="Oval 40"/>
          <p:cNvSpPr/>
          <p:nvPr/>
        </p:nvSpPr>
        <p:spPr>
          <a:xfrm>
            <a:off x="4251688" y="3569488"/>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2" name="Oval 41"/>
          <p:cNvSpPr/>
          <p:nvPr/>
        </p:nvSpPr>
        <p:spPr>
          <a:xfrm>
            <a:off x="4251687" y="1875646"/>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3" name="Oval 42"/>
          <p:cNvSpPr/>
          <p:nvPr/>
        </p:nvSpPr>
        <p:spPr>
          <a:xfrm>
            <a:off x="4251687" y="5310011"/>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45" name="Straight Connector 44"/>
          <p:cNvCxnSpPr>
            <a:stCxn id="5" idx="6"/>
            <a:endCxn id="42" idx="2"/>
          </p:cNvCxnSpPr>
          <p:nvPr/>
        </p:nvCxnSpPr>
        <p:spPr>
          <a:xfrm>
            <a:off x="2649072" y="999564"/>
            <a:ext cx="1602615" cy="1158471"/>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a:stCxn id="5" idx="6"/>
            <a:endCxn id="41" idx="2"/>
          </p:cNvCxnSpPr>
          <p:nvPr/>
        </p:nvCxnSpPr>
        <p:spPr>
          <a:xfrm>
            <a:off x="2649072" y="999564"/>
            <a:ext cx="1602616" cy="2852313"/>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a:stCxn id="4" idx="5"/>
            <a:endCxn id="42" idx="3"/>
          </p:cNvCxnSpPr>
          <p:nvPr/>
        </p:nvCxnSpPr>
        <p:spPr>
          <a:xfrm>
            <a:off x="2566361" y="2212253"/>
            <a:ext cx="1768036" cy="145460"/>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a:stCxn id="4" idx="5"/>
            <a:endCxn id="43" idx="2"/>
          </p:cNvCxnSpPr>
          <p:nvPr/>
        </p:nvCxnSpPr>
        <p:spPr>
          <a:xfrm>
            <a:off x="2566361" y="2212253"/>
            <a:ext cx="1685326" cy="3380147"/>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a:stCxn id="6" idx="6"/>
            <a:endCxn id="41" idx="2"/>
          </p:cNvCxnSpPr>
          <p:nvPr/>
        </p:nvCxnSpPr>
        <p:spPr>
          <a:xfrm>
            <a:off x="2649070" y="3025586"/>
            <a:ext cx="1602618" cy="826291"/>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a:stCxn id="42" idx="5"/>
            <a:endCxn id="8" idx="0"/>
          </p:cNvCxnSpPr>
          <p:nvPr/>
        </p:nvCxnSpPr>
        <p:spPr>
          <a:xfrm>
            <a:off x="4733754" y="2357713"/>
            <a:ext cx="1900130" cy="1610924"/>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a:stCxn id="7" idx="1"/>
            <a:endCxn id="43" idx="6"/>
          </p:cNvCxnSpPr>
          <p:nvPr/>
        </p:nvCxnSpPr>
        <p:spPr>
          <a:xfrm flipH="1">
            <a:off x="4816464" y="5064358"/>
            <a:ext cx="1617740" cy="528042"/>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a:stCxn id="8" idx="1"/>
            <a:endCxn id="41" idx="6"/>
          </p:cNvCxnSpPr>
          <p:nvPr/>
        </p:nvCxnSpPr>
        <p:spPr>
          <a:xfrm flipH="1" flipV="1">
            <a:off x="4816465" y="3851877"/>
            <a:ext cx="1617740" cy="199470"/>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67" name="Oval 66"/>
          <p:cNvSpPr/>
          <p:nvPr/>
        </p:nvSpPr>
        <p:spPr>
          <a:xfrm>
            <a:off x="4480714" y="2707187"/>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8" name="Oval 67"/>
          <p:cNvSpPr/>
          <p:nvPr/>
        </p:nvSpPr>
        <p:spPr>
          <a:xfrm>
            <a:off x="4480714" y="3184283"/>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9" name="Oval 68"/>
          <p:cNvSpPr/>
          <p:nvPr/>
        </p:nvSpPr>
        <p:spPr>
          <a:xfrm>
            <a:off x="4483130" y="2934872"/>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6" name="Oval 75"/>
          <p:cNvSpPr/>
          <p:nvPr/>
        </p:nvSpPr>
        <p:spPr>
          <a:xfrm>
            <a:off x="4483058" y="4428219"/>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7" name="Oval 76"/>
          <p:cNvSpPr/>
          <p:nvPr/>
        </p:nvSpPr>
        <p:spPr>
          <a:xfrm>
            <a:off x="4483058" y="4905315"/>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8" name="Oval 77"/>
          <p:cNvSpPr/>
          <p:nvPr/>
        </p:nvSpPr>
        <p:spPr>
          <a:xfrm>
            <a:off x="4485474" y="4655904"/>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cxnSp>
        <p:nvCxnSpPr>
          <p:cNvPr id="82" name="Straight Connector 81"/>
          <p:cNvCxnSpPr>
            <a:stCxn id="9" idx="1"/>
            <a:endCxn id="43" idx="6"/>
          </p:cNvCxnSpPr>
          <p:nvPr/>
        </p:nvCxnSpPr>
        <p:spPr>
          <a:xfrm flipH="1" flipV="1">
            <a:off x="4816464" y="5592400"/>
            <a:ext cx="1617739" cy="323604"/>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a:stCxn id="9" idx="1"/>
            <a:endCxn id="41" idx="6"/>
          </p:cNvCxnSpPr>
          <p:nvPr/>
        </p:nvCxnSpPr>
        <p:spPr>
          <a:xfrm flipH="1" flipV="1">
            <a:off x="4816465" y="3851877"/>
            <a:ext cx="1617738" cy="2064127"/>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8146634" y="4189420"/>
            <a:ext cx="336952"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rPr>
              <a:t>T</a:t>
            </a:r>
            <a:endParaRPr kumimoji="0" lang="en-US" sz="2400" b="1" i="0" u="none" strike="noStrike" kern="0" cap="none" spc="0" normalizeH="0" baseline="0" noProof="0" dirty="0">
              <a:ln>
                <a:noFill/>
              </a:ln>
              <a:solidFill>
                <a:srgbClr val="FF0000"/>
              </a:solidFill>
              <a:effectLst/>
              <a:uLnTx/>
              <a:uFillTx/>
            </a:endParaRPr>
          </a:p>
        </p:txBody>
      </p:sp>
      <p:sp>
        <p:nvSpPr>
          <p:cNvPr id="44" name="TextBox 43"/>
          <p:cNvSpPr txBox="1"/>
          <p:nvPr/>
        </p:nvSpPr>
        <p:spPr>
          <a:xfrm>
            <a:off x="623429" y="945190"/>
            <a:ext cx="330540"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rPr>
              <a:t>S</a:t>
            </a:r>
            <a:endParaRPr kumimoji="0" lang="en-US" sz="2400" b="1" i="0" u="none" strike="noStrike" kern="0" cap="none" spc="0" normalizeH="0" baseline="0" noProof="0" dirty="0">
              <a:ln>
                <a:noFill/>
              </a:ln>
              <a:solidFill>
                <a:srgbClr val="FF0000"/>
              </a:solidFill>
              <a:effectLst/>
              <a:uLnTx/>
              <a:uFillTx/>
            </a:endParaRPr>
          </a:p>
        </p:txBody>
      </p:sp>
      <p:sp>
        <p:nvSpPr>
          <p:cNvPr id="46" name="TextBox 45"/>
          <p:cNvSpPr txBox="1"/>
          <p:nvPr/>
        </p:nvSpPr>
        <p:spPr>
          <a:xfrm>
            <a:off x="5332711" y="717175"/>
            <a:ext cx="3392275" cy="1200329"/>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Create temporary edges </a:t>
            </a:r>
            <a:br>
              <a:rPr kumimoji="0" lang="vi-VN"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between S and T </a:t>
            </a:r>
            <a:br>
              <a:rPr kumimoji="0" lang="vi-VN"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with found stations</a:t>
            </a:r>
            <a:endParaRPr kumimoji="0" lang="en-US" sz="24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10" name="Slide Number Placeholder 9"/>
          <p:cNvSpPr>
            <a:spLocks noGrp="1"/>
          </p:cNvSpPr>
          <p:nvPr>
            <p:ph type="sldNum" sz="quarter" idx="12"/>
          </p:nvPr>
        </p:nvSpPr>
        <p:spPr/>
        <p:txBody>
          <a:bodyPr/>
          <a:lstStyle/>
          <a:p>
            <a:fld id="{0E8E0603-4C39-4EF1-A0FE-816FABFA11C3}" type="slidenum">
              <a:rPr lang="en-US" smtClean="0"/>
              <a:t>56</a:t>
            </a:fld>
            <a:endParaRPr lang="en-US" dirty="0"/>
          </a:p>
        </p:txBody>
      </p:sp>
    </p:spTree>
    <p:extLst>
      <p:ext uri="{BB962C8B-B14F-4D97-AF65-F5344CB8AC3E}">
        <p14:creationId xmlns:p14="http://schemas.microsoft.com/office/powerpoint/2010/main" val="215676623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 name="Title 1"/>
          <p:cNvSpPr>
            <a:spLocks noGrp="1"/>
          </p:cNvSpPr>
          <p:nvPr>
            <p:ph type="title"/>
          </p:nvPr>
        </p:nvSpPr>
        <p:spPr>
          <a:xfrm>
            <a:off x="1158039" y="2787483"/>
            <a:ext cx="6846971" cy="1325563"/>
          </a:xfrm>
        </p:spPr>
        <p:txBody>
          <a:bodyPr>
            <a:normAutofit/>
          </a:bodyPr>
          <a:lstStyle/>
          <a:p>
            <a:r>
              <a:rPr lang="en-US" sz="7200" dirty="0" smtClean="0">
                <a:solidFill>
                  <a:schemeClr val="bg1"/>
                </a:solidFill>
              </a:rPr>
              <a:t>Raptor algorithm</a:t>
            </a:r>
            <a:endParaRPr lang="en-US" sz="7200" dirty="0">
              <a:solidFill>
                <a:schemeClr val="bg1"/>
              </a:solidFill>
            </a:endParaRPr>
          </a:p>
        </p:txBody>
      </p:sp>
      <p:sp>
        <p:nvSpPr>
          <p:cNvPr id="5" name="Slide Number Placeholder 4"/>
          <p:cNvSpPr>
            <a:spLocks noGrp="1"/>
          </p:cNvSpPr>
          <p:nvPr>
            <p:ph type="sldNum" sz="quarter" idx="12"/>
          </p:nvPr>
        </p:nvSpPr>
        <p:spPr/>
        <p:txBody>
          <a:bodyPr/>
          <a:lstStyle/>
          <a:p>
            <a:fld id="{0E8E0603-4C39-4EF1-A0FE-816FABFA11C3}" type="slidenum">
              <a:rPr lang="en-US" smtClean="0"/>
              <a:t>57</a:t>
            </a:fld>
            <a:endParaRPr lang="en-US" dirty="0"/>
          </a:p>
        </p:txBody>
      </p:sp>
    </p:spTree>
    <p:extLst>
      <p:ext uri="{BB962C8B-B14F-4D97-AF65-F5344CB8AC3E}">
        <p14:creationId xmlns:p14="http://schemas.microsoft.com/office/powerpoint/2010/main" val="285146192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a:t>algorithm </a:t>
            </a:r>
            <a:r>
              <a:rPr lang="en-US" sz="4800" dirty="0" smtClean="0"/>
              <a:t>terminology</a:t>
            </a:r>
            <a:endParaRPr lang="en-US" sz="4800" dirty="0"/>
          </a:p>
        </p:txBody>
      </p:sp>
      <p:sp>
        <p:nvSpPr>
          <p:cNvPr id="5" name="TextBox 4"/>
          <p:cNvSpPr txBox="1"/>
          <p:nvPr/>
        </p:nvSpPr>
        <p:spPr>
          <a:xfrm>
            <a:off x="689811" y="2181726"/>
            <a:ext cx="6179897"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rPr>
              <a:t>K: maximum number of bus transfers.</a:t>
            </a:r>
            <a:endParaRPr kumimoji="0" lang="en-US" sz="2800" b="0" i="0" u="none" strike="noStrike" kern="0" cap="none" spc="0" normalizeH="0" baseline="0" noProof="0" dirty="0">
              <a:ln>
                <a:noFill/>
              </a:ln>
              <a:solidFill>
                <a:sysClr val="windowText" lastClr="000000"/>
              </a:solidFill>
              <a:effectLst/>
              <a:uLnTx/>
              <a:uFillTx/>
            </a:endParaRPr>
          </a:p>
        </p:txBody>
      </p:sp>
      <p:sp>
        <p:nvSpPr>
          <p:cNvPr id="8" name="Slide Number Placeholder 4"/>
          <p:cNvSpPr>
            <a:spLocks noGrp="1"/>
          </p:cNvSpPr>
          <p:nvPr>
            <p:ph type="sldNum" sz="quarter" idx="12"/>
          </p:nvPr>
        </p:nvSpPr>
        <p:spPr>
          <a:xfrm>
            <a:off x="6457950" y="6356351"/>
            <a:ext cx="2057400" cy="365125"/>
          </a:xfrm>
        </p:spPr>
        <p:txBody>
          <a:bodyPr/>
          <a:lstStyle/>
          <a:p>
            <a:pPr algn="r"/>
            <a:r>
              <a:rPr lang="en-US" sz="1200" dirty="0" smtClean="0">
                <a:solidFill>
                  <a:schemeClr val="bg1">
                    <a:lumMod val="65000"/>
                  </a:schemeClr>
                </a:solidFill>
              </a:rPr>
              <a:t>58</a:t>
            </a:r>
            <a:endParaRPr lang="en-US" sz="1200" dirty="0">
              <a:solidFill>
                <a:schemeClr val="bg1">
                  <a:lumMod val="65000"/>
                </a:schemeClr>
              </a:solidFill>
            </a:endParaRPr>
          </a:p>
        </p:txBody>
      </p:sp>
    </p:spTree>
    <p:extLst>
      <p:ext uri="{BB962C8B-B14F-4D97-AF65-F5344CB8AC3E}">
        <p14:creationId xmlns:p14="http://schemas.microsoft.com/office/powerpoint/2010/main" val="222116141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a:t>algorithm terminology</a:t>
            </a:r>
          </a:p>
        </p:txBody>
      </p:sp>
      <p:sp>
        <p:nvSpPr>
          <p:cNvPr id="5" name="TextBox 4"/>
          <p:cNvSpPr txBox="1"/>
          <p:nvPr/>
        </p:nvSpPr>
        <p:spPr>
          <a:xfrm>
            <a:off x="689811" y="2181726"/>
            <a:ext cx="6179897"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rPr>
              <a:t>K: maximum number of bus transfers.</a:t>
            </a:r>
            <a:endParaRPr kumimoji="0" lang="en-US" sz="2800" b="0" i="0" u="none" strike="noStrike" kern="0" cap="none" spc="0" normalizeH="0" baseline="0" noProof="0" dirty="0">
              <a:ln>
                <a:noFill/>
              </a:ln>
              <a:solidFill>
                <a:sysClr val="windowText" lastClr="000000"/>
              </a:solidFill>
              <a:effectLst/>
              <a:uLnTx/>
              <a:uFillTx/>
            </a:endParaRPr>
          </a:p>
        </p:txBody>
      </p:sp>
      <p:graphicFrame>
        <p:nvGraphicFramePr>
          <p:cNvPr id="8" name="Table 7"/>
          <p:cNvGraphicFramePr>
            <a:graphicFrameLocks noGrp="1"/>
          </p:cNvGraphicFramePr>
          <p:nvPr>
            <p:extLst/>
          </p:nvPr>
        </p:nvGraphicFramePr>
        <p:xfrm>
          <a:off x="292676" y="3720109"/>
          <a:ext cx="8264116" cy="1493520"/>
        </p:xfrm>
        <a:graphic>
          <a:graphicData uri="http://schemas.openxmlformats.org/drawingml/2006/table">
            <a:tbl>
              <a:tblPr firstRow="1" bandRow="1"/>
              <a:tblGrid>
                <a:gridCol w="1364520">
                  <a:extLst>
                    <a:ext uri="{9D8B030D-6E8A-4147-A177-3AD203B41FA5}">
                      <a16:colId xmlns:a16="http://schemas.microsoft.com/office/drawing/2014/main" xmlns="" val="20000"/>
                    </a:ext>
                  </a:extLst>
                </a:gridCol>
                <a:gridCol w="963986">
                  <a:extLst>
                    <a:ext uri="{9D8B030D-6E8A-4147-A177-3AD203B41FA5}">
                      <a16:colId xmlns:a16="http://schemas.microsoft.com/office/drawing/2014/main" xmlns="" val="20001"/>
                    </a:ext>
                  </a:extLst>
                </a:gridCol>
                <a:gridCol w="1057275">
                  <a:extLst>
                    <a:ext uri="{9D8B030D-6E8A-4147-A177-3AD203B41FA5}">
                      <a16:colId xmlns:a16="http://schemas.microsoft.com/office/drawing/2014/main" xmlns="" val="20002"/>
                    </a:ext>
                  </a:extLst>
                </a:gridCol>
                <a:gridCol w="963376">
                  <a:extLst>
                    <a:ext uri="{9D8B030D-6E8A-4147-A177-3AD203B41FA5}">
                      <a16:colId xmlns:a16="http://schemas.microsoft.com/office/drawing/2014/main" xmlns="" val="20003"/>
                    </a:ext>
                  </a:extLst>
                </a:gridCol>
                <a:gridCol w="1322203">
                  <a:extLst>
                    <a:ext uri="{9D8B030D-6E8A-4147-A177-3AD203B41FA5}">
                      <a16:colId xmlns:a16="http://schemas.microsoft.com/office/drawing/2014/main" xmlns="" val="20004"/>
                    </a:ext>
                  </a:extLst>
                </a:gridCol>
                <a:gridCol w="1228305">
                  <a:extLst>
                    <a:ext uri="{9D8B030D-6E8A-4147-A177-3AD203B41FA5}">
                      <a16:colId xmlns:a16="http://schemas.microsoft.com/office/drawing/2014/main" xmlns="" val="20005"/>
                    </a:ext>
                  </a:extLst>
                </a:gridCol>
                <a:gridCol w="1364451">
                  <a:extLst>
                    <a:ext uri="{9D8B030D-6E8A-4147-A177-3AD203B41FA5}">
                      <a16:colId xmlns:a16="http://schemas.microsoft.com/office/drawing/2014/main" xmlns="" val="20006"/>
                    </a:ext>
                  </a:extLst>
                </a:gridCol>
              </a:tblGrid>
              <a:tr h="0">
                <a:tc>
                  <a:txBody>
                    <a:bodyPr/>
                    <a:lstStyle>
                      <a:lvl1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1pPr>
                      <a:lvl2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2pPr>
                      <a:lvl3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3pPr>
                      <a:lvl4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4pPr>
                      <a:lvl5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5pPr>
                      <a:lvl6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6pPr>
                      <a:lvl7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7pPr>
                      <a:lvl8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8pPr>
                      <a:lvl9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9p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000" dirty="0" smtClean="0">
                        <a:solidFill>
                          <a:srgbClr val="FF0000"/>
                        </a:solidFill>
                        <a:latin typeface="Cambria" charset="0"/>
                        <a:ea typeface="Cambria" charset="0"/>
                        <a:cs typeface="Cambria" charset="0"/>
                      </a:endParaRPr>
                    </a:p>
                    <a:p>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tc>
                  <a:txBody>
                    <a:bodyPr/>
                    <a:lstStyle>
                      <a:lvl1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1pPr>
                      <a:lvl2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2pPr>
                      <a:lvl3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3pPr>
                      <a:lvl4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4pPr>
                      <a:lvl5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5pPr>
                      <a:lvl6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6pPr>
                      <a:lvl7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7pPr>
                      <a:lvl8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8pPr>
                      <a:lvl9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tc>
                  <a:txBody>
                    <a:bodyPr/>
                    <a:lstStyle>
                      <a:lvl1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1pPr>
                      <a:lvl2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2pPr>
                      <a:lvl3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3pPr>
                      <a:lvl4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4pPr>
                      <a:lvl5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5pPr>
                      <a:lvl6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6pPr>
                      <a:lvl7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7pPr>
                      <a:lvl8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8pPr>
                      <a:lvl9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tc>
                  <a:txBody>
                    <a:bodyPr/>
                    <a:lstStyle>
                      <a:lvl1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1pPr>
                      <a:lvl2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2pPr>
                      <a:lvl3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3pPr>
                      <a:lvl4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4pPr>
                      <a:lvl5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5pPr>
                      <a:lvl6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6pPr>
                      <a:lvl7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7pPr>
                      <a:lvl8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8pPr>
                      <a:lvl9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tc>
                  <a:txBody>
                    <a:bodyPr/>
                    <a:lstStyle>
                      <a:lvl1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1pPr>
                      <a:lvl2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2pPr>
                      <a:lvl3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3pPr>
                      <a:lvl4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4pPr>
                      <a:lvl5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5pPr>
                      <a:lvl6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6pPr>
                      <a:lvl7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7pPr>
                      <a:lvl8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8pPr>
                      <a:lvl9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tc>
                  <a:txBody>
                    <a:bodyPr/>
                    <a:lstStyle>
                      <a:lvl1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1pPr>
                      <a:lvl2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2pPr>
                      <a:lvl3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3pPr>
                      <a:lvl4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4pPr>
                      <a:lvl5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5pPr>
                      <a:lvl6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6pPr>
                      <a:lvl7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7pPr>
                      <a:lvl8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8pPr>
                      <a:lvl9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tc>
                  <a:txBody>
                    <a:bodyPr/>
                    <a:lstStyle>
                      <a:lvl1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1pPr>
                      <a:lvl2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2pPr>
                      <a:lvl3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3pPr>
                      <a:lvl4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4pPr>
                      <a:lvl5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5pPr>
                      <a:lvl6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6pPr>
                      <a:lvl7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7pPr>
                      <a:lvl8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8pPr>
                      <a:lvl9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6</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extLst>
                  <a:ext uri="{0D108BD9-81ED-4DB2-BD59-A6C34878D82A}">
                    <a16:rowId xmlns:a16="http://schemas.microsoft.com/office/drawing/2014/main" xmlns="" val="10000"/>
                  </a:ext>
                </a:extLst>
              </a:tr>
              <a:tr h="370840">
                <a:tc>
                  <a:txBody>
                    <a:bodyPr/>
                    <a:lstStyle>
                      <a:lvl1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1pPr>
                      <a:lvl2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2pPr>
                      <a:lvl3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3pPr>
                      <a:lvl4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4pPr>
                      <a:lvl5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5pPr>
                      <a:lvl6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6pPr>
                      <a:lvl7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7pPr>
                      <a:lvl8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8pPr>
                      <a:lvl9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1pPr>
                      <a:lvl2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2pPr>
                      <a:lvl3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3pPr>
                      <a:lvl4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4pPr>
                      <a:lvl5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5pPr>
                      <a:lvl6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6pPr>
                      <a:lvl7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7pPr>
                      <a:lvl8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8pPr>
                      <a:lvl9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1pPr>
                      <a:lvl2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2pPr>
                      <a:lvl3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3pPr>
                      <a:lvl4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4pPr>
                      <a:lvl5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5pPr>
                      <a:lvl6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6pPr>
                      <a:lvl7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7pPr>
                      <a:lvl8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8pPr>
                      <a:lvl9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6</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1pPr>
                      <a:lvl2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2pPr>
                      <a:lvl3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3pPr>
                      <a:lvl4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4pPr>
                      <a:lvl5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5pPr>
                      <a:lvl6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6pPr>
                      <a:lvl7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7pPr>
                      <a:lvl8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8pPr>
                      <a:lvl9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1pPr>
                      <a:lvl2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2pPr>
                      <a:lvl3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3pPr>
                      <a:lvl4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4pPr>
                      <a:lvl5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5pPr>
                      <a:lvl6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6pPr>
                      <a:lvl7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7pPr>
                      <a:lvl8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8pPr>
                      <a:lvl9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1pPr>
                      <a:lvl2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2pPr>
                      <a:lvl3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3pPr>
                      <a:lvl4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4pPr>
                      <a:lvl5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5pPr>
                      <a:lvl6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6pPr>
                      <a:lvl7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7pPr>
                      <a:lvl8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8pPr>
                      <a:lvl9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1pPr>
                      <a:lvl2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2pPr>
                      <a:lvl3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3pPr>
                      <a:lvl4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4pPr>
                      <a:lvl5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5pPr>
                      <a:lvl6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6pPr>
                      <a:lvl7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7pPr>
                      <a:lvl8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8pPr>
                      <a:lvl9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extLst>
                  <a:ext uri="{0D108BD9-81ED-4DB2-BD59-A6C34878D82A}">
                    <a16:rowId xmlns:a16="http://schemas.microsoft.com/office/drawing/2014/main" xmlns="" val="10001"/>
                  </a:ext>
                </a:extLst>
              </a:tr>
              <a:tr h="370840">
                <a:tc gridSpan="7">
                  <a:txBody>
                    <a:bodyPr/>
                    <a:lstStyle>
                      <a:lvl1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1pPr>
                      <a:lvl2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2pPr>
                      <a:lvl3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3pPr>
                      <a:lvl4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4pPr>
                      <a:lvl5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5pPr>
                      <a:lvl6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6pPr>
                      <a:lvl7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7pPr>
                      <a:lvl8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8pPr>
                      <a:lvl9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9pPr>
                    </a:lstStyle>
                    <a:p>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2"/>
                  </a:ext>
                </a:extLst>
              </a:tr>
            </a:tbl>
          </a:graphicData>
        </a:graphic>
      </p:graphicFrame>
      <p:sp>
        <p:nvSpPr>
          <p:cNvPr id="7" name="Slide Number Placeholder 4"/>
          <p:cNvSpPr>
            <a:spLocks noGrp="1"/>
          </p:cNvSpPr>
          <p:nvPr>
            <p:ph type="sldNum" sz="quarter" idx="12"/>
          </p:nvPr>
        </p:nvSpPr>
        <p:spPr>
          <a:xfrm>
            <a:off x="6457950" y="6356351"/>
            <a:ext cx="2057400" cy="365125"/>
          </a:xfrm>
        </p:spPr>
        <p:txBody>
          <a:bodyPr/>
          <a:lstStyle/>
          <a:p>
            <a:pPr algn="r"/>
            <a:r>
              <a:rPr lang="en-US" sz="1200" dirty="0" smtClean="0">
                <a:solidFill>
                  <a:schemeClr val="bg1">
                    <a:lumMod val="65000"/>
                  </a:schemeClr>
                </a:solidFill>
              </a:rPr>
              <a:t>59</a:t>
            </a:r>
            <a:endParaRPr lang="en-US" sz="1200" dirty="0">
              <a:solidFill>
                <a:schemeClr val="bg1">
                  <a:lumMod val="65000"/>
                </a:schemeClr>
              </a:solidFill>
            </a:endParaRPr>
          </a:p>
        </p:txBody>
      </p:sp>
    </p:spTree>
    <p:extLst>
      <p:ext uri="{BB962C8B-B14F-4D97-AF65-F5344CB8AC3E}">
        <p14:creationId xmlns:p14="http://schemas.microsoft.com/office/powerpoint/2010/main" val="30287565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smtClean="0"/>
              <a:t>Problem</a:t>
            </a:r>
            <a:endParaRPr lang="en-US" sz="5400" dirty="0"/>
          </a:p>
        </p:txBody>
      </p:sp>
      <p:grpSp>
        <p:nvGrpSpPr>
          <p:cNvPr id="6" name="Group 5"/>
          <p:cNvGrpSpPr/>
          <p:nvPr/>
        </p:nvGrpSpPr>
        <p:grpSpPr>
          <a:xfrm>
            <a:off x="798810" y="2252387"/>
            <a:ext cx="1691489" cy="3807102"/>
            <a:chOff x="525854" y="2416939"/>
            <a:chExt cx="1691489" cy="3807102"/>
          </a:xfrm>
        </p:grpSpPr>
        <p:pic>
          <p:nvPicPr>
            <p:cNvPr id="1027" name="Picture 3" descr="C:\Users\ngoan\Desktop\image\google_maps2.png"/>
            <p:cNvPicPr>
              <a:picLocks noChangeAspect="1" noChangeArrowheads="1"/>
            </p:cNvPicPr>
            <p:nvPr/>
          </p:nvPicPr>
          <p:blipFill rotWithShape="1">
            <a:blip r:embed="rId3">
              <a:extLst>
                <a:ext uri="{28A0092B-C50C-407E-A947-70E740481C1C}">
                  <a14:useLocalDpi xmlns:a14="http://schemas.microsoft.com/office/drawing/2010/main" val="0"/>
                </a:ext>
              </a:extLst>
            </a:blip>
            <a:srcRect l="19030" r="19030" b="16512"/>
            <a:stretch/>
          </p:blipFill>
          <p:spPr bwMode="auto">
            <a:xfrm>
              <a:off x="805218" y="2416939"/>
              <a:ext cx="1132764" cy="114512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5219" y="4525962"/>
              <a:ext cx="1132764" cy="1117809"/>
            </a:xfrm>
            <a:prstGeom prst="rect">
              <a:avLst/>
            </a:prstGeom>
          </p:spPr>
        </p:pic>
        <p:sp>
          <p:nvSpPr>
            <p:cNvPr id="15" name="TextBox 14"/>
            <p:cNvSpPr txBox="1"/>
            <p:nvPr/>
          </p:nvSpPr>
          <p:spPr>
            <a:xfrm>
              <a:off x="525854" y="3679776"/>
              <a:ext cx="1691489" cy="43088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200" b="1" i="0" u="none" strike="noStrike" kern="0" cap="none" spc="0" normalizeH="0" baseline="0" noProof="0" dirty="0" smtClean="0">
                  <a:ln>
                    <a:noFill/>
                  </a:ln>
                  <a:solidFill>
                    <a:srgbClr val="FF0000"/>
                  </a:solidFill>
                  <a:effectLst/>
                  <a:uLnTx/>
                  <a:uFillTx/>
                  <a:latin typeface="Cambria" pitchFamily="18" charset="0"/>
                </a:rPr>
                <a:t>Google Map</a:t>
              </a:r>
              <a:endParaRPr kumimoji="0" lang="en-US" sz="2200" b="1" i="0" u="none" strike="noStrike" kern="0" cap="none" spc="0" normalizeH="0" baseline="0" noProof="0" dirty="0">
                <a:ln>
                  <a:noFill/>
                </a:ln>
                <a:solidFill>
                  <a:srgbClr val="FF0000"/>
                </a:solidFill>
                <a:effectLst/>
                <a:uLnTx/>
                <a:uFillTx/>
                <a:latin typeface="Cambria" pitchFamily="18" charset="0"/>
              </a:endParaRPr>
            </a:p>
          </p:txBody>
        </p:sp>
        <p:sp>
          <p:nvSpPr>
            <p:cNvPr id="16" name="TextBox 15"/>
            <p:cNvSpPr txBox="1"/>
            <p:nvPr/>
          </p:nvSpPr>
          <p:spPr>
            <a:xfrm>
              <a:off x="727832" y="5793154"/>
              <a:ext cx="1287532" cy="43088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200" b="1" i="0" u="none" strike="noStrike" kern="0" cap="none" spc="0" normalizeH="0" baseline="0" noProof="0" dirty="0" smtClean="0">
                  <a:ln>
                    <a:noFill/>
                  </a:ln>
                  <a:solidFill>
                    <a:srgbClr val="FF0000"/>
                  </a:solidFill>
                  <a:effectLst/>
                  <a:uLnTx/>
                  <a:uFillTx/>
                  <a:latin typeface="Cambria" pitchFamily="18" charset="0"/>
                </a:rPr>
                <a:t>Bus Map</a:t>
              </a:r>
              <a:endParaRPr kumimoji="0" lang="en-US" sz="2200" b="1" i="0" u="none" strike="noStrike" kern="0" cap="none" spc="0" normalizeH="0" baseline="0" noProof="0" dirty="0">
                <a:ln>
                  <a:noFill/>
                </a:ln>
                <a:solidFill>
                  <a:srgbClr val="FF0000"/>
                </a:solidFill>
                <a:effectLst/>
                <a:uLnTx/>
                <a:uFillTx/>
                <a:latin typeface="Cambria" pitchFamily="18" charset="0"/>
              </a:endParaRPr>
            </a:p>
          </p:txBody>
        </p:sp>
      </p:grpSp>
      <p:sp>
        <p:nvSpPr>
          <p:cNvPr id="10" name="Slide Number Placeholder 2"/>
          <p:cNvSpPr>
            <a:spLocks noGrp="1"/>
          </p:cNvSpPr>
          <p:nvPr>
            <p:ph type="sldNum" idx="12"/>
          </p:nvPr>
        </p:nvSpPr>
        <p:spPr>
          <a:xfrm>
            <a:off x="8556793" y="6333138"/>
            <a:ext cx="548699" cy="524699"/>
          </a:xfrm>
        </p:spPr>
        <p:txBody>
          <a:bodyPr/>
          <a:lstStyle/>
          <a:p>
            <a:r>
              <a:rPr lang="en" sz="1200" dirty="0">
                <a:solidFill>
                  <a:schemeClr val="bg1">
                    <a:lumMod val="75000"/>
                  </a:schemeClr>
                </a:solidFill>
              </a:rPr>
              <a:t>6</a:t>
            </a:r>
            <a:endParaRPr lang="en" sz="1200" dirty="0">
              <a:solidFill>
                <a:schemeClr val="bg1">
                  <a:lumMod val="75000"/>
                </a:schemeClr>
              </a:solidFill>
            </a:endParaRPr>
          </a:p>
        </p:txBody>
      </p:sp>
    </p:spTree>
    <p:extLst>
      <p:ext uri="{BB962C8B-B14F-4D97-AF65-F5344CB8AC3E}">
        <p14:creationId xmlns:p14="http://schemas.microsoft.com/office/powerpoint/2010/main" val="133083094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a:t>algorithm terminology</a:t>
            </a:r>
          </a:p>
        </p:txBody>
      </p:sp>
      <p:sp>
        <p:nvSpPr>
          <p:cNvPr id="5" name="TextBox 4"/>
          <p:cNvSpPr txBox="1"/>
          <p:nvPr/>
        </p:nvSpPr>
        <p:spPr>
          <a:xfrm>
            <a:off x="689811" y="2181726"/>
            <a:ext cx="6179897"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rPr>
              <a:t>K: maximum number of bus transfers.</a:t>
            </a:r>
            <a:endParaRPr kumimoji="0" lang="en-US" sz="2800" b="0" i="0" u="none" strike="noStrike" kern="0" cap="none" spc="0" normalizeH="0" baseline="0" noProof="0" dirty="0">
              <a:ln>
                <a:noFill/>
              </a:ln>
              <a:solidFill>
                <a:sysClr val="windowText" lastClr="000000"/>
              </a:solidFill>
              <a:effectLst/>
              <a:uLnTx/>
              <a:uFillTx/>
            </a:endParaRPr>
          </a:p>
        </p:txBody>
      </p:sp>
      <p:graphicFrame>
        <p:nvGraphicFramePr>
          <p:cNvPr id="8" name="Table 7"/>
          <p:cNvGraphicFramePr>
            <a:graphicFrameLocks noGrp="1"/>
          </p:cNvGraphicFramePr>
          <p:nvPr>
            <p:extLst/>
          </p:nvPr>
        </p:nvGraphicFramePr>
        <p:xfrm>
          <a:off x="292676" y="3720109"/>
          <a:ext cx="8264116" cy="1493520"/>
        </p:xfrm>
        <a:graphic>
          <a:graphicData uri="http://schemas.openxmlformats.org/drawingml/2006/table">
            <a:tbl>
              <a:tblPr firstRow="1" bandRow="1"/>
              <a:tblGrid>
                <a:gridCol w="1364520">
                  <a:extLst>
                    <a:ext uri="{9D8B030D-6E8A-4147-A177-3AD203B41FA5}">
                      <a16:colId xmlns:a16="http://schemas.microsoft.com/office/drawing/2014/main" xmlns="" val="20000"/>
                    </a:ext>
                  </a:extLst>
                </a:gridCol>
                <a:gridCol w="963986">
                  <a:extLst>
                    <a:ext uri="{9D8B030D-6E8A-4147-A177-3AD203B41FA5}">
                      <a16:colId xmlns:a16="http://schemas.microsoft.com/office/drawing/2014/main" xmlns="" val="20001"/>
                    </a:ext>
                  </a:extLst>
                </a:gridCol>
                <a:gridCol w="1057275">
                  <a:extLst>
                    <a:ext uri="{9D8B030D-6E8A-4147-A177-3AD203B41FA5}">
                      <a16:colId xmlns:a16="http://schemas.microsoft.com/office/drawing/2014/main" xmlns="" val="20002"/>
                    </a:ext>
                  </a:extLst>
                </a:gridCol>
                <a:gridCol w="963376">
                  <a:extLst>
                    <a:ext uri="{9D8B030D-6E8A-4147-A177-3AD203B41FA5}">
                      <a16:colId xmlns:a16="http://schemas.microsoft.com/office/drawing/2014/main" xmlns="" val="20003"/>
                    </a:ext>
                  </a:extLst>
                </a:gridCol>
                <a:gridCol w="1322203">
                  <a:extLst>
                    <a:ext uri="{9D8B030D-6E8A-4147-A177-3AD203B41FA5}">
                      <a16:colId xmlns:a16="http://schemas.microsoft.com/office/drawing/2014/main" xmlns="" val="20004"/>
                    </a:ext>
                  </a:extLst>
                </a:gridCol>
                <a:gridCol w="1228305">
                  <a:extLst>
                    <a:ext uri="{9D8B030D-6E8A-4147-A177-3AD203B41FA5}">
                      <a16:colId xmlns:a16="http://schemas.microsoft.com/office/drawing/2014/main" xmlns="" val="20005"/>
                    </a:ext>
                  </a:extLst>
                </a:gridCol>
                <a:gridCol w="1364451">
                  <a:extLst>
                    <a:ext uri="{9D8B030D-6E8A-4147-A177-3AD203B41FA5}">
                      <a16:colId xmlns:a16="http://schemas.microsoft.com/office/drawing/2014/main" xmlns="" val="20006"/>
                    </a:ext>
                  </a:extLst>
                </a:gridCol>
              </a:tblGrid>
              <a:tr h="0">
                <a:tc>
                  <a:txBody>
                    <a:bodyPr/>
                    <a:lstStyle>
                      <a:lvl1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1pPr>
                      <a:lvl2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2pPr>
                      <a:lvl3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3pPr>
                      <a:lvl4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4pPr>
                      <a:lvl5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5pPr>
                      <a:lvl6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6pPr>
                      <a:lvl7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7pPr>
                      <a:lvl8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8pPr>
                      <a:lvl9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9p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000" dirty="0" smtClean="0">
                        <a:solidFill>
                          <a:srgbClr val="FF0000"/>
                        </a:solidFill>
                        <a:latin typeface="Cambria" charset="0"/>
                        <a:ea typeface="Cambria" charset="0"/>
                        <a:cs typeface="Cambria" charset="0"/>
                      </a:endParaRPr>
                    </a:p>
                    <a:p>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tc>
                  <a:txBody>
                    <a:bodyPr/>
                    <a:lstStyle>
                      <a:lvl1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1pPr>
                      <a:lvl2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2pPr>
                      <a:lvl3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3pPr>
                      <a:lvl4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4pPr>
                      <a:lvl5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5pPr>
                      <a:lvl6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6pPr>
                      <a:lvl7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7pPr>
                      <a:lvl8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8pPr>
                      <a:lvl9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tc>
                  <a:txBody>
                    <a:bodyPr/>
                    <a:lstStyle>
                      <a:lvl1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1pPr>
                      <a:lvl2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2pPr>
                      <a:lvl3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3pPr>
                      <a:lvl4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4pPr>
                      <a:lvl5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5pPr>
                      <a:lvl6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6pPr>
                      <a:lvl7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7pPr>
                      <a:lvl8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8pPr>
                      <a:lvl9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tc>
                  <a:txBody>
                    <a:bodyPr/>
                    <a:lstStyle>
                      <a:lvl1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1pPr>
                      <a:lvl2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2pPr>
                      <a:lvl3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3pPr>
                      <a:lvl4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4pPr>
                      <a:lvl5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5pPr>
                      <a:lvl6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6pPr>
                      <a:lvl7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7pPr>
                      <a:lvl8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8pPr>
                      <a:lvl9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tc>
                  <a:txBody>
                    <a:bodyPr/>
                    <a:lstStyle>
                      <a:lvl1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1pPr>
                      <a:lvl2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2pPr>
                      <a:lvl3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3pPr>
                      <a:lvl4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4pPr>
                      <a:lvl5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5pPr>
                      <a:lvl6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6pPr>
                      <a:lvl7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7pPr>
                      <a:lvl8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8pPr>
                      <a:lvl9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tc>
                  <a:txBody>
                    <a:bodyPr/>
                    <a:lstStyle>
                      <a:lvl1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1pPr>
                      <a:lvl2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2pPr>
                      <a:lvl3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3pPr>
                      <a:lvl4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4pPr>
                      <a:lvl5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5pPr>
                      <a:lvl6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6pPr>
                      <a:lvl7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7pPr>
                      <a:lvl8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8pPr>
                      <a:lvl9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tc>
                  <a:txBody>
                    <a:bodyPr/>
                    <a:lstStyle>
                      <a:lvl1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1pPr>
                      <a:lvl2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2pPr>
                      <a:lvl3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3pPr>
                      <a:lvl4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4pPr>
                      <a:lvl5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5pPr>
                      <a:lvl6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6pPr>
                      <a:lvl7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7pPr>
                      <a:lvl8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8pPr>
                      <a:lvl9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6</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extLst>
                  <a:ext uri="{0D108BD9-81ED-4DB2-BD59-A6C34878D82A}">
                    <a16:rowId xmlns:a16="http://schemas.microsoft.com/office/drawing/2014/main" xmlns="" val="10000"/>
                  </a:ext>
                </a:extLst>
              </a:tr>
              <a:tr h="370840">
                <a:tc>
                  <a:txBody>
                    <a:bodyPr/>
                    <a:lstStyle>
                      <a:lvl1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1pPr>
                      <a:lvl2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2pPr>
                      <a:lvl3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3pPr>
                      <a:lvl4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4pPr>
                      <a:lvl5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5pPr>
                      <a:lvl6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6pPr>
                      <a:lvl7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7pPr>
                      <a:lvl8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8pPr>
                      <a:lvl9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1pPr>
                      <a:lvl2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2pPr>
                      <a:lvl3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3pPr>
                      <a:lvl4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4pPr>
                      <a:lvl5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5pPr>
                      <a:lvl6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6pPr>
                      <a:lvl7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7pPr>
                      <a:lvl8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8pPr>
                      <a:lvl9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1pPr>
                      <a:lvl2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2pPr>
                      <a:lvl3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3pPr>
                      <a:lvl4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4pPr>
                      <a:lvl5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5pPr>
                      <a:lvl6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6pPr>
                      <a:lvl7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7pPr>
                      <a:lvl8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8pPr>
                      <a:lvl9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6</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1pPr>
                      <a:lvl2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2pPr>
                      <a:lvl3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3pPr>
                      <a:lvl4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4pPr>
                      <a:lvl5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5pPr>
                      <a:lvl6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6pPr>
                      <a:lvl7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7pPr>
                      <a:lvl8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8pPr>
                      <a:lvl9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1pPr>
                      <a:lvl2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2pPr>
                      <a:lvl3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3pPr>
                      <a:lvl4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4pPr>
                      <a:lvl5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5pPr>
                      <a:lvl6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6pPr>
                      <a:lvl7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7pPr>
                      <a:lvl8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8pPr>
                      <a:lvl9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1pPr>
                      <a:lvl2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2pPr>
                      <a:lvl3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3pPr>
                      <a:lvl4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4pPr>
                      <a:lvl5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5pPr>
                      <a:lvl6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6pPr>
                      <a:lvl7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7pPr>
                      <a:lvl8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8pPr>
                      <a:lvl9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1pPr>
                      <a:lvl2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2pPr>
                      <a:lvl3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3pPr>
                      <a:lvl4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4pPr>
                      <a:lvl5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5pPr>
                      <a:lvl6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6pPr>
                      <a:lvl7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7pPr>
                      <a:lvl8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8pPr>
                      <a:lvl9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extLst>
                  <a:ext uri="{0D108BD9-81ED-4DB2-BD59-A6C34878D82A}">
                    <a16:rowId xmlns:a16="http://schemas.microsoft.com/office/drawing/2014/main" xmlns="" val="10001"/>
                  </a:ext>
                </a:extLst>
              </a:tr>
              <a:tr h="370840">
                <a:tc gridSpan="7">
                  <a:txBody>
                    <a:bodyPr/>
                    <a:lstStyle>
                      <a:lvl1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1pPr>
                      <a:lvl2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2pPr>
                      <a:lvl3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3pPr>
                      <a:lvl4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4pPr>
                      <a:lvl5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5pPr>
                      <a:lvl6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6pPr>
                      <a:lvl7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7pPr>
                      <a:lvl8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8pPr>
                      <a:lvl9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Improve Station (</a:t>
                      </a:r>
                      <a:r>
                        <a:rPr lang="en-US" sz="2000" strike="sngStrike" dirty="0" smtClean="0">
                          <a:latin typeface="Cambria" charset="0"/>
                          <a:ea typeface="Cambria" charset="0"/>
                          <a:cs typeface="Cambria" charset="0"/>
                        </a:rPr>
                        <a:t>4, 5</a:t>
                      </a:r>
                      <a:r>
                        <a:rPr lang="en-US" sz="2000" dirty="0" smtClean="0">
                          <a:latin typeface="Cambria" charset="0"/>
                          <a:ea typeface="Cambria" charset="0"/>
                          <a:cs typeface="Cambria" charset="0"/>
                        </a:rPr>
                        <a:t>)</a:t>
                      </a:r>
                      <a:r>
                        <a:rPr lang="en-US" sz="2000" baseline="0" dirty="0" smtClean="0">
                          <a:latin typeface="Cambria" charset="0"/>
                          <a:ea typeface="Cambria" charset="0"/>
                          <a:cs typeface="Cambria" charset="0"/>
                        </a:rPr>
                        <a:t>  (1,2,3)</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2"/>
                  </a:ext>
                </a:extLst>
              </a:tr>
            </a:tbl>
          </a:graphicData>
        </a:graphic>
      </p:graphicFrame>
      <p:sp>
        <p:nvSpPr>
          <p:cNvPr id="7" name="Slide Number Placeholder 4"/>
          <p:cNvSpPr>
            <a:spLocks noGrp="1"/>
          </p:cNvSpPr>
          <p:nvPr>
            <p:ph type="sldNum" sz="quarter" idx="12"/>
          </p:nvPr>
        </p:nvSpPr>
        <p:spPr>
          <a:xfrm>
            <a:off x="6457950" y="6356351"/>
            <a:ext cx="2057400" cy="365125"/>
          </a:xfrm>
        </p:spPr>
        <p:txBody>
          <a:bodyPr/>
          <a:lstStyle/>
          <a:p>
            <a:pPr algn="r"/>
            <a:r>
              <a:rPr lang="en-US" sz="1200" dirty="0" smtClean="0">
                <a:solidFill>
                  <a:schemeClr val="bg1">
                    <a:lumMod val="65000"/>
                  </a:schemeClr>
                </a:solidFill>
              </a:rPr>
              <a:t>60</a:t>
            </a:r>
            <a:endParaRPr lang="en-US" sz="1200" dirty="0">
              <a:solidFill>
                <a:schemeClr val="bg1">
                  <a:lumMod val="65000"/>
                </a:schemeClr>
              </a:solidFill>
            </a:endParaRPr>
          </a:p>
        </p:txBody>
      </p:sp>
    </p:spTree>
    <p:extLst>
      <p:ext uri="{BB962C8B-B14F-4D97-AF65-F5344CB8AC3E}">
        <p14:creationId xmlns:p14="http://schemas.microsoft.com/office/powerpoint/2010/main" val="174306289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445625"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32303" y="3784502"/>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7956578" y="4346799"/>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043557" y="4410679"/>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09546" y="4058184"/>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3835" y="3739413"/>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54171" y="4454239"/>
            <a:ext cx="406400" cy="406400"/>
          </a:xfrm>
          <a:prstGeom prst="rect">
            <a:avLst/>
          </a:prstGeom>
        </p:spPr>
      </p:pic>
      <p:pic>
        <p:nvPicPr>
          <p:cNvPr id="58" name="Picture 5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34" name="TextBox 33"/>
          <p:cNvSpPr txBox="1"/>
          <p:nvPr/>
        </p:nvSpPr>
        <p:spPr>
          <a:xfrm>
            <a:off x="2148450" y="1494618"/>
            <a:ext cx="4693401" cy="400110"/>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Finding shortest route from station 1 to 6</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17" name="Slide Number Placeholder 16"/>
          <p:cNvSpPr>
            <a:spLocks noGrp="1"/>
          </p:cNvSpPr>
          <p:nvPr>
            <p:ph type="sldNum" sz="quarter" idx="12"/>
          </p:nvPr>
        </p:nvSpPr>
        <p:spPr/>
        <p:txBody>
          <a:bodyPr/>
          <a:lstStyle/>
          <a:p>
            <a:fld id="{0E8E0603-4C39-4EF1-A0FE-816FABFA11C3}" type="slidenum">
              <a:rPr lang="en-US" smtClean="0"/>
              <a:t>61</a:t>
            </a:fld>
            <a:endParaRPr lang="en-US"/>
          </a:p>
        </p:txBody>
      </p:sp>
    </p:spTree>
    <p:extLst>
      <p:ext uri="{BB962C8B-B14F-4D97-AF65-F5344CB8AC3E}">
        <p14:creationId xmlns:p14="http://schemas.microsoft.com/office/powerpoint/2010/main" val="361221807"/>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graphicFrame>
        <p:nvGraphicFramePr>
          <p:cNvPr id="2" name="Table 1"/>
          <p:cNvGraphicFramePr>
            <a:graphicFrameLocks noGrp="1"/>
          </p:cNvGraphicFramePr>
          <p:nvPr>
            <p:extLst/>
          </p:nvPr>
        </p:nvGraphicFramePr>
        <p:xfrm>
          <a:off x="156557" y="119994"/>
          <a:ext cx="8264116" cy="701040"/>
        </p:xfrm>
        <a:graphic>
          <a:graphicData uri="http://schemas.openxmlformats.org/drawingml/2006/table">
            <a:tbl>
              <a:tblPr firstRow="1" bandRow="1">
                <a:tableStyleId>{5C22544A-7EE6-4342-B048-85BDC9FD1C3A}</a:tableStyleId>
              </a:tblPr>
              <a:tblGrid>
                <a:gridCol w="1364520">
                  <a:extLst>
                    <a:ext uri="{9D8B030D-6E8A-4147-A177-3AD203B41FA5}">
                      <a16:colId xmlns:a16="http://schemas.microsoft.com/office/drawing/2014/main" xmlns="" val="20000"/>
                    </a:ext>
                  </a:extLst>
                </a:gridCol>
                <a:gridCol w="963986">
                  <a:extLst>
                    <a:ext uri="{9D8B030D-6E8A-4147-A177-3AD203B41FA5}">
                      <a16:colId xmlns:a16="http://schemas.microsoft.com/office/drawing/2014/main" xmlns="" val="20001"/>
                    </a:ext>
                  </a:extLst>
                </a:gridCol>
                <a:gridCol w="1057275">
                  <a:extLst>
                    <a:ext uri="{9D8B030D-6E8A-4147-A177-3AD203B41FA5}">
                      <a16:colId xmlns:a16="http://schemas.microsoft.com/office/drawing/2014/main" xmlns="" val="20002"/>
                    </a:ext>
                  </a:extLst>
                </a:gridCol>
                <a:gridCol w="1093830">
                  <a:extLst>
                    <a:ext uri="{9D8B030D-6E8A-4147-A177-3AD203B41FA5}">
                      <a16:colId xmlns:a16="http://schemas.microsoft.com/office/drawing/2014/main" xmlns="" val="20003"/>
                    </a:ext>
                  </a:extLst>
                </a:gridCol>
                <a:gridCol w="1267327">
                  <a:extLst>
                    <a:ext uri="{9D8B030D-6E8A-4147-A177-3AD203B41FA5}">
                      <a16:colId xmlns:a16="http://schemas.microsoft.com/office/drawing/2014/main" xmlns="" val="20004"/>
                    </a:ext>
                  </a:extLst>
                </a:gridCol>
                <a:gridCol w="1152727">
                  <a:extLst>
                    <a:ext uri="{9D8B030D-6E8A-4147-A177-3AD203B41FA5}">
                      <a16:colId xmlns:a16="http://schemas.microsoft.com/office/drawing/2014/main" xmlns="" val="20005"/>
                    </a:ext>
                  </a:extLst>
                </a:gridCol>
                <a:gridCol w="1364451">
                  <a:extLst>
                    <a:ext uri="{9D8B030D-6E8A-4147-A177-3AD203B41FA5}">
                      <a16:colId xmlns:a16="http://schemas.microsoft.com/office/drawing/2014/main" xmlns="" val="20006"/>
                    </a:ext>
                  </a:extLst>
                </a:gridCol>
              </a:tblGrid>
              <a:tr h="303875">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K=0</a:t>
                      </a:r>
                    </a:p>
                    <a:p>
                      <a:pPr algn="ctr"/>
                      <a:endParaRPr lang="en-US" sz="2000" dirty="0">
                        <a:latin typeface="Cambria" charset="0"/>
                        <a:ea typeface="Cambria" charset="0"/>
                        <a:cs typeface="Cambria" charset="0"/>
                      </a:endParaRPr>
                    </a:p>
                  </a:txBody>
                  <a:tcPr/>
                </a:tc>
                <a:tc>
                  <a:txBody>
                    <a:bodyPr/>
                    <a:lstStyle/>
                    <a:p>
                      <a:pPr algn="ctr"/>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pPr algn="ctr"/>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pPr algn="ctr"/>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pPr algn="ctr"/>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pPr algn="ctr"/>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pPr algn="ctr"/>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0"/>
                  </a:ext>
                </a:extLst>
              </a:tr>
            </a:tbl>
          </a:graphicData>
        </a:graphic>
      </p:graphicFrame>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834158" y="4911369"/>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38" name="TextBox 37"/>
          <p:cNvSpPr txBox="1"/>
          <p:nvPr/>
        </p:nvSpPr>
        <p:spPr>
          <a:xfrm>
            <a:off x="6272432" y="5456799"/>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39" name="TextBox 38"/>
          <p:cNvSpPr txBox="1"/>
          <p:nvPr/>
        </p:nvSpPr>
        <p:spPr>
          <a:xfrm>
            <a:off x="3047966" y="369216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959609" y="3732272"/>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18" name="Rectangle 17"/>
          <p:cNvSpPr/>
          <p:nvPr/>
        </p:nvSpPr>
        <p:spPr>
          <a:xfrm>
            <a:off x="3017915" y="1398787"/>
            <a:ext cx="3014134" cy="9144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rPr>
              <a:t>Initialize State</a:t>
            </a:r>
            <a:endParaRPr kumimoji="0" lang="en-US" sz="2800" b="0" i="0" u="none" strike="noStrike" kern="0" cap="none" spc="0" normalizeH="0" baseline="0" noProof="0" dirty="0">
              <a:ln>
                <a:noFill/>
              </a:ln>
              <a:solidFill>
                <a:sysClr val="windowText" lastClr="000000"/>
              </a:solidFill>
              <a:effectLst/>
              <a:uLnTx/>
              <a:uFillTx/>
            </a:endParaRPr>
          </a:p>
        </p:txBody>
      </p:sp>
      <p:sp>
        <p:nvSpPr>
          <p:cNvPr id="19" name="Slide Number Placeholder 18"/>
          <p:cNvSpPr>
            <a:spLocks noGrp="1"/>
          </p:cNvSpPr>
          <p:nvPr>
            <p:ph type="sldNum" sz="quarter" idx="12"/>
          </p:nvPr>
        </p:nvSpPr>
        <p:spPr/>
        <p:txBody>
          <a:bodyPr/>
          <a:lstStyle/>
          <a:p>
            <a:fld id="{0E8E0603-4C39-4EF1-A0FE-816FABFA11C3}" type="slidenum">
              <a:rPr lang="en-US" smtClean="0"/>
              <a:t>62</a:t>
            </a:fld>
            <a:endParaRPr lang="en-US"/>
          </a:p>
        </p:txBody>
      </p:sp>
    </p:spTree>
    <p:extLst>
      <p:ext uri="{BB962C8B-B14F-4D97-AF65-F5344CB8AC3E}">
        <p14:creationId xmlns:p14="http://schemas.microsoft.com/office/powerpoint/2010/main" val="1087909771"/>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834158" y="4911369"/>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38" name="TextBox 37"/>
          <p:cNvSpPr txBox="1"/>
          <p:nvPr/>
        </p:nvSpPr>
        <p:spPr>
          <a:xfrm>
            <a:off x="6272432" y="5456799"/>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39" name="TextBox 38"/>
          <p:cNvSpPr txBox="1"/>
          <p:nvPr/>
        </p:nvSpPr>
        <p:spPr>
          <a:xfrm>
            <a:off x="3047966" y="369216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959609" y="3732272"/>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extLst/>
          </p:nvPr>
        </p:nvGraphicFramePr>
        <p:xfrm>
          <a:off x="156557" y="119994"/>
          <a:ext cx="8264116" cy="1097280"/>
        </p:xfrm>
        <a:graphic>
          <a:graphicData uri="http://schemas.openxmlformats.org/drawingml/2006/table">
            <a:tbl>
              <a:tblPr firstRow="1" bandRow="1">
                <a:tableStyleId>{5C22544A-7EE6-4342-B048-85BDC9FD1C3A}</a:tableStyleId>
              </a:tblPr>
              <a:tblGrid>
                <a:gridCol w="1364520">
                  <a:extLst>
                    <a:ext uri="{9D8B030D-6E8A-4147-A177-3AD203B41FA5}">
                      <a16:colId xmlns:a16="http://schemas.microsoft.com/office/drawing/2014/main" xmlns="" val="20000"/>
                    </a:ext>
                  </a:extLst>
                </a:gridCol>
                <a:gridCol w="963986">
                  <a:extLst>
                    <a:ext uri="{9D8B030D-6E8A-4147-A177-3AD203B41FA5}">
                      <a16:colId xmlns:a16="http://schemas.microsoft.com/office/drawing/2014/main" xmlns="" val="20001"/>
                    </a:ext>
                  </a:extLst>
                </a:gridCol>
                <a:gridCol w="1057275">
                  <a:extLst>
                    <a:ext uri="{9D8B030D-6E8A-4147-A177-3AD203B41FA5}">
                      <a16:colId xmlns:a16="http://schemas.microsoft.com/office/drawing/2014/main" xmlns="" val="20002"/>
                    </a:ext>
                  </a:extLst>
                </a:gridCol>
                <a:gridCol w="963376">
                  <a:extLst>
                    <a:ext uri="{9D8B030D-6E8A-4147-A177-3AD203B41FA5}">
                      <a16:colId xmlns:a16="http://schemas.microsoft.com/office/drawing/2014/main" xmlns="" val="20003"/>
                    </a:ext>
                  </a:extLst>
                </a:gridCol>
                <a:gridCol w="1322203">
                  <a:extLst>
                    <a:ext uri="{9D8B030D-6E8A-4147-A177-3AD203B41FA5}">
                      <a16:colId xmlns:a16="http://schemas.microsoft.com/office/drawing/2014/main" xmlns="" val="20004"/>
                    </a:ext>
                  </a:extLst>
                </a:gridCol>
                <a:gridCol w="1228305">
                  <a:extLst>
                    <a:ext uri="{9D8B030D-6E8A-4147-A177-3AD203B41FA5}">
                      <a16:colId xmlns:a16="http://schemas.microsoft.com/office/drawing/2014/main" xmlns="" val="20005"/>
                    </a:ext>
                  </a:extLst>
                </a:gridCol>
                <a:gridCol w="1364451">
                  <a:extLst>
                    <a:ext uri="{9D8B030D-6E8A-4147-A177-3AD203B41FA5}">
                      <a16:colId xmlns:a16="http://schemas.microsoft.com/office/drawing/2014/main" xmlns=""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K=0</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1"/>
                  </a:ext>
                </a:extLst>
              </a:tr>
            </a:tbl>
          </a:graphicData>
        </a:graphic>
      </p:graphicFrame>
      <p:sp>
        <p:nvSpPr>
          <p:cNvPr id="51" name="Rectangle 50"/>
          <p:cNvSpPr/>
          <p:nvPr/>
        </p:nvSpPr>
        <p:spPr>
          <a:xfrm>
            <a:off x="2836436" y="1402268"/>
            <a:ext cx="3014134" cy="9144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rPr>
              <a:t>Initialize State</a:t>
            </a:r>
            <a:endParaRPr kumimoji="0" lang="en-US" sz="2800" b="0" i="0" u="none" strike="noStrike" kern="0" cap="none" spc="0" normalizeH="0" baseline="0" noProof="0" dirty="0">
              <a:ln>
                <a:noFill/>
              </a:ln>
              <a:solidFill>
                <a:sysClr val="windowText" lastClr="000000"/>
              </a:solidFill>
              <a:effectLst/>
              <a:uLnTx/>
              <a:uFillTx/>
            </a:endParaRPr>
          </a:p>
        </p:txBody>
      </p:sp>
      <p:sp>
        <p:nvSpPr>
          <p:cNvPr id="18" name="Slide Number Placeholder 17"/>
          <p:cNvSpPr>
            <a:spLocks noGrp="1"/>
          </p:cNvSpPr>
          <p:nvPr>
            <p:ph type="sldNum" sz="quarter" idx="12"/>
          </p:nvPr>
        </p:nvSpPr>
        <p:spPr/>
        <p:txBody>
          <a:bodyPr/>
          <a:lstStyle/>
          <a:p>
            <a:fld id="{0E8E0603-4C39-4EF1-A0FE-816FABFA11C3}" type="slidenum">
              <a:rPr lang="en-US" smtClean="0"/>
              <a:t>63</a:t>
            </a:fld>
            <a:endParaRPr lang="en-US"/>
          </a:p>
        </p:txBody>
      </p:sp>
    </p:spTree>
    <p:extLst>
      <p:ext uri="{BB962C8B-B14F-4D97-AF65-F5344CB8AC3E}">
        <p14:creationId xmlns:p14="http://schemas.microsoft.com/office/powerpoint/2010/main" val="4272691586"/>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834158" y="4911369"/>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38" name="TextBox 37"/>
          <p:cNvSpPr txBox="1"/>
          <p:nvPr/>
        </p:nvSpPr>
        <p:spPr>
          <a:xfrm>
            <a:off x="6272432" y="5456799"/>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39" name="TextBox 38"/>
          <p:cNvSpPr txBox="1"/>
          <p:nvPr/>
        </p:nvSpPr>
        <p:spPr>
          <a:xfrm>
            <a:off x="3047966" y="369216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959609" y="3732272"/>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a16="http://schemas.microsoft.com/office/drawing/2014/main" xmlns="" val="20000"/>
                    </a:ext>
                  </a:extLst>
                </a:gridCol>
                <a:gridCol w="963986">
                  <a:extLst>
                    <a:ext uri="{9D8B030D-6E8A-4147-A177-3AD203B41FA5}">
                      <a16:colId xmlns:a16="http://schemas.microsoft.com/office/drawing/2014/main" xmlns="" val="20001"/>
                    </a:ext>
                  </a:extLst>
                </a:gridCol>
                <a:gridCol w="1057275">
                  <a:extLst>
                    <a:ext uri="{9D8B030D-6E8A-4147-A177-3AD203B41FA5}">
                      <a16:colId xmlns:a16="http://schemas.microsoft.com/office/drawing/2014/main" xmlns="" val="20002"/>
                    </a:ext>
                  </a:extLst>
                </a:gridCol>
                <a:gridCol w="963376">
                  <a:extLst>
                    <a:ext uri="{9D8B030D-6E8A-4147-A177-3AD203B41FA5}">
                      <a16:colId xmlns:a16="http://schemas.microsoft.com/office/drawing/2014/main" xmlns="" val="20003"/>
                    </a:ext>
                  </a:extLst>
                </a:gridCol>
                <a:gridCol w="1322203">
                  <a:extLst>
                    <a:ext uri="{9D8B030D-6E8A-4147-A177-3AD203B41FA5}">
                      <a16:colId xmlns:a16="http://schemas.microsoft.com/office/drawing/2014/main" xmlns="" val="20004"/>
                    </a:ext>
                  </a:extLst>
                </a:gridCol>
                <a:gridCol w="1228305">
                  <a:extLst>
                    <a:ext uri="{9D8B030D-6E8A-4147-A177-3AD203B41FA5}">
                      <a16:colId xmlns:a16="http://schemas.microsoft.com/office/drawing/2014/main" xmlns="" val="20005"/>
                    </a:ext>
                  </a:extLst>
                </a:gridCol>
                <a:gridCol w="1364451">
                  <a:extLst>
                    <a:ext uri="{9D8B030D-6E8A-4147-A177-3AD203B41FA5}">
                      <a16:colId xmlns:a16="http://schemas.microsoft.com/office/drawing/2014/main" xmlns=""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K=0</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1"/>
                  </a:ext>
                </a:extLst>
              </a:tr>
              <a:tr h="370840">
                <a:tc gridSpan="7">
                  <a:txBody>
                    <a:bodyPr/>
                    <a:lstStyle/>
                    <a:p>
                      <a:r>
                        <a:rPr lang="en-US" sz="2000" dirty="0" smtClean="0">
                          <a:latin typeface="Cambria" charset="0"/>
                          <a:ea typeface="Cambria" charset="0"/>
                          <a:cs typeface="Cambria" charset="0"/>
                        </a:rPr>
                        <a:t>Improve Station</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2"/>
                  </a:ext>
                </a:extLst>
              </a:tr>
            </a:tbl>
          </a:graphicData>
        </a:graphic>
      </p:graphicFrame>
      <p:sp>
        <p:nvSpPr>
          <p:cNvPr id="51" name="Rectangle 50"/>
          <p:cNvSpPr/>
          <p:nvPr/>
        </p:nvSpPr>
        <p:spPr>
          <a:xfrm>
            <a:off x="3316169" y="2153154"/>
            <a:ext cx="2585843" cy="53157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rPr>
              <a:t>Initialize State</a:t>
            </a:r>
            <a:endParaRPr kumimoji="0" lang="en-US" sz="2400" b="0" i="0" u="none" strike="noStrike" kern="0" cap="none" spc="0" normalizeH="0" baseline="0" noProof="0" dirty="0">
              <a:ln>
                <a:noFill/>
              </a:ln>
              <a:solidFill>
                <a:sysClr val="windowText" lastClr="000000"/>
              </a:solidFill>
              <a:effectLst/>
              <a:uLnTx/>
              <a:uFillTx/>
            </a:endParaRPr>
          </a:p>
        </p:txBody>
      </p:sp>
      <p:sp>
        <p:nvSpPr>
          <p:cNvPr id="18" name="Slide Number Placeholder 17"/>
          <p:cNvSpPr>
            <a:spLocks noGrp="1"/>
          </p:cNvSpPr>
          <p:nvPr>
            <p:ph type="sldNum" sz="quarter" idx="12"/>
          </p:nvPr>
        </p:nvSpPr>
        <p:spPr/>
        <p:txBody>
          <a:bodyPr/>
          <a:lstStyle/>
          <a:p>
            <a:fld id="{0E8E0603-4C39-4EF1-A0FE-816FABFA11C3}" type="slidenum">
              <a:rPr lang="en-US" smtClean="0"/>
              <a:t>64</a:t>
            </a:fld>
            <a:endParaRPr lang="en-US"/>
          </a:p>
        </p:txBody>
      </p:sp>
    </p:spTree>
    <p:extLst>
      <p:ext uri="{BB962C8B-B14F-4D97-AF65-F5344CB8AC3E}">
        <p14:creationId xmlns:p14="http://schemas.microsoft.com/office/powerpoint/2010/main" val="4190000537"/>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09786" y="4927033"/>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rPr>
              <a:t>8:00</a:t>
            </a:r>
            <a:endParaRPr kumimoji="0" lang="en-US" sz="2000" b="1" i="0" u="none" strike="noStrike" kern="0" cap="none" spc="0" normalizeH="0" baseline="0" noProof="0" dirty="0">
              <a:ln>
                <a:noFill/>
              </a:ln>
              <a:solidFill>
                <a:srgbClr val="FF0000"/>
              </a:solidFill>
              <a:effectLst/>
              <a:uLnTx/>
              <a:uFillTx/>
            </a:endParaRPr>
          </a:p>
        </p:txBody>
      </p:sp>
      <p:sp>
        <p:nvSpPr>
          <p:cNvPr id="37" name="TextBox 36"/>
          <p:cNvSpPr txBox="1"/>
          <p:nvPr/>
        </p:nvSpPr>
        <p:spPr>
          <a:xfrm>
            <a:off x="2510558" y="5448777"/>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38" name="TextBox 37"/>
          <p:cNvSpPr txBox="1"/>
          <p:nvPr/>
        </p:nvSpPr>
        <p:spPr>
          <a:xfrm>
            <a:off x="6272432" y="5456799"/>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39" name="TextBox 38"/>
          <p:cNvSpPr txBox="1"/>
          <p:nvPr/>
        </p:nvSpPr>
        <p:spPr>
          <a:xfrm>
            <a:off x="3047966" y="369216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959609" y="3732272"/>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a16="http://schemas.microsoft.com/office/drawing/2014/main" xmlns="" val="20000"/>
                    </a:ext>
                  </a:extLst>
                </a:gridCol>
                <a:gridCol w="963986">
                  <a:extLst>
                    <a:ext uri="{9D8B030D-6E8A-4147-A177-3AD203B41FA5}">
                      <a16:colId xmlns:a16="http://schemas.microsoft.com/office/drawing/2014/main" xmlns="" val="20001"/>
                    </a:ext>
                  </a:extLst>
                </a:gridCol>
                <a:gridCol w="1057275">
                  <a:extLst>
                    <a:ext uri="{9D8B030D-6E8A-4147-A177-3AD203B41FA5}">
                      <a16:colId xmlns:a16="http://schemas.microsoft.com/office/drawing/2014/main" xmlns="" val="20002"/>
                    </a:ext>
                  </a:extLst>
                </a:gridCol>
                <a:gridCol w="963376">
                  <a:extLst>
                    <a:ext uri="{9D8B030D-6E8A-4147-A177-3AD203B41FA5}">
                      <a16:colId xmlns:a16="http://schemas.microsoft.com/office/drawing/2014/main" xmlns="" val="20003"/>
                    </a:ext>
                  </a:extLst>
                </a:gridCol>
                <a:gridCol w="1322203">
                  <a:extLst>
                    <a:ext uri="{9D8B030D-6E8A-4147-A177-3AD203B41FA5}">
                      <a16:colId xmlns:a16="http://schemas.microsoft.com/office/drawing/2014/main" xmlns="" val="20004"/>
                    </a:ext>
                  </a:extLst>
                </a:gridCol>
                <a:gridCol w="1228305">
                  <a:extLst>
                    <a:ext uri="{9D8B030D-6E8A-4147-A177-3AD203B41FA5}">
                      <a16:colId xmlns:a16="http://schemas.microsoft.com/office/drawing/2014/main" xmlns="" val="20005"/>
                    </a:ext>
                  </a:extLst>
                </a:gridCol>
                <a:gridCol w="1364451">
                  <a:extLst>
                    <a:ext uri="{9D8B030D-6E8A-4147-A177-3AD203B41FA5}">
                      <a16:colId xmlns:a16="http://schemas.microsoft.com/office/drawing/2014/main" xmlns=""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rgbClr val="FF0000"/>
                          </a:solidFill>
                          <a:latin typeface="Cambria" charset="0"/>
                          <a:ea typeface="Cambria" charset="0"/>
                          <a:cs typeface="Cambria" charset="0"/>
                        </a:rPr>
                        <a:t>K=0</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1"/>
                  </a:ext>
                </a:extLst>
              </a:tr>
              <a:tr h="370840">
                <a:tc gridSpan="7">
                  <a:txBody>
                    <a:bodyPr/>
                    <a:lstStyle/>
                    <a:p>
                      <a:r>
                        <a:rPr lang="en-US" sz="2000" dirty="0" smtClean="0">
                          <a:latin typeface="Cambria" charset="0"/>
                          <a:ea typeface="Cambria" charset="0"/>
                          <a:cs typeface="Cambria" charset="0"/>
                        </a:rPr>
                        <a:t>Improve Station</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2"/>
                  </a:ext>
                </a:extLst>
              </a:tr>
            </a:tbl>
          </a:graphicData>
        </a:graphic>
      </p:graphicFrame>
      <p:sp>
        <p:nvSpPr>
          <p:cNvPr id="54" name="Rectangle 53"/>
          <p:cNvSpPr/>
          <p:nvPr/>
        </p:nvSpPr>
        <p:spPr>
          <a:xfrm>
            <a:off x="3187994" y="2228298"/>
            <a:ext cx="2585843" cy="53157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rPr>
              <a:t>Initialize State</a:t>
            </a:r>
            <a:endParaRPr kumimoji="0" lang="en-US" sz="2400" b="0" i="0" u="none" strike="noStrike" kern="0" cap="none" spc="0" normalizeH="0" baseline="0" noProof="0" dirty="0">
              <a:ln>
                <a:noFill/>
              </a:ln>
              <a:solidFill>
                <a:sysClr val="windowText" lastClr="000000"/>
              </a:solidFill>
              <a:effectLst/>
              <a:uLnTx/>
              <a:uFillTx/>
            </a:endParaRPr>
          </a:p>
        </p:txBody>
      </p:sp>
      <p:sp>
        <p:nvSpPr>
          <p:cNvPr id="18" name="Slide Number Placeholder 17"/>
          <p:cNvSpPr>
            <a:spLocks noGrp="1"/>
          </p:cNvSpPr>
          <p:nvPr>
            <p:ph type="sldNum" sz="quarter" idx="12"/>
          </p:nvPr>
        </p:nvSpPr>
        <p:spPr/>
        <p:txBody>
          <a:bodyPr/>
          <a:lstStyle/>
          <a:p>
            <a:fld id="{0E8E0603-4C39-4EF1-A0FE-816FABFA11C3}" type="slidenum">
              <a:rPr lang="en-US" smtClean="0"/>
              <a:t>65</a:t>
            </a:fld>
            <a:endParaRPr lang="en-US"/>
          </a:p>
        </p:txBody>
      </p:sp>
    </p:spTree>
    <p:extLst>
      <p:ext uri="{BB962C8B-B14F-4D97-AF65-F5344CB8AC3E}">
        <p14:creationId xmlns:p14="http://schemas.microsoft.com/office/powerpoint/2010/main" val="1133815315"/>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38" name="TextBox 37"/>
          <p:cNvSpPr txBox="1"/>
          <p:nvPr/>
        </p:nvSpPr>
        <p:spPr>
          <a:xfrm>
            <a:off x="6272432" y="5456799"/>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39" name="TextBox 38"/>
          <p:cNvSpPr txBox="1"/>
          <p:nvPr/>
        </p:nvSpPr>
        <p:spPr>
          <a:xfrm>
            <a:off x="3047966" y="369216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959609" y="3732272"/>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a16="http://schemas.microsoft.com/office/drawing/2014/main" xmlns="" val="20000"/>
                    </a:ext>
                  </a:extLst>
                </a:gridCol>
                <a:gridCol w="963986">
                  <a:extLst>
                    <a:ext uri="{9D8B030D-6E8A-4147-A177-3AD203B41FA5}">
                      <a16:colId xmlns:a16="http://schemas.microsoft.com/office/drawing/2014/main" xmlns="" val="20001"/>
                    </a:ext>
                  </a:extLst>
                </a:gridCol>
                <a:gridCol w="1057275">
                  <a:extLst>
                    <a:ext uri="{9D8B030D-6E8A-4147-A177-3AD203B41FA5}">
                      <a16:colId xmlns:a16="http://schemas.microsoft.com/office/drawing/2014/main" xmlns="" val="20002"/>
                    </a:ext>
                  </a:extLst>
                </a:gridCol>
                <a:gridCol w="963376">
                  <a:extLst>
                    <a:ext uri="{9D8B030D-6E8A-4147-A177-3AD203B41FA5}">
                      <a16:colId xmlns:a16="http://schemas.microsoft.com/office/drawing/2014/main" xmlns="" val="20003"/>
                    </a:ext>
                  </a:extLst>
                </a:gridCol>
                <a:gridCol w="1322203">
                  <a:extLst>
                    <a:ext uri="{9D8B030D-6E8A-4147-A177-3AD203B41FA5}">
                      <a16:colId xmlns:a16="http://schemas.microsoft.com/office/drawing/2014/main" xmlns="" val="20004"/>
                    </a:ext>
                  </a:extLst>
                </a:gridCol>
                <a:gridCol w="1228305">
                  <a:extLst>
                    <a:ext uri="{9D8B030D-6E8A-4147-A177-3AD203B41FA5}">
                      <a16:colId xmlns:a16="http://schemas.microsoft.com/office/drawing/2014/main" xmlns="" val="20005"/>
                    </a:ext>
                  </a:extLst>
                </a:gridCol>
                <a:gridCol w="1364451">
                  <a:extLst>
                    <a:ext uri="{9D8B030D-6E8A-4147-A177-3AD203B41FA5}">
                      <a16:colId xmlns:a16="http://schemas.microsoft.com/office/drawing/2014/main" xmlns=""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K=0</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1"/>
                  </a:ext>
                </a:extLst>
              </a:tr>
              <a:tr h="370840">
                <a:tc gridSpan="7">
                  <a:txBody>
                    <a:bodyPr/>
                    <a:lstStyle/>
                    <a:p>
                      <a:r>
                        <a:rPr lang="en-US" sz="2000" dirty="0" smtClean="0">
                          <a:latin typeface="Cambria" charset="0"/>
                          <a:ea typeface="Cambria" charset="0"/>
                          <a:cs typeface="Cambria" charset="0"/>
                        </a:rPr>
                        <a:t>Improve Station (1)</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2"/>
                  </a:ext>
                </a:extLst>
              </a:tr>
            </a:tbl>
          </a:graphicData>
        </a:graphic>
      </p:graphicFrame>
      <p:sp>
        <p:nvSpPr>
          <p:cNvPr id="51" name="Rectangle 50"/>
          <p:cNvSpPr/>
          <p:nvPr/>
        </p:nvSpPr>
        <p:spPr>
          <a:xfrm>
            <a:off x="3316169" y="2153154"/>
            <a:ext cx="2585843" cy="53157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rPr>
              <a:t>Initialize State</a:t>
            </a:r>
            <a:endParaRPr kumimoji="0" lang="en-US" sz="2400" b="0" i="0" u="none" strike="noStrike" kern="0" cap="none" spc="0" normalizeH="0" baseline="0" noProof="0" dirty="0">
              <a:ln>
                <a:noFill/>
              </a:ln>
              <a:solidFill>
                <a:sysClr val="windowText" lastClr="000000"/>
              </a:solidFill>
              <a:effectLst/>
              <a:uLnTx/>
              <a:uFillTx/>
            </a:endParaRPr>
          </a:p>
        </p:txBody>
      </p:sp>
      <p:sp>
        <p:nvSpPr>
          <p:cNvPr id="18" name="Slide Number Placeholder 17"/>
          <p:cNvSpPr>
            <a:spLocks noGrp="1"/>
          </p:cNvSpPr>
          <p:nvPr>
            <p:ph type="sldNum" sz="quarter" idx="12"/>
          </p:nvPr>
        </p:nvSpPr>
        <p:spPr/>
        <p:txBody>
          <a:bodyPr/>
          <a:lstStyle/>
          <a:p>
            <a:fld id="{0E8E0603-4C39-4EF1-A0FE-816FABFA11C3}" type="slidenum">
              <a:rPr lang="en-US" smtClean="0"/>
              <a:t>66</a:t>
            </a:fld>
            <a:endParaRPr lang="en-US"/>
          </a:p>
        </p:txBody>
      </p:sp>
    </p:spTree>
    <p:extLst>
      <p:ext uri="{BB962C8B-B14F-4D97-AF65-F5344CB8AC3E}">
        <p14:creationId xmlns:p14="http://schemas.microsoft.com/office/powerpoint/2010/main" val="4189900856"/>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38" name="TextBox 37"/>
          <p:cNvSpPr txBox="1"/>
          <p:nvPr/>
        </p:nvSpPr>
        <p:spPr>
          <a:xfrm>
            <a:off x="6272432" y="5456799"/>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39" name="TextBox 38"/>
          <p:cNvSpPr txBox="1"/>
          <p:nvPr/>
        </p:nvSpPr>
        <p:spPr>
          <a:xfrm>
            <a:off x="3047966" y="369216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959609" y="3732272"/>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a16="http://schemas.microsoft.com/office/drawing/2014/main" xmlns="" val="20000"/>
                    </a:ext>
                  </a:extLst>
                </a:gridCol>
                <a:gridCol w="963986">
                  <a:extLst>
                    <a:ext uri="{9D8B030D-6E8A-4147-A177-3AD203B41FA5}">
                      <a16:colId xmlns:a16="http://schemas.microsoft.com/office/drawing/2014/main" xmlns="" val="20001"/>
                    </a:ext>
                  </a:extLst>
                </a:gridCol>
                <a:gridCol w="1057275">
                  <a:extLst>
                    <a:ext uri="{9D8B030D-6E8A-4147-A177-3AD203B41FA5}">
                      <a16:colId xmlns:a16="http://schemas.microsoft.com/office/drawing/2014/main" xmlns="" val="20002"/>
                    </a:ext>
                  </a:extLst>
                </a:gridCol>
                <a:gridCol w="963376">
                  <a:extLst>
                    <a:ext uri="{9D8B030D-6E8A-4147-A177-3AD203B41FA5}">
                      <a16:colId xmlns:a16="http://schemas.microsoft.com/office/drawing/2014/main" xmlns="" val="20003"/>
                    </a:ext>
                  </a:extLst>
                </a:gridCol>
                <a:gridCol w="1322203">
                  <a:extLst>
                    <a:ext uri="{9D8B030D-6E8A-4147-A177-3AD203B41FA5}">
                      <a16:colId xmlns:a16="http://schemas.microsoft.com/office/drawing/2014/main" xmlns="" val="20004"/>
                    </a:ext>
                  </a:extLst>
                </a:gridCol>
                <a:gridCol w="1228305">
                  <a:extLst>
                    <a:ext uri="{9D8B030D-6E8A-4147-A177-3AD203B41FA5}">
                      <a16:colId xmlns:a16="http://schemas.microsoft.com/office/drawing/2014/main" xmlns="" val="20005"/>
                    </a:ext>
                  </a:extLst>
                </a:gridCol>
                <a:gridCol w="1364451">
                  <a:extLst>
                    <a:ext uri="{9D8B030D-6E8A-4147-A177-3AD203B41FA5}">
                      <a16:colId xmlns:a16="http://schemas.microsoft.com/office/drawing/2014/main" xmlns=""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K=1</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1"/>
                  </a:ext>
                </a:extLst>
              </a:tr>
              <a:tr h="370840">
                <a:tc gridSpan="7">
                  <a:txBody>
                    <a:bodyPr/>
                    <a:lstStyle/>
                    <a:p>
                      <a:r>
                        <a:rPr lang="en-US" sz="2000" dirty="0" smtClean="0">
                          <a:latin typeface="Cambria" charset="0"/>
                          <a:ea typeface="Cambria" charset="0"/>
                          <a:cs typeface="Cambria" charset="0"/>
                        </a:rPr>
                        <a:t>Improve Station (</a:t>
                      </a:r>
                      <a:r>
                        <a:rPr lang="en-US" sz="2000"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2"/>
                  </a:ext>
                </a:extLst>
              </a:tr>
            </a:tbl>
          </a:graphicData>
        </a:graphic>
      </p:graphicFrame>
      <p:sp>
        <p:nvSpPr>
          <p:cNvPr id="2" name="TextBox 1"/>
          <p:cNvSpPr txBox="1"/>
          <p:nvPr/>
        </p:nvSpPr>
        <p:spPr>
          <a:xfrm>
            <a:off x="102447" y="1803194"/>
            <a:ext cx="206370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Station: 1</a:t>
            </a:r>
          </a:p>
        </p:txBody>
      </p:sp>
      <p:sp>
        <p:nvSpPr>
          <p:cNvPr id="51" name="Rectangle 50"/>
          <p:cNvSpPr/>
          <p:nvPr/>
        </p:nvSpPr>
        <p:spPr>
          <a:xfrm>
            <a:off x="3316169" y="2153154"/>
            <a:ext cx="2585843" cy="53157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rPr>
              <a:t>Running State</a:t>
            </a:r>
            <a:endParaRPr kumimoji="0" lang="en-US" sz="2400" b="0" i="0" u="none" strike="noStrike" kern="0" cap="none" spc="0" normalizeH="0" baseline="0" noProof="0" dirty="0">
              <a:ln>
                <a:noFill/>
              </a:ln>
              <a:solidFill>
                <a:sysClr val="windowText" lastClr="000000"/>
              </a:solidFill>
              <a:effectLst/>
              <a:uLnTx/>
              <a:uFillTx/>
            </a:endParaRPr>
          </a:p>
        </p:txBody>
      </p:sp>
      <p:sp>
        <p:nvSpPr>
          <p:cNvPr id="19" name="Slide Number Placeholder 18"/>
          <p:cNvSpPr>
            <a:spLocks noGrp="1"/>
          </p:cNvSpPr>
          <p:nvPr>
            <p:ph type="sldNum" sz="quarter" idx="12"/>
          </p:nvPr>
        </p:nvSpPr>
        <p:spPr/>
        <p:txBody>
          <a:bodyPr/>
          <a:lstStyle/>
          <a:p>
            <a:fld id="{0E8E0603-4C39-4EF1-A0FE-816FABFA11C3}" type="slidenum">
              <a:rPr lang="en-US" smtClean="0"/>
              <a:t>67</a:t>
            </a:fld>
            <a:endParaRPr lang="en-US"/>
          </a:p>
        </p:txBody>
      </p:sp>
    </p:spTree>
    <p:extLst>
      <p:ext uri="{BB962C8B-B14F-4D97-AF65-F5344CB8AC3E}">
        <p14:creationId xmlns:p14="http://schemas.microsoft.com/office/powerpoint/2010/main" val="1881618319"/>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38" name="TextBox 37"/>
          <p:cNvSpPr txBox="1"/>
          <p:nvPr/>
        </p:nvSpPr>
        <p:spPr>
          <a:xfrm>
            <a:off x="6272432" y="5456799"/>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39" name="TextBox 38"/>
          <p:cNvSpPr txBox="1"/>
          <p:nvPr/>
        </p:nvSpPr>
        <p:spPr>
          <a:xfrm>
            <a:off x="3047966" y="369216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959609" y="3732272"/>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a16="http://schemas.microsoft.com/office/drawing/2014/main" xmlns="" val="20000"/>
                    </a:ext>
                  </a:extLst>
                </a:gridCol>
                <a:gridCol w="963986">
                  <a:extLst>
                    <a:ext uri="{9D8B030D-6E8A-4147-A177-3AD203B41FA5}">
                      <a16:colId xmlns:a16="http://schemas.microsoft.com/office/drawing/2014/main" xmlns="" val="20001"/>
                    </a:ext>
                  </a:extLst>
                </a:gridCol>
                <a:gridCol w="1057275">
                  <a:extLst>
                    <a:ext uri="{9D8B030D-6E8A-4147-A177-3AD203B41FA5}">
                      <a16:colId xmlns:a16="http://schemas.microsoft.com/office/drawing/2014/main" xmlns="" val="20002"/>
                    </a:ext>
                  </a:extLst>
                </a:gridCol>
                <a:gridCol w="963376">
                  <a:extLst>
                    <a:ext uri="{9D8B030D-6E8A-4147-A177-3AD203B41FA5}">
                      <a16:colId xmlns:a16="http://schemas.microsoft.com/office/drawing/2014/main" xmlns="" val="20003"/>
                    </a:ext>
                  </a:extLst>
                </a:gridCol>
                <a:gridCol w="1322203">
                  <a:extLst>
                    <a:ext uri="{9D8B030D-6E8A-4147-A177-3AD203B41FA5}">
                      <a16:colId xmlns:a16="http://schemas.microsoft.com/office/drawing/2014/main" xmlns="" val="20004"/>
                    </a:ext>
                  </a:extLst>
                </a:gridCol>
                <a:gridCol w="1228305">
                  <a:extLst>
                    <a:ext uri="{9D8B030D-6E8A-4147-A177-3AD203B41FA5}">
                      <a16:colId xmlns:a16="http://schemas.microsoft.com/office/drawing/2014/main" xmlns="" val="20005"/>
                    </a:ext>
                  </a:extLst>
                </a:gridCol>
                <a:gridCol w="1364451">
                  <a:extLst>
                    <a:ext uri="{9D8B030D-6E8A-4147-A177-3AD203B41FA5}">
                      <a16:colId xmlns:a16="http://schemas.microsoft.com/office/drawing/2014/main" xmlns=""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K=1</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1"/>
                  </a:ext>
                </a:extLst>
              </a:tr>
              <a:tr h="370840">
                <a:tc gridSpan="7">
                  <a:txBody>
                    <a:bodyPr/>
                    <a:lstStyle/>
                    <a:p>
                      <a:r>
                        <a:rPr lang="en-US" sz="2000" dirty="0" smtClean="0">
                          <a:latin typeface="Cambria" charset="0"/>
                          <a:ea typeface="Cambria" charset="0"/>
                          <a:cs typeface="Cambria" charset="0"/>
                        </a:rPr>
                        <a:t>Improve Station (</a:t>
                      </a:r>
                      <a:r>
                        <a:rPr lang="en-US" sz="2000"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2"/>
                  </a:ext>
                </a:extLst>
              </a:tr>
            </a:tbl>
          </a:graphicData>
        </a:graphic>
      </p:graphicFrame>
      <p:sp>
        <p:nvSpPr>
          <p:cNvPr id="2" name="TextBox 1"/>
          <p:cNvSpPr txBox="1"/>
          <p:nvPr/>
        </p:nvSpPr>
        <p:spPr>
          <a:xfrm>
            <a:off x="102447" y="1803194"/>
            <a:ext cx="206370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Station: 1</a:t>
            </a:r>
          </a:p>
        </p:txBody>
      </p:sp>
      <p:sp>
        <p:nvSpPr>
          <p:cNvPr id="51" name="TextBox 50"/>
          <p:cNvSpPr txBox="1"/>
          <p:nvPr/>
        </p:nvSpPr>
        <p:spPr>
          <a:xfrm>
            <a:off x="102447" y="2210652"/>
            <a:ext cx="2065694"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Route: 27</a:t>
            </a:r>
          </a:p>
        </p:txBody>
      </p:sp>
      <p:sp>
        <p:nvSpPr>
          <p:cNvPr id="54" name="TextBox 53"/>
          <p:cNvSpPr txBox="1"/>
          <p:nvPr/>
        </p:nvSpPr>
        <p:spPr>
          <a:xfrm>
            <a:off x="3126415" y="2391227"/>
            <a:ext cx="2597955" cy="70788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smtClean="0">
                <a:ln>
                  <a:noFill/>
                </a:ln>
                <a:solidFill>
                  <a:sysClr val="windowText" lastClr="000000"/>
                </a:solidFill>
                <a:effectLst/>
                <a:uLnTx/>
                <a:uFillTx/>
                <a:latin typeface="Cambria" charset="0"/>
                <a:ea typeface="Cambria" charset="0"/>
                <a:cs typeface="Cambria" charset="0"/>
              </a:rPr>
              <a:t>Finding all bus routes </a:t>
            </a: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
            </a:r>
            <a:b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through station 1</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19" name="Slide Number Placeholder 18"/>
          <p:cNvSpPr>
            <a:spLocks noGrp="1"/>
          </p:cNvSpPr>
          <p:nvPr>
            <p:ph type="sldNum" sz="quarter" idx="12"/>
          </p:nvPr>
        </p:nvSpPr>
        <p:spPr/>
        <p:txBody>
          <a:bodyPr/>
          <a:lstStyle/>
          <a:p>
            <a:fld id="{0E8E0603-4C39-4EF1-A0FE-816FABFA11C3}" type="slidenum">
              <a:rPr lang="en-US" smtClean="0"/>
              <a:t>68</a:t>
            </a:fld>
            <a:endParaRPr lang="en-US"/>
          </a:p>
        </p:txBody>
      </p:sp>
    </p:spTree>
    <p:extLst>
      <p:ext uri="{BB962C8B-B14F-4D97-AF65-F5344CB8AC3E}">
        <p14:creationId xmlns:p14="http://schemas.microsoft.com/office/powerpoint/2010/main" val="983729738"/>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38" name="TextBox 37"/>
          <p:cNvSpPr txBox="1"/>
          <p:nvPr/>
        </p:nvSpPr>
        <p:spPr>
          <a:xfrm>
            <a:off x="6272432" y="5456799"/>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39" name="TextBox 38"/>
          <p:cNvSpPr txBox="1"/>
          <p:nvPr/>
        </p:nvSpPr>
        <p:spPr>
          <a:xfrm>
            <a:off x="3047966" y="369216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959609" y="3732272"/>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a16="http://schemas.microsoft.com/office/drawing/2014/main" xmlns="" val="20000"/>
                    </a:ext>
                  </a:extLst>
                </a:gridCol>
                <a:gridCol w="963986">
                  <a:extLst>
                    <a:ext uri="{9D8B030D-6E8A-4147-A177-3AD203B41FA5}">
                      <a16:colId xmlns:a16="http://schemas.microsoft.com/office/drawing/2014/main" xmlns="" val="20001"/>
                    </a:ext>
                  </a:extLst>
                </a:gridCol>
                <a:gridCol w="1057275">
                  <a:extLst>
                    <a:ext uri="{9D8B030D-6E8A-4147-A177-3AD203B41FA5}">
                      <a16:colId xmlns:a16="http://schemas.microsoft.com/office/drawing/2014/main" xmlns="" val="20002"/>
                    </a:ext>
                  </a:extLst>
                </a:gridCol>
                <a:gridCol w="963376">
                  <a:extLst>
                    <a:ext uri="{9D8B030D-6E8A-4147-A177-3AD203B41FA5}">
                      <a16:colId xmlns:a16="http://schemas.microsoft.com/office/drawing/2014/main" xmlns="" val="20003"/>
                    </a:ext>
                  </a:extLst>
                </a:gridCol>
                <a:gridCol w="1322203">
                  <a:extLst>
                    <a:ext uri="{9D8B030D-6E8A-4147-A177-3AD203B41FA5}">
                      <a16:colId xmlns:a16="http://schemas.microsoft.com/office/drawing/2014/main" xmlns="" val="20004"/>
                    </a:ext>
                  </a:extLst>
                </a:gridCol>
                <a:gridCol w="1228305">
                  <a:extLst>
                    <a:ext uri="{9D8B030D-6E8A-4147-A177-3AD203B41FA5}">
                      <a16:colId xmlns:a16="http://schemas.microsoft.com/office/drawing/2014/main" xmlns="" val="20005"/>
                    </a:ext>
                  </a:extLst>
                </a:gridCol>
                <a:gridCol w="1364451">
                  <a:extLst>
                    <a:ext uri="{9D8B030D-6E8A-4147-A177-3AD203B41FA5}">
                      <a16:colId xmlns:a16="http://schemas.microsoft.com/office/drawing/2014/main" xmlns=""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K=1</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1"/>
                  </a:ext>
                </a:extLst>
              </a:tr>
              <a:tr h="370840">
                <a:tc gridSpan="7">
                  <a:txBody>
                    <a:bodyPr/>
                    <a:lstStyle/>
                    <a:p>
                      <a:r>
                        <a:rPr lang="en-US" sz="2000" dirty="0" smtClean="0">
                          <a:latin typeface="Cambria" charset="0"/>
                          <a:ea typeface="Cambria" charset="0"/>
                          <a:cs typeface="Cambria" charset="0"/>
                        </a:rPr>
                        <a:t>Improve Station (</a:t>
                      </a:r>
                      <a:r>
                        <a:rPr lang="en-US" sz="2000"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2"/>
                  </a:ext>
                </a:extLst>
              </a:tr>
            </a:tbl>
          </a:graphicData>
        </a:graphic>
      </p:graphicFrame>
      <p:sp>
        <p:nvSpPr>
          <p:cNvPr id="2" name="TextBox 1"/>
          <p:cNvSpPr txBox="1"/>
          <p:nvPr/>
        </p:nvSpPr>
        <p:spPr>
          <a:xfrm>
            <a:off x="102447" y="1803194"/>
            <a:ext cx="206370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Station: 1</a:t>
            </a:r>
          </a:p>
        </p:txBody>
      </p:sp>
      <p:sp>
        <p:nvSpPr>
          <p:cNvPr id="51" name="TextBox 50"/>
          <p:cNvSpPr txBox="1"/>
          <p:nvPr/>
        </p:nvSpPr>
        <p:spPr>
          <a:xfrm>
            <a:off x="102447" y="2210652"/>
            <a:ext cx="2065694"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Route: 27</a:t>
            </a:r>
          </a:p>
        </p:txBody>
      </p:sp>
      <p:sp>
        <p:nvSpPr>
          <p:cNvPr id="18" name="TextBox 17"/>
          <p:cNvSpPr txBox="1"/>
          <p:nvPr/>
        </p:nvSpPr>
        <p:spPr>
          <a:xfrm>
            <a:off x="1155559" y="5660838"/>
            <a:ext cx="643125"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1" u="none" strike="noStrike" kern="0" cap="none" spc="0" normalizeH="0" baseline="0" noProof="0" dirty="0" smtClean="0">
                <a:ln>
                  <a:noFill/>
                </a:ln>
                <a:solidFill>
                  <a:srgbClr val="00B0F0"/>
                </a:solidFill>
                <a:effectLst/>
                <a:uLnTx/>
                <a:uFillTx/>
              </a:rPr>
              <a:t>8:05</a:t>
            </a:r>
            <a:endParaRPr kumimoji="0" lang="en-US" sz="2000" b="1" i="1" u="none" strike="noStrike" kern="0" cap="none" spc="0" normalizeH="0" baseline="0" noProof="0" dirty="0">
              <a:ln>
                <a:noFill/>
              </a:ln>
              <a:solidFill>
                <a:srgbClr val="00B0F0"/>
              </a:solidFill>
              <a:effectLst/>
              <a:uLnTx/>
              <a:uFillTx/>
            </a:endParaRPr>
          </a:p>
        </p:txBody>
      </p:sp>
      <p:sp>
        <p:nvSpPr>
          <p:cNvPr id="54" name="TextBox 53"/>
          <p:cNvSpPr txBox="1"/>
          <p:nvPr/>
        </p:nvSpPr>
        <p:spPr>
          <a:xfrm>
            <a:off x="2896130" y="5973658"/>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1" u="none" strike="noStrike" kern="0" cap="none" spc="0" normalizeH="0" baseline="0" noProof="0" dirty="0" smtClean="0">
                <a:ln>
                  <a:noFill/>
                </a:ln>
                <a:solidFill>
                  <a:srgbClr val="00B0F0"/>
                </a:solidFill>
                <a:effectLst/>
                <a:uLnTx/>
                <a:uFillTx/>
              </a:rPr>
              <a:t>8:10</a:t>
            </a:r>
            <a:endParaRPr kumimoji="0" lang="en-US" sz="2000" b="1" i="1" u="none" strike="noStrike" kern="0" cap="none" spc="0" normalizeH="0" baseline="0" noProof="0" dirty="0">
              <a:ln>
                <a:noFill/>
              </a:ln>
              <a:solidFill>
                <a:srgbClr val="00B0F0"/>
              </a:solidFill>
              <a:effectLst/>
              <a:uLnTx/>
              <a:uFillTx/>
            </a:endParaRPr>
          </a:p>
        </p:txBody>
      </p:sp>
      <p:sp>
        <p:nvSpPr>
          <p:cNvPr id="59" name="TextBox 58"/>
          <p:cNvSpPr txBox="1"/>
          <p:nvPr/>
        </p:nvSpPr>
        <p:spPr>
          <a:xfrm>
            <a:off x="6521645" y="6021784"/>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1" u="none" strike="noStrike" kern="0" cap="none" spc="0" normalizeH="0" baseline="0" noProof="0" dirty="0" smtClean="0">
                <a:ln>
                  <a:noFill/>
                </a:ln>
                <a:solidFill>
                  <a:srgbClr val="00B0F0"/>
                </a:solidFill>
                <a:effectLst/>
                <a:uLnTx/>
                <a:uFillTx/>
              </a:rPr>
              <a:t>8:15</a:t>
            </a:r>
            <a:endParaRPr kumimoji="0" lang="en-US" sz="2000" b="1" i="1" u="none" strike="noStrike" kern="0" cap="none" spc="0" normalizeH="0" baseline="0" noProof="0" dirty="0">
              <a:ln>
                <a:noFill/>
              </a:ln>
              <a:solidFill>
                <a:srgbClr val="00B0F0"/>
              </a:solidFill>
              <a:effectLst/>
              <a:uLnTx/>
              <a:uFillTx/>
            </a:endParaRPr>
          </a:p>
        </p:txBody>
      </p:sp>
      <p:sp>
        <p:nvSpPr>
          <p:cNvPr id="61" name="TextBox 60"/>
          <p:cNvSpPr txBox="1"/>
          <p:nvPr/>
        </p:nvSpPr>
        <p:spPr>
          <a:xfrm>
            <a:off x="3345935" y="2502719"/>
            <a:ext cx="2352503" cy="1015663"/>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Finding earliest trip</a:t>
            </a:r>
            <a:b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smtClean="0">
                <a:ln>
                  <a:noFill/>
                </a:ln>
                <a:solidFill>
                  <a:sysClr val="windowText" lastClr="000000"/>
                </a:solidFill>
                <a:effectLst/>
                <a:uLnTx/>
                <a:uFillTx/>
                <a:latin typeface="Cambria" charset="0"/>
                <a:ea typeface="Cambria" charset="0"/>
                <a:cs typeface="Cambria" charset="0"/>
              </a:rPr>
              <a:t>can be catch from </a:t>
            </a:r>
            <a:br>
              <a:rPr kumimoji="0" lang="vi-VN" sz="2000" b="0" i="0" u="none" strike="noStrike" kern="0" cap="none" spc="0" normalizeH="0" baseline="0" noProof="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smtClean="0">
                <a:ln>
                  <a:noFill/>
                </a:ln>
                <a:solidFill>
                  <a:sysClr val="windowText" lastClr="000000"/>
                </a:solidFill>
                <a:effectLst/>
                <a:uLnTx/>
                <a:uFillTx/>
                <a:latin typeface="Cambria" charset="0"/>
                <a:ea typeface="Cambria" charset="0"/>
                <a:cs typeface="Cambria" charset="0"/>
              </a:rPr>
              <a:t>station </a:t>
            </a: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1</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0" name="Slide Number Placeholder 19"/>
          <p:cNvSpPr>
            <a:spLocks noGrp="1"/>
          </p:cNvSpPr>
          <p:nvPr>
            <p:ph type="sldNum" sz="quarter" idx="12"/>
          </p:nvPr>
        </p:nvSpPr>
        <p:spPr/>
        <p:txBody>
          <a:bodyPr/>
          <a:lstStyle/>
          <a:p>
            <a:fld id="{0E8E0603-4C39-4EF1-A0FE-816FABFA11C3}" type="slidenum">
              <a:rPr lang="en-US" smtClean="0"/>
              <a:t>69</a:t>
            </a:fld>
            <a:endParaRPr lang="en-US"/>
          </a:p>
        </p:txBody>
      </p:sp>
    </p:spTree>
    <p:extLst>
      <p:ext uri="{BB962C8B-B14F-4D97-AF65-F5344CB8AC3E}">
        <p14:creationId xmlns:p14="http://schemas.microsoft.com/office/powerpoint/2010/main" val="125314321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smtClean="0"/>
              <a:t>Problem</a:t>
            </a:r>
            <a:endParaRPr lang="en-US" sz="5400" dirty="0"/>
          </a:p>
        </p:txBody>
      </p:sp>
      <p:sp>
        <p:nvSpPr>
          <p:cNvPr id="3" name="TextBox 2"/>
          <p:cNvSpPr txBox="1"/>
          <p:nvPr/>
        </p:nvSpPr>
        <p:spPr>
          <a:xfrm>
            <a:off x="5691352" y="5072319"/>
            <a:ext cx="2400016" cy="43088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200" b="1" i="0" u="none" strike="noStrike" kern="0" cap="none" spc="0" normalizeH="0" baseline="0" noProof="0" dirty="0" smtClean="0">
                <a:ln>
                  <a:noFill/>
                </a:ln>
                <a:solidFill>
                  <a:srgbClr val="FF0000"/>
                </a:solidFill>
                <a:effectLst/>
                <a:uLnTx/>
                <a:uFillTx/>
                <a:latin typeface="Cambria" pitchFamily="18" charset="0"/>
              </a:rPr>
              <a:t>Search &gt; 2 points</a:t>
            </a:r>
            <a:endParaRPr kumimoji="0" lang="en-US" sz="2200" b="1" i="0" u="none" strike="noStrike" kern="0" cap="none" spc="0" normalizeH="0" baseline="0" noProof="0" dirty="0">
              <a:ln>
                <a:noFill/>
              </a:ln>
              <a:solidFill>
                <a:srgbClr val="FF0000"/>
              </a:solidFill>
              <a:effectLst/>
              <a:uLnTx/>
              <a:uFillTx/>
              <a:latin typeface="Cambria" pitchFamily="18" charset="0"/>
            </a:endParaRPr>
          </a:p>
        </p:txBody>
      </p:sp>
      <p:cxnSp>
        <p:nvCxnSpPr>
          <p:cNvPr id="10" name="Straight Arrow Connector 9"/>
          <p:cNvCxnSpPr>
            <a:stCxn id="1027" idx="3"/>
            <a:endCxn id="1026" idx="1"/>
          </p:cNvCxnSpPr>
          <p:nvPr/>
        </p:nvCxnSpPr>
        <p:spPr>
          <a:xfrm>
            <a:off x="2210938" y="2824951"/>
            <a:ext cx="3766022" cy="118096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2050" name="Picture 2" descr="C:\Users\ngoan\Desktop\image\vista_19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686419">
            <a:off x="3332779" y="3017223"/>
            <a:ext cx="457200" cy="4572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C:\Users\ngoan\Desktop\image\bu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76960" y="3091515"/>
            <a:ext cx="1828800" cy="1828800"/>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p:cNvGrpSpPr/>
          <p:nvPr/>
        </p:nvGrpSpPr>
        <p:grpSpPr>
          <a:xfrm>
            <a:off x="898998" y="2252387"/>
            <a:ext cx="1691489" cy="3822205"/>
            <a:chOff x="626042" y="2416939"/>
            <a:chExt cx="1691489" cy="3822205"/>
          </a:xfrm>
        </p:grpSpPr>
        <p:pic>
          <p:nvPicPr>
            <p:cNvPr id="1027" name="Picture 3" descr="C:\Users\ngoan\Desktop\image\google_maps2.png"/>
            <p:cNvPicPr>
              <a:picLocks noChangeAspect="1" noChangeArrowheads="1"/>
            </p:cNvPicPr>
            <p:nvPr/>
          </p:nvPicPr>
          <p:blipFill rotWithShape="1">
            <a:blip r:embed="rId5">
              <a:extLst>
                <a:ext uri="{28A0092B-C50C-407E-A947-70E740481C1C}">
                  <a14:useLocalDpi xmlns:a14="http://schemas.microsoft.com/office/drawing/2010/main" val="0"/>
                </a:ext>
              </a:extLst>
            </a:blip>
            <a:srcRect l="19030" r="19030" b="16512"/>
            <a:stretch/>
          </p:blipFill>
          <p:spPr bwMode="auto">
            <a:xfrm>
              <a:off x="805218" y="2416939"/>
              <a:ext cx="1132764" cy="114512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5219" y="4525962"/>
              <a:ext cx="1132764" cy="1117809"/>
            </a:xfrm>
            <a:prstGeom prst="rect">
              <a:avLst/>
            </a:prstGeom>
          </p:spPr>
        </p:pic>
        <p:sp>
          <p:nvSpPr>
            <p:cNvPr id="15" name="TextBox 14"/>
            <p:cNvSpPr txBox="1"/>
            <p:nvPr/>
          </p:nvSpPr>
          <p:spPr>
            <a:xfrm>
              <a:off x="626042" y="3679776"/>
              <a:ext cx="1691489" cy="43088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200" b="1" i="0" u="none" strike="noStrike" kern="0" cap="none" spc="0" normalizeH="0" baseline="0" noProof="0" dirty="0" smtClean="0">
                  <a:ln>
                    <a:noFill/>
                  </a:ln>
                  <a:solidFill>
                    <a:srgbClr val="FF0000"/>
                  </a:solidFill>
                  <a:effectLst/>
                  <a:uLnTx/>
                  <a:uFillTx/>
                  <a:latin typeface="Cambria" pitchFamily="18" charset="0"/>
                </a:rPr>
                <a:t>Google Map</a:t>
              </a:r>
              <a:endParaRPr kumimoji="0" lang="en-US" sz="2200" b="1" i="0" u="none" strike="noStrike" kern="0" cap="none" spc="0" normalizeH="0" baseline="0" noProof="0" dirty="0">
                <a:ln>
                  <a:noFill/>
                </a:ln>
                <a:solidFill>
                  <a:srgbClr val="FF0000"/>
                </a:solidFill>
                <a:effectLst/>
                <a:uLnTx/>
                <a:uFillTx/>
                <a:latin typeface="Cambria" pitchFamily="18" charset="0"/>
              </a:endParaRPr>
            </a:p>
          </p:txBody>
        </p:sp>
        <p:sp>
          <p:nvSpPr>
            <p:cNvPr id="16" name="TextBox 15"/>
            <p:cNvSpPr txBox="1"/>
            <p:nvPr/>
          </p:nvSpPr>
          <p:spPr>
            <a:xfrm>
              <a:off x="727834" y="5808257"/>
              <a:ext cx="1287532" cy="43088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200" b="1" i="0" u="none" strike="noStrike" kern="0" cap="none" spc="0" normalizeH="0" baseline="0" noProof="0" dirty="0" smtClean="0">
                  <a:ln>
                    <a:noFill/>
                  </a:ln>
                  <a:solidFill>
                    <a:srgbClr val="FF0000"/>
                  </a:solidFill>
                  <a:effectLst/>
                  <a:uLnTx/>
                  <a:uFillTx/>
                  <a:latin typeface="Cambria" pitchFamily="18" charset="0"/>
                </a:rPr>
                <a:t>Bus Map</a:t>
              </a:r>
              <a:endParaRPr kumimoji="0" lang="en-US" sz="2200" b="1" i="0" u="none" strike="noStrike" kern="0" cap="none" spc="0" normalizeH="0" baseline="0" noProof="0" dirty="0">
                <a:ln>
                  <a:noFill/>
                </a:ln>
                <a:solidFill>
                  <a:srgbClr val="FF0000"/>
                </a:solidFill>
                <a:effectLst/>
                <a:uLnTx/>
                <a:uFillTx/>
                <a:latin typeface="Cambria" pitchFamily="18" charset="0"/>
              </a:endParaRPr>
            </a:p>
          </p:txBody>
        </p:sp>
      </p:grpSp>
      <p:cxnSp>
        <p:nvCxnSpPr>
          <p:cNvPr id="19" name="Straight Arrow Connector 18"/>
          <p:cNvCxnSpPr>
            <a:stCxn id="14" idx="3"/>
            <a:endCxn id="1026" idx="1"/>
          </p:cNvCxnSpPr>
          <p:nvPr/>
        </p:nvCxnSpPr>
        <p:spPr>
          <a:xfrm flipV="1">
            <a:off x="2210939" y="4005915"/>
            <a:ext cx="3766021" cy="91440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pic>
        <p:nvPicPr>
          <p:cNvPr id="24" name="Picture 2" descr="C:\Users\ngoan\Desktop\image\vista_19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0957058">
            <a:off x="3326833" y="4424596"/>
            <a:ext cx="457200" cy="457200"/>
          </a:xfrm>
          <a:prstGeom prst="rect">
            <a:avLst/>
          </a:prstGeom>
          <a:noFill/>
          <a:extLst>
            <a:ext uri="{909E8E84-426E-40DD-AFC4-6F175D3DCCD1}">
              <a14:hiddenFill xmlns:a14="http://schemas.microsoft.com/office/drawing/2010/main">
                <a:solidFill>
                  <a:srgbClr val="FFFFFF"/>
                </a:solidFill>
              </a14:hiddenFill>
            </a:ext>
          </a:extLst>
        </p:spPr>
      </p:pic>
      <p:sp>
        <p:nvSpPr>
          <p:cNvPr id="17" name="Slide Number Placeholder 2"/>
          <p:cNvSpPr>
            <a:spLocks noGrp="1"/>
          </p:cNvSpPr>
          <p:nvPr>
            <p:ph type="sldNum" idx="12"/>
          </p:nvPr>
        </p:nvSpPr>
        <p:spPr>
          <a:xfrm>
            <a:off x="8556793" y="6333138"/>
            <a:ext cx="548699" cy="524699"/>
          </a:xfrm>
        </p:spPr>
        <p:txBody>
          <a:bodyPr/>
          <a:lstStyle/>
          <a:p>
            <a:r>
              <a:rPr lang="en" sz="1200" dirty="0" smtClean="0">
                <a:solidFill>
                  <a:schemeClr val="bg1">
                    <a:lumMod val="75000"/>
                  </a:schemeClr>
                </a:solidFill>
              </a:rPr>
              <a:t>7</a:t>
            </a:r>
            <a:endParaRPr lang="en" sz="1200" dirty="0">
              <a:solidFill>
                <a:schemeClr val="bg1">
                  <a:lumMod val="75000"/>
                </a:schemeClr>
              </a:solidFill>
            </a:endParaRPr>
          </a:p>
        </p:txBody>
      </p:sp>
    </p:spTree>
    <p:extLst>
      <p:ext uri="{BB962C8B-B14F-4D97-AF65-F5344CB8AC3E}">
        <p14:creationId xmlns:p14="http://schemas.microsoft.com/office/powerpoint/2010/main" val="25853462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38" name="TextBox 37"/>
          <p:cNvSpPr txBox="1"/>
          <p:nvPr/>
        </p:nvSpPr>
        <p:spPr>
          <a:xfrm>
            <a:off x="6272432" y="5456799"/>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39" name="TextBox 38"/>
          <p:cNvSpPr txBox="1"/>
          <p:nvPr/>
        </p:nvSpPr>
        <p:spPr>
          <a:xfrm>
            <a:off x="3047966" y="369216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959609" y="3732272"/>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a16="http://schemas.microsoft.com/office/drawing/2014/main" xmlns="" val="20000"/>
                    </a:ext>
                  </a:extLst>
                </a:gridCol>
                <a:gridCol w="963986">
                  <a:extLst>
                    <a:ext uri="{9D8B030D-6E8A-4147-A177-3AD203B41FA5}">
                      <a16:colId xmlns:a16="http://schemas.microsoft.com/office/drawing/2014/main" xmlns="" val="20001"/>
                    </a:ext>
                  </a:extLst>
                </a:gridCol>
                <a:gridCol w="1057275">
                  <a:extLst>
                    <a:ext uri="{9D8B030D-6E8A-4147-A177-3AD203B41FA5}">
                      <a16:colId xmlns:a16="http://schemas.microsoft.com/office/drawing/2014/main" xmlns="" val="20002"/>
                    </a:ext>
                  </a:extLst>
                </a:gridCol>
                <a:gridCol w="963376">
                  <a:extLst>
                    <a:ext uri="{9D8B030D-6E8A-4147-A177-3AD203B41FA5}">
                      <a16:colId xmlns:a16="http://schemas.microsoft.com/office/drawing/2014/main" xmlns="" val="20003"/>
                    </a:ext>
                  </a:extLst>
                </a:gridCol>
                <a:gridCol w="1322203">
                  <a:extLst>
                    <a:ext uri="{9D8B030D-6E8A-4147-A177-3AD203B41FA5}">
                      <a16:colId xmlns:a16="http://schemas.microsoft.com/office/drawing/2014/main" xmlns="" val="20004"/>
                    </a:ext>
                  </a:extLst>
                </a:gridCol>
                <a:gridCol w="1228305">
                  <a:extLst>
                    <a:ext uri="{9D8B030D-6E8A-4147-A177-3AD203B41FA5}">
                      <a16:colId xmlns:a16="http://schemas.microsoft.com/office/drawing/2014/main" xmlns="" val="20005"/>
                    </a:ext>
                  </a:extLst>
                </a:gridCol>
                <a:gridCol w="1364451">
                  <a:extLst>
                    <a:ext uri="{9D8B030D-6E8A-4147-A177-3AD203B41FA5}">
                      <a16:colId xmlns:a16="http://schemas.microsoft.com/office/drawing/2014/main" xmlns=""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K=1</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1"/>
                  </a:ext>
                </a:extLst>
              </a:tr>
              <a:tr h="370840">
                <a:tc gridSpan="7">
                  <a:txBody>
                    <a:bodyPr/>
                    <a:lstStyle/>
                    <a:p>
                      <a:r>
                        <a:rPr lang="en-US" sz="2000" dirty="0" smtClean="0">
                          <a:latin typeface="Cambria" charset="0"/>
                          <a:ea typeface="Cambria" charset="0"/>
                          <a:cs typeface="Cambria" charset="0"/>
                        </a:rPr>
                        <a:t>Improve Station (</a:t>
                      </a:r>
                      <a:r>
                        <a:rPr lang="en-US" sz="2000"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2"/>
                  </a:ext>
                </a:extLst>
              </a:tr>
            </a:tbl>
          </a:graphicData>
        </a:graphic>
      </p:graphicFrame>
      <p:sp>
        <p:nvSpPr>
          <p:cNvPr id="2" name="TextBox 1"/>
          <p:cNvSpPr txBox="1"/>
          <p:nvPr/>
        </p:nvSpPr>
        <p:spPr>
          <a:xfrm>
            <a:off x="102447" y="1803194"/>
            <a:ext cx="206370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Station: 1</a:t>
            </a:r>
          </a:p>
        </p:txBody>
      </p:sp>
      <p:sp>
        <p:nvSpPr>
          <p:cNvPr id="51" name="TextBox 50"/>
          <p:cNvSpPr txBox="1"/>
          <p:nvPr/>
        </p:nvSpPr>
        <p:spPr>
          <a:xfrm>
            <a:off x="102447" y="2210652"/>
            <a:ext cx="2065694"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Route: 27</a:t>
            </a:r>
          </a:p>
        </p:txBody>
      </p:sp>
      <p:sp>
        <p:nvSpPr>
          <p:cNvPr id="18" name="TextBox 17"/>
          <p:cNvSpPr txBox="1"/>
          <p:nvPr/>
        </p:nvSpPr>
        <p:spPr>
          <a:xfrm>
            <a:off x="1155559" y="5660838"/>
            <a:ext cx="643125"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1" u="none" strike="noStrike" kern="0" cap="none" spc="0" normalizeH="0" baseline="0" noProof="0" dirty="0" smtClean="0">
                <a:ln>
                  <a:noFill/>
                </a:ln>
                <a:solidFill>
                  <a:srgbClr val="00B0F0"/>
                </a:solidFill>
                <a:effectLst/>
                <a:uLnTx/>
                <a:uFillTx/>
              </a:rPr>
              <a:t>8:05</a:t>
            </a:r>
            <a:endParaRPr kumimoji="0" lang="en-US" sz="2000" b="1" i="1" u="none" strike="noStrike" kern="0" cap="none" spc="0" normalizeH="0" baseline="0" noProof="0" dirty="0">
              <a:ln>
                <a:noFill/>
              </a:ln>
              <a:solidFill>
                <a:srgbClr val="00B0F0"/>
              </a:solidFill>
              <a:effectLst/>
              <a:uLnTx/>
              <a:uFillTx/>
            </a:endParaRPr>
          </a:p>
        </p:txBody>
      </p:sp>
      <p:sp>
        <p:nvSpPr>
          <p:cNvPr id="54" name="TextBox 53"/>
          <p:cNvSpPr txBox="1"/>
          <p:nvPr/>
        </p:nvSpPr>
        <p:spPr>
          <a:xfrm>
            <a:off x="2896130" y="5973658"/>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1" u="none" strike="noStrike" kern="0" cap="none" spc="0" normalizeH="0" baseline="0" noProof="0" dirty="0" smtClean="0">
                <a:ln>
                  <a:noFill/>
                </a:ln>
                <a:solidFill>
                  <a:srgbClr val="00B0F0"/>
                </a:solidFill>
                <a:effectLst/>
                <a:uLnTx/>
                <a:uFillTx/>
              </a:rPr>
              <a:t>8:10</a:t>
            </a:r>
            <a:endParaRPr kumimoji="0" lang="en-US" sz="2000" b="1" i="1" u="none" strike="noStrike" kern="0" cap="none" spc="0" normalizeH="0" baseline="0" noProof="0" dirty="0">
              <a:ln>
                <a:noFill/>
              </a:ln>
              <a:solidFill>
                <a:srgbClr val="00B0F0"/>
              </a:solidFill>
              <a:effectLst/>
              <a:uLnTx/>
              <a:uFillTx/>
            </a:endParaRPr>
          </a:p>
        </p:txBody>
      </p:sp>
      <p:sp>
        <p:nvSpPr>
          <p:cNvPr id="59" name="TextBox 58"/>
          <p:cNvSpPr txBox="1"/>
          <p:nvPr/>
        </p:nvSpPr>
        <p:spPr>
          <a:xfrm>
            <a:off x="6521645" y="6021784"/>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1" u="none" strike="noStrike" kern="0" cap="none" spc="0" normalizeH="0" baseline="0" noProof="0" dirty="0" smtClean="0">
                <a:ln>
                  <a:noFill/>
                </a:ln>
                <a:solidFill>
                  <a:srgbClr val="00B0F0"/>
                </a:solidFill>
                <a:effectLst/>
                <a:uLnTx/>
                <a:uFillTx/>
              </a:rPr>
              <a:t>8:15</a:t>
            </a:r>
            <a:endParaRPr kumimoji="0" lang="en-US" sz="2000" b="1" i="1" u="none" strike="noStrike" kern="0" cap="none" spc="0" normalizeH="0" baseline="0" noProof="0" dirty="0">
              <a:ln>
                <a:noFill/>
              </a:ln>
              <a:solidFill>
                <a:srgbClr val="00B0F0"/>
              </a:solidFill>
              <a:effectLst/>
              <a:uLnTx/>
              <a:uFillTx/>
            </a:endParaRPr>
          </a:p>
        </p:txBody>
      </p:sp>
      <p:sp>
        <p:nvSpPr>
          <p:cNvPr id="61" name="TextBox 60"/>
          <p:cNvSpPr txBox="1"/>
          <p:nvPr/>
        </p:nvSpPr>
        <p:spPr>
          <a:xfrm>
            <a:off x="3345935" y="2502719"/>
            <a:ext cx="2352503" cy="1015663"/>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Finding earliest trip</a:t>
            </a:r>
            <a:b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smtClean="0">
                <a:ln>
                  <a:noFill/>
                </a:ln>
                <a:solidFill>
                  <a:sysClr val="windowText" lastClr="000000"/>
                </a:solidFill>
                <a:effectLst/>
                <a:uLnTx/>
                <a:uFillTx/>
                <a:latin typeface="Cambria" charset="0"/>
                <a:ea typeface="Cambria" charset="0"/>
                <a:cs typeface="Cambria" charset="0"/>
              </a:rPr>
              <a:t>can be catch from </a:t>
            </a:r>
            <a:br>
              <a:rPr kumimoji="0" lang="vi-VN" sz="2000" b="0" i="0" u="none" strike="noStrike" kern="0" cap="none" spc="0" normalizeH="0" baseline="0" noProof="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smtClean="0">
                <a:ln>
                  <a:noFill/>
                </a:ln>
                <a:solidFill>
                  <a:sysClr val="windowText" lastClr="000000"/>
                </a:solidFill>
                <a:effectLst/>
                <a:uLnTx/>
                <a:uFillTx/>
                <a:latin typeface="Cambria" charset="0"/>
                <a:ea typeface="Cambria" charset="0"/>
                <a:cs typeface="Cambria" charset="0"/>
              </a:rPr>
              <a:t>station </a:t>
            </a: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1</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0" name="Slide Number Placeholder 19"/>
          <p:cNvSpPr>
            <a:spLocks noGrp="1"/>
          </p:cNvSpPr>
          <p:nvPr>
            <p:ph type="sldNum" sz="quarter" idx="12"/>
          </p:nvPr>
        </p:nvSpPr>
        <p:spPr/>
        <p:txBody>
          <a:bodyPr/>
          <a:lstStyle/>
          <a:p>
            <a:fld id="{0E8E0603-4C39-4EF1-A0FE-816FABFA11C3}" type="slidenum">
              <a:rPr lang="en-US" smtClean="0"/>
              <a:t>70</a:t>
            </a:fld>
            <a:endParaRPr lang="en-US"/>
          </a:p>
        </p:txBody>
      </p:sp>
    </p:spTree>
    <p:extLst>
      <p:ext uri="{BB962C8B-B14F-4D97-AF65-F5344CB8AC3E}">
        <p14:creationId xmlns:p14="http://schemas.microsoft.com/office/powerpoint/2010/main" val="464115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xit" presetSubtype="10" fill="hold" grpId="0" nodeType="afterEffect">
                                  <p:stCondLst>
                                    <p:cond delay="0"/>
                                  </p:stCondLst>
                                  <p:childTnLst>
                                    <p:animEffect transition="out" filter="blinds(horizontal)">
                                      <p:cBhvr>
                                        <p:cTn id="6" dur="500"/>
                                        <p:tgtEl>
                                          <p:spTgt spid="37"/>
                                        </p:tgtEl>
                                      </p:cBhvr>
                                    </p:animEffect>
                                    <p:set>
                                      <p:cBhvr>
                                        <p:cTn id="7" dur="1" fill="hold">
                                          <p:stCondLst>
                                            <p:cond delay="499"/>
                                          </p:stCondLst>
                                        </p:cTn>
                                        <p:tgtEl>
                                          <p:spTgt spid="37"/>
                                        </p:tgtEl>
                                        <p:attrNameLst>
                                          <p:attrName>style.visibility</p:attrName>
                                        </p:attrNameLst>
                                      </p:cBhvr>
                                      <p:to>
                                        <p:strVal val="hidden"/>
                                      </p:to>
                                    </p:set>
                                  </p:childTnLst>
                                </p:cTn>
                              </p:par>
                            </p:childTnLst>
                          </p:cTn>
                        </p:par>
                        <p:par>
                          <p:cTn id="8" fill="hold">
                            <p:stCondLst>
                              <p:cond delay="500"/>
                            </p:stCondLst>
                            <p:childTnLst>
                              <p:par>
                                <p:cTn id="9" presetID="0" presetClass="path" presetSubtype="0" accel="50000" decel="50000" fill="hold" grpId="0" nodeType="afterEffect">
                                  <p:stCondLst>
                                    <p:cond delay="0"/>
                                  </p:stCondLst>
                                  <p:childTnLst>
                                    <p:animMotion origin="layout" path="M 0.01406 -0.00347 L -0.01858 -0.09745 " pathEditMode="relative" ptsTypes="AA">
                                      <p:cBhvr>
                                        <p:cTn id="10" dur="2000" fill="hold"/>
                                        <p:tgtEl>
                                          <p:spTgt spid="54"/>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54"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735830" y="5508366"/>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1" u="none" strike="noStrike" kern="0" cap="none" spc="0" normalizeH="0" baseline="0" noProof="0" dirty="0" smtClean="0">
                <a:ln>
                  <a:noFill/>
                </a:ln>
                <a:solidFill>
                  <a:srgbClr val="00B0F0"/>
                </a:solidFill>
                <a:effectLst/>
                <a:uLnTx/>
                <a:uFillTx/>
              </a:rPr>
              <a:t>8:10</a:t>
            </a:r>
            <a:endParaRPr kumimoji="0" lang="en-US" sz="2000" b="1" i="1" u="none" strike="noStrike" kern="0" cap="none" spc="0" normalizeH="0" baseline="0" noProof="0" dirty="0">
              <a:ln>
                <a:noFill/>
              </a:ln>
              <a:solidFill>
                <a:srgbClr val="00B0F0"/>
              </a:solidFill>
              <a:effectLst/>
              <a:uLnTx/>
              <a:uFillTx/>
            </a:endParaRPr>
          </a:p>
        </p:txBody>
      </p:sp>
      <p:sp>
        <p:nvSpPr>
          <p:cNvPr id="38" name="TextBox 37"/>
          <p:cNvSpPr txBox="1"/>
          <p:nvPr/>
        </p:nvSpPr>
        <p:spPr>
          <a:xfrm>
            <a:off x="6272432" y="5456799"/>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39" name="TextBox 38"/>
          <p:cNvSpPr txBox="1"/>
          <p:nvPr/>
        </p:nvSpPr>
        <p:spPr>
          <a:xfrm>
            <a:off x="3047966" y="369216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959609" y="3732272"/>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a16="http://schemas.microsoft.com/office/drawing/2014/main" xmlns="" val="20000"/>
                    </a:ext>
                  </a:extLst>
                </a:gridCol>
                <a:gridCol w="963986">
                  <a:extLst>
                    <a:ext uri="{9D8B030D-6E8A-4147-A177-3AD203B41FA5}">
                      <a16:colId xmlns:a16="http://schemas.microsoft.com/office/drawing/2014/main" xmlns="" val="20001"/>
                    </a:ext>
                  </a:extLst>
                </a:gridCol>
                <a:gridCol w="1057275">
                  <a:extLst>
                    <a:ext uri="{9D8B030D-6E8A-4147-A177-3AD203B41FA5}">
                      <a16:colId xmlns:a16="http://schemas.microsoft.com/office/drawing/2014/main" xmlns="" val="20002"/>
                    </a:ext>
                  </a:extLst>
                </a:gridCol>
                <a:gridCol w="963376">
                  <a:extLst>
                    <a:ext uri="{9D8B030D-6E8A-4147-A177-3AD203B41FA5}">
                      <a16:colId xmlns:a16="http://schemas.microsoft.com/office/drawing/2014/main" xmlns="" val="20003"/>
                    </a:ext>
                  </a:extLst>
                </a:gridCol>
                <a:gridCol w="1322203">
                  <a:extLst>
                    <a:ext uri="{9D8B030D-6E8A-4147-A177-3AD203B41FA5}">
                      <a16:colId xmlns:a16="http://schemas.microsoft.com/office/drawing/2014/main" xmlns="" val="20004"/>
                    </a:ext>
                  </a:extLst>
                </a:gridCol>
                <a:gridCol w="1228305">
                  <a:extLst>
                    <a:ext uri="{9D8B030D-6E8A-4147-A177-3AD203B41FA5}">
                      <a16:colId xmlns:a16="http://schemas.microsoft.com/office/drawing/2014/main" xmlns="" val="20005"/>
                    </a:ext>
                  </a:extLst>
                </a:gridCol>
                <a:gridCol w="1364451">
                  <a:extLst>
                    <a:ext uri="{9D8B030D-6E8A-4147-A177-3AD203B41FA5}">
                      <a16:colId xmlns:a16="http://schemas.microsoft.com/office/drawing/2014/main" xmlns=""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K=1</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1"/>
                  </a:ext>
                </a:extLst>
              </a:tr>
              <a:tr h="370840">
                <a:tc gridSpan="7">
                  <a:txBody>
                    <a:bodyPr/>
                    <a:lstStyle/>
                    <a:p>
                      <a:r>
                        <a:rPr lang="en-US" sz="2000" dirty="0" smtClean="0">
                          <a:latin typeface="Cambria" charset="0"/>
                          <a:ea typeface="Cambria" charset="0"/>
                          <a:cs typeface="Cambria" charset="0"/>
                        </a:rPr>
                        <a:t>Improve Station (</a:t>
                      </a:r>
                      <a:r>
                        <a:rPr lang="en-US" sz="2000"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2"/>
                  </a:ext>
                </a:extLst>
              </a:tr>
            </a:tbl>
          </a:graphicData>
        </a:graphic>
      </p:graphicFrame>
      <p:sp>
        <p:nvSpPr>
          <p:cNvPr id="2" name="TextBox 1"/>
          <p:cNvSpPr txBox="1"/>
          <p:nvPr/>
        </p:nvSpPr>
        <p:spPr>
          <a:xfrm>
            <a:off x="102447" y="1803194"/>
            <a:ext cx="206370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Station: 1</a:t>
            </a:r>
          </a:p>
        </p:txBody>
      </p:sp>
      <p:sp>
        <p:nvSpPr>
          <p:cNvPr id="51" name="TextBox 50"/>
          <p:cNvSpPr txBox="1"/>
          <p:nvPr/>
        </p:nvSpPr>
        <p:spPr>
          <a:xfrm>
            <a:off x="102447" y="2210652"/>
            <a:ext cx="2065694"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Route: 27</a:t>
            </a:r>
          </a:p>
        </p:txBody>
      </p:sp>
      <p:sp>
        <p:nvSpPr>
          <p:cNvPr id="18" name="TextBox 17"/>
          <p:cNvSpPr txBox="1"/>
          <p:nvPr/>
        </p:nvSpPr>
        <p:spPr>
          <a:xfrm>
            <a:off x="1155559" y="5660838"/>
            <a:ext cx="643125"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1" u="none" strike="noStrike" kern="0" cap="none" spc="0" normalizeH="0" baseline="0" noProof="0" dirty="0" smtClean="0">
                <a:ln>
                  <a:noFill/>
                </a:ln>
                <a:solidFill>
                  <a:srgbClr val="00B0F0"/>
                </a:solidFill>
                <a:effectLst/>
                <a:uLnTx/>
                <a:uFillTx/>
              </a:rPr>
              <a:t>8:05</a:t>
            </a:r>
            <a:endParaRPr kumimoji="0" lang="en-US" sz="2000" b="1" i="1" u="none" strike="noStrike" kern="0" cap="none" spc="0" normalizeH="0" baseline="0" noProof="0" dirty="0">
              <a:ln>
                <a:noFill/>
              </a:ln>
              <a:solidFill>
                <a:srgbClr val="00B0F0"/>
              </a:solidFill>
              <a:effectLst/>
              <a:uLnTx/>
              <a:uFillTx/>
            </a:endParaRPr>
          </a:p>
        </p:txBody>
      </p:sp>
      <p:sp>
        <p:nvSpPr>
          <p:cNvPr id="59" name="TextBox 58"/>
          <p:cNvSpPr txBox="1"/>
          <p:nvPr/>
        </p:nvSpPr>
        <p:spPr>
          <a:xfrm>
            <a:off x="6521645" y="6021784"/>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1" u="none" strike="noStrike" kern="0" cap="none" spc="0" normalizeH="0" baseline="0" noProof="0" dirty="0" smtClean="0">
                <a:ln>
                  <a:noFill/>
                </a:ln>
                <a:solidFill>
                  <a:srgbClr val="00B0F0"/>
                </a:solidFill>
                <a:effectLst/>
                <a:uLnTx/>
                <a:uFillTx/>
              </a:rPr>
              <a:t>8:15</a:t>
            </a:r>
            <a:endParaRPr kumimoji="0" lang="en-US" sz="2000" b="1" i="1" u="none" strike="noStrike" kern="0" cap="none" spc="0" normalizeH="0" baseline="0" noProof="0" dirty="0">
              <a:ln>
                <a:noFill/>
              </a:ln>
              <a:solidFill>
                <a:srgbClr val="00B0F0"/>
              </a:solidFill>
              <a:effectLst/>
              <a:uLnTx/>
              <a:uFillTx/>
            </a:endParaRPr>
          </a:p>
        </p:txBody>
      </p:sp>
      <p:sp>
        <p:nvSpPr>
          <p:cNvPr id="54" name="TextBox 53"/>
          <p:cNvSpPr txBox="1"/>
          <p:nvPr/>
        </p:nvSpPr>
        <p:spPr>
          <a:xfrm>
            <a:off x="3652608" y="2500110"/>
            <a:ext cx="1894749" cy="70788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Update time for</a:t>
            </a:r>
            <a:b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 station 2 and 3</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0" name="Slide Number Placeholder 19"/>
          <p:cNvSpPr>
            <a:spLocks noGrp="1"/>
          </p:cNvSpPr>
          <p:nvPr>
            <p:ph type="sldNum" sz="quarter" idx="12"/>
          </p:nvPr>
        </p:nvSpPr>
        <p:spPr/>
        <p:txBody>
          <a:bodyPr/>
          <a:lstStyle/>
          <a:p>
            <a:fld id="{0E8E0603-4C39-4EF1-A0FE-816FABFA11C3}" type="slidenum">
              <a:rPr lang="en-US" smtClean="0"/>
              <a:t>71</a:t>
            </a:fld>
            <a:endParaRPr lang="en-US"/>
          </a:p>
        </p:txBody>
      </p:sp>
    </p:spTree>
    <p:extLst>
      <p:ext uri="{BB962C8B-B14F-4D97-AF65-F5344CB8AC3E}">
        <p14:creationId xmlns:p14="http://schemas.microsoft.com/office/powerpoint/2010/main" val="630164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xit" presetSubtype="10" fill="hold" grpId="0" nodeType="withEffect">
                                  <p:stCondLst>
                                    <p:cond delay="0"/>
                                  </p:stCondLst>
                                  <p:childTnLst>
                                    <p:animEffect transition="out" filter="blinds(horizontal)">
                                      <p:cBhvr>
                                        <p:cTn id="6" dur="500"/>
                                        <p:tgtEl>
                                          <p:spTgt spid="38"/>
                                        </p:tgtEl>
                                      </p:cBhvr>
                                    </p:animEffect>
                                    <p:set>
                                      <p:cBhvr>
                                        <p:cTn id="7" dur="1" fill="hold">
                                          <p:stCondLst>
                                            <p:cond delay="499"/>
                                          </p:stCondLst>
                                        </p:cTn>
                                        <p:tgtEl>
                                          <p:spTgt spid="38"/>
                                        </p:tgtEl>
                                        <p:attrNameLst>
                                          <p:attrName>style.visibility</p:attrName>
                                        </p:attrNameLst>
                                      </p:cBhvr>
                                      <p:to>
                                        <p:strVal val="hidden"/>
                                      </p:to>
                                    </p:set>
                                  </p:childTnLst>
                                </p:cTn>
                              </p:par>
                              <p:par>
                                <p:cTn id="8" presetID="0" presetClass="path" presetSubtype="0" accel="50000" decel="50000" fill="hold" grpId="0" nodeType="withEffect">
                                  <p:stCondLst>
                                    <p:cond delay="0"/>
                                  </p:stCondLst>
                                  <p:childTnLst>
                                    <p:animMotion origin="layout" path="M -0.00052 -0.0088 L -0.02952 -0.08357 " pathEditMode="relative" ptsTypes="AA">
                                      <p:cBhvr>
                                        <p:cTn id="9" dur="2000" fill="hold"/>
                                        <p:tgtEl>
                                          <p:spTgt spid="59"/>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59"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1" u="none" strike="noStrike" kern="0" cap="none" spc="0" normalizeH="0" baseline="0" noProof="0" dirty="0" smtClean="0">
                <a:ln>
                  <a:noFill/>
                </a:ln>
                <a:solidFill>
                  <a:srgbClr val="00B0F0"/>
                </a:solidFill>
                <a:effectLst/>
                <a:uLnTx/>
                <a:uFillTx/>
              </a:rPr>
              <a:t>8:10</a:t>
            </a:r>
            <a:endParaRPr kumimoji="0" lang="en-US" sz="2000" b="1" i="1" u="none" strike="noStrike" kern="0" cap="none" spc="0" normalizeH="0" baseline="0" noProof="0" dirty="0">
              <a:ln>
                <a:noFill/>
              </a:ln>
              <a:solidFill>
                <a:srgbClr val="00B0F0"/>
              </a:solidFill>
              <a:effectLst/>
              <a:uLnTx/>
              <a:uFillTx/>
            </a:endParaRPr>
          </a:p>
        </p:txBody>
      </p:sp>
      <p:sp>
        <p:nvSpPr>
          <p:cNvPr id="39" name="TextBox 38"/>
          <p:cNvSpPr txBox="1"/>
          <p:nvPr/>
        </p:nvSpPr>
        <p:spPr>
          <a:xfrm>
            <a:off x="3047966" y="369216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959609" y="3732272"/>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extLst/>
          </p:nvPr>
        </p:nvGraphicFramePr>
        <p:xfrm>
          <a:off x="156555" y="119994"/>
          <a:ext cx="8703358" cy="1506758"/>
        </p:xfrm>
        <a:graphic>
          <a:graphicData uri="http://schemas.openxmlformats.org/drawingml/2006/table">
            <a:tbl>
              <a:tblPr firstRow="1" bandRow="1">
                <a:tableStyleId>{5C22544A-7EE6-4342-B048-85BDC9FD1C3A}</a:tableStyleId>
              </a:tblPr>
              <a:tblGrid>
                <a:gridCol w="1437045">
                  <a:extLst>
                    <a:ext uri="{9D8B030D-6E8A-4147-A177-3AD203B41FA5}">
                      <a16:colId xmlns:a16="http://schemas.microsoft.com/office/drawing/2014/main" xmlns="" val="20000"/>
                    </a:ext>
                  </a:extLst>
                </a:gridCol>
                <a:gridCol w="1015222">
                  <a:extLst>
                    <a:ext uri="{9D8B030D-6E8A-4147-A177-3AD203B41FA5}">
                      <a16:colId xmlns:a16="http://schemas.microsoft.com/office/drawing/2014/main" xmlns="" val="20001"/>
                    </a:ext>
                  </a:extLst>
                </a:gridCol>
                <a:gridCol w="1385662">
                  <a:extLst>
                    <a:ext uri="{9D8B030D-6E8A-4147-A177-3AD203B41FA5}">
                      <a16:colId xmlns:a16="http://schemas.microsoft.com/office/drawing/2014/main" xmlns="" val="20002"/>
                    </a:ext>
                  </a:extLst>
                </a:gridCol>
                <a:gridCol w="1203158">
                  <a:extLst>
                    <a:ext uri="{9D8B030D-6E8A-4147-A177-3AD203B41FA5}">
                      <a16:colId xmlns:a16="http://schemas.microsoft.com/office/drawing/2014/main" xmlns="" val="20003"/>
                    </a:ext>
                  </a:extLst>
                </a:gridCol>
                <a:gridCol w="931709">
                  <a:extLst>
                    <a:ext uri="{9D8B030D-6E8A-4147-A177-3AD203B41FA5}">
                      <a16:colId xmlns:a16="http://schemas.microsoft.com/office/drawing/2014/main" xmlns="" val="20004"/>
                    </a:ext>
                  </a:extLst>
                </a:gridCol>
                <a:gridCol w="1293590">
                  <a:extLst>
                    <a:ext uri="{9D8B030D-6E8A-4147-A177-3AD203B41FA5}">
                      <a16:colId xmlns:a16="http://schemas.microsoft.com/office/drawing/2014/main" xmlns="" val="20005"/>
                    </a:ext>
                  </a:extLst>
                </a:gridCol>
                <a:gridCol w="1436972">
                  <a:extLst>
                    <a:ext uri="{9D8B030D-6E8A-4147-A177-3AD203B41FA5}">
                      <a16:colId xmlns:a16="http://schemas.microsoft.com/office/drawing/2014/main" xmlns="" val="20006"/>
                    </a:ext>
                  </a:extLst>
                </a:gridCol>
              </a:tblGrid>
              <a:tr h="70725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K=1</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0"/>
                  </a:ext>
                </a:extLst>
              </a:tr>
              <a:tr h="399752">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vi-VN" sz="2000" dirty="0" smtClean="0">
                          <a:latin typeface="Cambria" charset="0"/>
                          <a:ea typeface="Cambria" charset="0"/>
                          <a:cs typeface="Cambria" charset="0"/>
                        </a:rPr>
                        <a:t>NULL -&gt; 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1"/>
                  </a:ext>
                </a:extLst>
              </a:tr>
              <a:tr h="399752">
                <a:tc gridSpan="7">
                  <a:txBody>
                    <a:bodyPr/>
                    <a:lstStyle/>
                    <a:p>
                      <a:r>
                        <a:rPr lang="en-US" sz="2000" dirty="0" smtClean="0">
                          <a:latin typeface="Cambria" charset="0"/>
                          <a:ea typeface="Cambria" charset="0"/>
                          <a:cs typeface="Cambria" charset="0"/>
                        </a:rPr>
                        <a:t>Improve Station (</a:t>
                      </a:r>
                      <a:r>
                        <a:rPr lang="en-US" sz="2000"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2"/>
                  </a:ext>
                </a:extLst>
              </a:tr>
            </a:tbl>
          </a:graphicData>
        </a:graphic>
      </p:graphicFrame>
      <p:sp>
        <p:nvSpPr>
          <p:cNvPr id="2" name="TextBox 1"/>
          <p:cNvSpPr txBox="1"/>
          <p:nvPr/>
        </p:nvSpPr>
        <p:spPr>
          <a:xfrm>
            <a:off x="102447" y="1803194"/>
            <a:ext cx="206370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Station: 1</a:t>
            </a:r>
          </a:p>
        </p:txBody>
      </p:sp>
      <p:sp>
        <p:nvSpPr>
          <p:cNvPr id="51" name="TextBox 50"/>
          <p:cNvSpPr txBox="1"/>
          <p:nvPr/>
        </p:nvSpPr>
        <p:spPr>
          <a:xfrm>
            <a:off x="102447" y="2210652"/>
            <a:ext cx="2065694"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Route: 27</a:t>
            </a:r>
          </a:p>
        </p:txBody>
      </p:sp>
      <p:sp>
        <p:nvSpPr>
          <p:cNvPr id="18" name="TextBox 17"/>
          <p:cNvSpPr txBox="1"/>
          <p:nvPr/>
        </p:nvSpPr>
        <p:spPr>
          <a:xfrm>
            <a:off x="1155559" y="5660838"/>
            <a:ext cx="643125"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1" u="none" strike="noStrike" kern="0" cap="none" spc="0" normalizeH="0" baseline="0" noProof="0" dirty="0" smtClean="0">
                <a:ln>
                  <a:noFill/>
                </a:ln>
                <a:solidFill>
                  <a:srgbClr val="00B0F0"/>
                </a:solidFill>
                <a:effectLst/>
                <a:uLnTx/>
                <a:uFillTx/>
              </a:rPr>
              <a:t>8:05</a:t>
            </a:r>
            <a:endParaRPr kumimoji="0" lang="en-US" sz="2000" b="1" i="1" u="none" strike="noStrike" kern="0" cap="none" spc="0" normalizeH="0" baseline="0" noProof="0" dirty="0">
              <a:ln>
                <a:noFill/>
              </a:ln>
              <a:solidFill>
                <a:srgbClr val="00B0F0"/>
              </a:solidFill>
              <a:effectLst/>
              <a:uLnTx/>
              <a:uFillTx/>
            </a:endParaRPr>
          </a:p>
        </p:txBody>
      </p:sp>
      <p:sp>
        <p:nvSpPr>
          <p:cNvPr id="59" name="TextBox 58"/>
          <p:cNvSpPr txBox="1"/>
          <p:nvPr/>
        </p:nvSpPr>
        <p:spPr>
          <a:xfrm>
            <a:off x="6424405" y="547638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1" u="none" strike="noStrike" kern="0" cap="none" spc="0" normalizeH="0" baseline="0" noProof="0" dirty="0" smtClean="0">
                <a:ln>
                  <a:noFill/>
                </a:ln>
                <a:solidFill>
                  <a:srgbClr val="00B0F0"/>
                </a:solidFill>
                <a:effectLst/>
                <a:uLnTx/>
                <a:uFillTx/>
              </a:rPr>
              <a:t>8:15</a:t>
            </a:r>
            <a:endParaRPr kumimoji="0" lang="en-US" sz="2000" b="1" i="1" u="none" strike="noStrike" kern="0" cap="none" spc="0" normalizeH="0" baseline="0" noProof="0" dirty="0">
              <a:ln>
                <a:noFill/>
              </a:ln>
              <a:solidFill>
                <a:srgbClr val="00B0F0"/>
              </a:solidFill>
              <a:effectLst/>
              <a:uLnTx/>
              <a:uFillTx/>
            </a:endParaRPr>
          </a:p>
        </p:txBody>
      </p:sp>
      <p:sp>
        <p:nvSpPr>
          <p:cNvPr id="54" name="TextBox 53"/>
          <p:cNvSpPr txBox="1"/>
          <p:nvPr/>
        </p:nvSpPr>
        <p:spPr>
          <a:xfrm>
            <a:off x="3481890" y="2953582"/>
            <a:ext cx="2299027" cy="400110"/>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Update trace[2] = 1</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0" name="Slide Number Placeholder 19"/>
          <p:cNvSpPr>
            <a:spLocks noGrp="1"/>
          </p:cNvSpPr>
          <p:nvPr>
            <p:ph type="sldNum" sz="quarter" idx="12"/>
          </p:nvPr>
        </p:nvSpPr>
        <p:spPr/>
        <p:txBody>
          <a:bodyPr/>
          <a:lstStyle/>
          <a:p>
            <a:fld id="{0E8E0603-4C39-4EF1-A0FE-816FABFA11C3}" type="slidenum">
              <a:rPr lang="en-US" smtClean="0"/>
              <a:t>72</a:t>
            </a:fld>
            <a:endParaRPr lang="en-US"/>
          </a:p>
        </p:txBody>
      </p:sp>
    </p:spTree>
    <p:extLst>
      <p:ext uri="{BB962C8B-B14F-4D97-AF65-F5344CB8AC3E}">
        <p14:creationId xmlns:p14="http://schemas.microsoft.com/office/powerpoint/2010/main" val="582726592"/>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1" u="none" strike="noStrike" kern="0" cap="none" spc="0" normalizeH="0" baseline="0" noProof="0" dirty="0" smtClean="0">
                <a:ln>
                  <a:noFill/>
                </a:ln>
                <a:solidFill>
                  <a:srgbClr val="00B0F0"/>
                </a:solidFill>
                <a:effectLst/>
                <a:uLnTx/>
                <a:uFillTx/>
              </a:rPr>
              <a:t>8:10</a:t>
            </a:r>
            <a:endParaRPr kumimoji="0" lang="en-US" sz="2000" b="1" i="1" u="none" strike="noStrike" kern="0" cap="none" spc="0" normalizeH="0" baseline="0" noProof="0" dirty="0">
              <a:ln>
                <a:noFill/>
              </a:ln>
              <a:solidFill>
                <a:srgbClr val="00B0F0"/>
              </a:solidFill>
              <a:effectLst/>
              <a:uLnTx/>
              <a:uFillTx/>
            </a:endParaRPr>
          </a:p>
        </p:txBody>
      </p:sp>
      <p:sp>
        <p:nvSpPr>
          <p:cNvPr id="39" name="TextBox 38"/>
          <p:cNvSpPr txBox="1"/>
          <p:nvPr/>
        </p:nvSpPr>
        <p:spPr>
          <a:xfrm>
            <a:off x="3047966" y="369216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959609" y="3732272"/>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a16="http://schemas.microsoft.com/office/drawing/2014/main" xmlns="" val="20000"/>
                    </a:ext>
                  </a:extLst>
                </a:gridCol>
                <a:gridCol w="963986">
                  <a:extLst>
                    <a:ext uri="{9D8B030D-6E8A-4147-A177-3AD203B41FA5}">
                      <a16:colId xmlns:a16="http://schemas.microsoft.com/office/drawing/2014/main" xmlns="" val="20001"/>
                    </a:ext>
                  </a:extLst>
                </a:gridCol>
                <a:gridCol w="1057275">
                  <a:extLst>
                    <a:ext uri="{9D8B030D-6E8A-4147-A177-3AD203B41FA5}">
                      <a16:colId xmlns:a16="http://schemas.microsoft.com/office/drawing/2014/main" xmlns="" val="20002"/>
                    </a:ext>
                  </a:extLst>
                </a:gridCol>
                <a:gridCol w="1286336">
                  <a:extLst>
                    <a:ext uri="{9D8B030D-6E8A-4147-A177-3AD203B41FA5}">
                      <a16:colId xmlns:a16="http://schemas.microsoft.com/office/drawing/2014/main" xmlns="" val="20003"/>
                    </a:ext>
                  </a:extLst>
                </a:gridCol>
                <a:gridCol w="999243">
                  <a:extLst>
                    <a:ext uri="{9D8B030D-6E8A-4147-A177-3AD203B41FA5}">
                      <a16:colId xmlns:a16="http://schemas.microsoft.com/office/drawing/2014/main" xmlns="" val="20004"/>
                    </a:ext>
                  </a:extLst>
                </a:gridCol>
                <a:gridCol w="1228305">
                  <a:extLst>
                    <a:ext uri="{9D8B030D-6E8A-4147-A177-3AD203B41FA5}">
                      <a16:colId xmlns:a16="http://schemas.microsoft.com/office/drawing/2014/main" xmlns="" val="20005"/>
                    </a:ext>
                  </a:extLst>
                </a:gridCol>
                <a:gridCol w="1364451">
                  <a:extLst>
                    <a:ext uri="{9D8B030D-6E8A-4147-A177-3AD203B41FA5}">
                      <a16:colId xmlns:a16="http://schemas.microsoft.com/office/drawing/2014/main" xmlns=""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K=1</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vi-VN" sz="2000" dirty="0" smtClean="0">
                          <a:latin typeface="Cambria" charset="0"/>
                          <a:ea typeface="Cambria" charset="0"/>
                          <a:cs typeface="Cambria" charset="0"/>
                        </a:rPr>
                        <a:t>NULL-&gt;1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1"/>
                  </a:ext>
                </a:extLst>
              </a:tr>
              <a:tr h="370840">
                <a:tc gridSpan="7">
                  <a:txBody>
                    <a:bodyPr/>
                    <a:lstStyle/>
                    <a:p>
                      <a:r>
                        <a:rPr lang="en-US" sz="2000" dirty="0" smtClean="0">
                          <a:latin typeface="Cambria" charset="0"/>
                          <a:ea typeface="Cambria" charset="0"/>
                          <a:cs typeface="Cambria" charset="0"/>
                        </a:rPr>
                        <a:t>Improve Station (</a:t>
                      </a:r>
                      <a:r>
                        <a:rPr lang="en-US" sz="2000"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2"/>
                  </a:ext>
                </a:extLst>
              </a:tr>
            </a:tbl>
          </a:graphicData>
        </a:graphic>
      </p:graphicFrame>
      <p:sp>
        <p:nvSpPr>
          <p:cNvPr id="2" name="TextBox 1"/>
          <p:cNvSpPr txBox="1"/>
          <p:nvPr/>
        </p:nvSpPr>
        <p:spPr>
          <a:xfrm>
            <a:off x="102447" y="1803194"/>
            <a:ext cx="206370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Station: 1</a:t>
            </a:r>
          </a:p>
        </p:txBody>
      </p:sp>
      <p:sp>
        <p:nvSpPr>
          <p:cNvPr id="51" name="TextBox 50"/>
          <p:cNvSpPr txBox="1"/>
          <p:nvPr/>
        </p:nvSpPr>
        <p:spPr>
          <a:xfrm>
            <a:off x="102447" y="2210652"/>
            <a:ext cx="2065694"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Route: 27</a:t>
            </a:r>
          </a:p>
        </p:txBody>
      </p:sp>
      <p:sp>
        <p:nvSpPr>
          <p:cNvPr id="18" name="TextBox 17"/>
          <p:cNvSpPr txBox="1"/>
          <p:nvPr/>
        </p:nvSpPr>
        <p:spPr>
          <a:xfrm>
            <a:off x="1155559" y="5660838"/>
            <a:ext cx="643125"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1" u="none" strike="noStrike" kern="0" cap="none" spc="0" normalizeH="0" baseline="0" noProof="0" dirty="0" smtClean="0">
                <a:ln>
                  <a:noFill/>
                </a:ln>
                <a:solidFill>
                  <a:srgbClr val="00B0F0"/>
                </a:solidFill>
                <a:effectLst/>
                <a:uLnTx/>
                <a:uFillTx/>
              </a:rPr>
              <a:t>8:05</a:t>
            </a:r>
            <a:endParaRPr kumimoji="0" lang="en-US" sz="2000" b="1" i="1" u="none" strike="noStrike" kern="0" cap="none" spc="0" normalizeH="0" baseline="0" noProof="0" dirty="0">
              <a:ln>
                <a:noFill/>
              </a:ln>
              <a:solidFill>
                <a:srgbClr val="00B0F0"/>
              </a:solidFill>
              <a:effectLst/>
              <a:uLnTx/>
              <a:uFillTx/>
            </a:endParaRPr>
          </a:p>
        </p:txBody>
      </p:sp>
      <p:sp>
        <p:nvSpPr>
          <p:cNvPr id="59" name="TextBox 58"/>
          <p:cNvSpPr txBox="1"/>
          <p:nvPr/>
        </p:nvSpPr>
        <p:spPr>
          <a:xfrm>
            <a:off x="6424405" y="547638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1" u="none" strike="noStrike" kern="0" cap="none" spc="0" normalizeH="0" baseline="0" noProof="0" dirty="0" smtClean="0">
                <a:ln>
                  <a:noFill/>
                </a:ln>
                <a:solidFill>
                  <a:srgbClr val="00B0F0"/>
                </a:solidFill>
                <a:effectLst/>
                <a:uLnTx/>
                <a:uFillTx/>
              </a:rPr>
              <a:t>8:15</a:t>
            </a:r>
            <a:endParaRPr kumimoji="0" lang="en-US" sz="2000" b="1" i="1" u="none" strike="noStrike" kern="0" cap="none" spc="0" normalizeH="0" baseline="0" noProof="0" dirty="0">
              <a:ln>
                <a:noFill/>
              </a:ln>
              <a:solidFill>
                <a:srgbClr val="00B0F0"/>
              </a:solidFill>
              <a:effectLst/>
              <a:uLnTx/>
              <a:uFillTx/>
            </a:endParaRPr>
          </a:p>
        </p:txBody>
      </p:sp>
      <p:sp>
        <p:nvSpPr>
          <p:cNvPr id="54" name="TextBox 53"/>
          <p:cNvSpPr txBox="1"/>
          <p:nvPr/>
        </p:nvSpPr>
        <p:spPr>
          <a:xfrm>
            <a:off x="3481890" y="2953582"/>
            <a:ext cx="2299027" cy="400110"/>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Update trace[3] = 1</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0" name="Slide Number Placeholder 19"/>
          <p:cNvSpPr>
            <a:spLocks noGrp="1"/>
          </p:cNvSpPr>
          <p:nvPr>
            <p:ph type="sldNum" sz="quarter" idx="12"/>
          </p:nvPr>
        </p:nvSpPr>
        <p:spPr/>
        <p:txBody>
          <a:bodyPr/>
          <a:lstStyle/>
          <a:p>
            <a:fld id="{0E8E0603-4C39-4EF1-A0FE-816FABFA11C3}" type="slidenum">
              <a:rPr lang="en-US" smtClean="0"/>
              <a:t>73</a:t>
            </a:fld>
            <a:endParaRPr lang="en-US"/>
          </a:p>
        </p:txBody>
      </p:sp>
    </p:spTree>
    <p:extLst>
      <p:ext uri="{BB962C8B-B14F-4D97-AF65-F5344CB8AC3E}">
        <p14:creationId xmlns:p14="http://schemas.microsoft.com/office/powerpoint/2010/main" val="772769945"/>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8:10</a:t>
            </a:r>
            <a:endParaRPr kumimoji="0" lang="en-US" sz="2000" b="1" i="0" u="none" strike="noStrike" kern="0" cap="none" spc="0" normalizeH="0" baseline="0" noProof="0" dirty="0">
              <a:ln>
                <a:noFill/>
              </a:ln>
              <a:solidFill>
                <a:sysClr val="windowText" lastClr="000000"/>
              </a:solidFill>
              <a:effectLst/>
              <a:uLnTx/>
              <a:uFillTx/>
            </a:endParaRPr>
          </a:p>
        </p:txBody>
      </p:sp>
      <p:sp>
        <p:nvSpPr>
          <p:cNvPr id="39" name="TextBox 38"/>
          <p:cNvSpPr txBox="1"/>
          <p:nvPr/>
        </p:nvSpPr>
        <p:spPr>
          <a:xfrm>
            <a:off x="3047966" y="369216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959609" y="3732272"/>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a16="http://schemas.microsoft.com/office/drawing/2014/main" xmlns="" val="20000"/>
                    </a:ext>
                  </a:extLst>
                </a:gridCol>
                <a:gridCol w="963986">
                  <a:extLst>
                    <a:ext uri="{9D8B030D-6E8A-4147-A177-3AD203B41FA5}">
                      <a16:colId xmlns:a16="http://schemas.microsoft.com/office/drawing/2014/main" xmlns="" val="20001"/>
                    </a:ext>
                  </a:extLst>
                </a:gridCol>
                <a:gridCol w="1057275">
                  <a:extLst>
                    <a:ext uri="{9D8B030D-6E8A-4147-A177-3AD203B41FA5}">
                      <a16:colId xmlns:a16="http://schemas.microsoft.com/office/drawing/2014/main" xmlns="" val="20002"/>
                    </a:ext>
                  </a:extLst>
                </a:gridCol>
                <a:gridCol w="963376">
                  <a:extLst>
                    <a:ext uri="{9D8B030D-6E8A-4147-A177-3AD203B41FA5}">
                      <a16:colId xmlns:a16="http://schemas.microsoft.com/office/drawing/2014/main" xmlns="" val="20003"/>
                    </a:ext>
                  </a:extLst>
                </a:gridCol>
                <a:gridCol w="1322203">
                  <a:extLst>
                    <a:ext uri="{9D8B030D-6E8A-4147-A177-3AD203B41FA5}">
                      <a16:colId xmlns:a16="http://schemas.microsoft.com/office/drawing/2014/main" xmlns="" val="20004"/>
                    </a:ext>
                  </a:extLst>
                </a:gridCol>
                <a:gridCol w="1228305">
                  <a:extLst>
                    <a:ext uri="{9D8B030D-6E8A-4147-A177-3AD203B41FA5}">
                      <a16:colId xmlns:a16="http://schemas.microsoft.com/office/drawing/2014/main" xmlns="" val="20005"/>
                    </a:ext>
                  </a:extLst>
                </a:gridCol>
                <a:gridCol w="1364451">
                  <a:extLst>
                    <a:ext uri="{9D8B030D-6E8A-4147-A177-3AD203B41FA5}">
                      <a16:colId xmlns:a16="http://schemas.microsoft.com/office/drawing/2014/main" xmlns=""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K=1</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(2,3)</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2"/>
                  </a:ext>
                </a:extLst>
              </a:tr>
            </a:tbl>
          </a:graphicData>
        </a:graphic>
      </p:graphicFrame>
      <p:sp>
        <p:nvSpPr>
          <p:cNvPr id="59" name="TextBox 58"/>
          <p:cNvSpPr txBox="1"/>
          <p:nvPr/>
        </p:nvSpPr>
        <p:spPr>
          <a:xfrm>
            <a:off x="6424405" y="547638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8:15</a:t>
            </a:r>
            <a:endParaRPr kumimoji="0" lang="en-US" sz="2000" b="1" i="0" u="none" strike="noStrike" kern="0" cap="none" spc="0" normalizeH="0" baseline="0" noProof="0" dirty="0">
              <a:ln>
                <a:noFill/>
              </a:ln>
              <a:solidFill>
                <a:sysClr val="windowText" lastClr="000000"/>
              </a:solidFill>
              <a:effectLst/>
              <a:uLnTx/>
              <a:uFillTx/>
            </a:endParaRPr>
          </a:p>
        </p:txBody>
      </p:sp>
      <p:sp>
        <p:nvSpPr>
          <p:cNvPr id="51" name="TextBox 50"/>
          <p:cNvSpPr txBox="1"/>
          <p:nvPr/>
        </p:nvSpPr>
        <p:spPr>
          <a:xfrm>
            <a:off x="3299564" y="2345846"/>
            <a:ext cx="2663678" cy="1015663"/>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First array </a:t>
            </a:r>
            <a:r>
              <a:rPr kumimoji="0" lang="vi-VN" sz="2000" b="0" i="0" u="none" strike="noStrike" kern="0" cap="none" spc="0" normalizeH="0" baseline="0" noProof="0" smtClean="0">
                <a:ln>
                  <a:noFill/>
                </a:ln>
                <a:solidFill>
                  <a:sysClr val="windowText" lastClr="000000"/>
                </a:solidFill>
                <a:effectLst/>
                <a:uLnTx/>
                <a:uFillTx/>
                <a:latin typeface="Cambria" charset="0"/>
                <a:ea typeface="Cambria" charset="0"/>
                <a:cs typeface="Cambria" charset="0"/>
              </a:rPr>
              <a:t>in </a:t>
            </a:r>
            <a:br>
              <a:rPr kumimoji="0" lang="vi-VN" sz="2000" b="0" i="0" u="none" strike="noStrike" kern="0" cap="none" spc="0" normalizeH="0" baseline="0" noProof="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smtClean="0">
                <a:ln>
                  <a:noFill/>
                </a:ln>
                <a:solidFill>
                  <a:sysClr val="windowText" lastClr="000000"/>
                </a:solidFill>
                <a:effectLst/>
                <a:uLnTx/>
                <a:uFillTx/>
                <a:latin typeface="Cambria" charset="0"/>
                <a:ea typeface="Cambria" charset="0"/>
                <a:cs typeface="Cambria" charset="0"/>
              </a:rPr>
              <a:t>improve </a:t>
            </a: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station empty</a:t>
            </a:r>
            <a:b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finish with K = 1</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18" name="Slide Number Placeholder 17"/>
          <p:cNvSpPr>
            <a:spLocks noGrp="1"/>
          </p:cNvSpPr>
          <p:nvPr>
            <p:ph type="sldNum" sz="quarter" idx="12"/>
          </p:nvPr>
        </p:nvSpPr>
        <p:spPr/>
        <p:txBody>
          <a:bodyPr/>
          <a:lstStyle/>
          <a:p>
            <a:fld id="{0E8E0603-4C39-4EF1-A0FE-816FABFA11C3}" type="slidenum">
              <a:rPr lang="en-US" smtClean="0"/>
              <a:t>74</a:t>
            </a:fld>
            <a:endParaRPr lang="en-US"/>
          </a:p>
        </p:txBody>
      </p:sp>
    </p:spTree>
    <p:extLst>
      <p:ext uri="{BB962C8B-B14F-4D97-AF65-F5344CB8AC3E}">
        <p14:creationId xmlns:p14="http://schemas.microsoft.com/office/powerpoint/2010/main" val="4148474964"/>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8:10</a:t>
            </a:r>
            <a:endParaRPr kumimoji="0" lang="en-US" sz="2000" b="1" i="0" u="none" strike="noStrike" kern="0" cap="none" spc="0" normalizeH="0" baseline="0" noProof="0" dirty="0">
              <a:ln>
                <a:noFill/>
              </a:ln>
              <a:solidFill>
                <a:sysClr val="windowText" lastClr="000000"/>
              </a:solidFill>
              <a:effectLst/>
              <a:uLnTx/>
              <a:uFillTx/>
            </a:endParaRPr>
          </a:p>
        </p:txBody>
      </p:sp>
      <p:sp>
        <p:nvSpPr>
          <p:cNvPr id="39" name="TextBox 38"/>
          <p:cNvSpPr txBox="1"/>
          <p:nvPr/>
        </p:nvSpPr>
        <p:spPr>
          <a:xfrm>
            <a:off x="3047966" y="369216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959609" y="3732272"/>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a16="http://schemas.microsoft.com/office/drawing/2014/main" xmlns="" val="20000"/>
                    </a:ext>
                  </a:extLst>
                </a:gridCol>
                <a:gridCol w="963986">
                  <a:extLst>
                    <a:ext uri="{9D8B030D-6E8A-4147-A177-3AD203B41FA5}">
                      <a16:colId xmlns:a16="http://schemas.microsoft.com/office/drawing/2014/main" xmlns="" val="20001"/>
                    </a:ext>
                  </a:extLst>
                </a:gridCol>
                <a:gridCol w="1057275">
                  <a:extLst>
                    <a:ext uri="{9D8B030D-6E8A-4147-A177-3AD203B41FA5}">
                      <a16:colId xmlns:a16="http://schemas.microsoft.com/office/drawing/2014/main" xmlns="" val="20002"/>
                    </a:ext>
                  </a:extLst>
                </a:gridCol>
                <a:gridCol w="963376">
                  <a:extLst>
                    <a:ext uri="{9D8B030D-6E8A-4147-A177-3AD203B41FA5}">
                      <a16:colId xmlns:a16="http://schemas.microsoft.com/office/drawing/2014/main" xmlns="" val="20003"/>
                    </a:ext>
                  </a:extLst>
                </a:gridCol>
                <a:gridCol w="1322203">
                  <a:extLst>
                    <a:ext uri="{9D8B030D-6E8A-4147-A177-3AD203B41FA5}">
                      <a16:colId xmlns:a16="http://schemas.microsoft.com/office/drawing/2014/main" xmlns="" val="20004"/>
                    </a:ext>
                  </a:extLst>
                </a:gridCol>
                <a:gridCol w="1228305">
                  <a:extLst>
                    <a:ext uri="{9D8B030D-6E8A-4147-A177-3AD203B41FA5}">
                      <a16:colId xmlns:a16="http://schemas.microsoft.com/office/drawing/2014/main" xmlns="" val="20005"/>
                    </a:ext>
                  </a:extLst>
                </a:gridCol>
                <a:gridCol w="1364451">
                  <a:extLst>
                    <a:ext uri="{9D8B030D-6E8A-4147-A177-3AD203B41FA5}">
                      <a16:colId xmlns:a16="http://schemas.microsoft.com/office/drawing/2014/main" xmlns=""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K=2</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a:t>
                      </a:r>
                      <a:r>
                        <a:rPr lang="en-US" sz="2000" dirty="0" smtClean="0">
                          <a:solidFill>
                            <a:srgbClr val="FF0000"/>
                          </a:solidFill>
                          <a:latin typeface="Cambria" charset="0"/>
                          <a:ea typeface="Cambria" charset="0"/>
                          <a:cs typeface="Cambria" charset="0"/>
                        </a:rPr>
                        <a:t>2</a:t>
                      </a:r>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2"/>
                  </a:ext>
                </a:extLst>
              </a:tr>
            </a:tbl>
          </a:graphicData>
        </a:graphic>
      </p:graphicFrame>
      <p:sp>
        <p:nvSpPr>
          <p:cNvPr id="2" name="TextBox 1"/>
          <p:cNvSpPr txBox="1"/>
          <p:nvPr/>
        </p:nvSpPr>
        <p:spPr>
          <a:xfrm>
            <a:off x="102447" y="1803194"/>
            <a:ext cx="206370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Station: 2</a:t>
            </a:r>
          </a:p>
        </p:txBody>
      </p:sp>
      <p:sp>
        <p:nvSpPr>
          <p:cNvPr id="59" name="TextBox 58"/>
          <p:cNvSpPr txBox="1"/>
          <p:nvPr/>
        </p:nvSpPr>
        <p:spPr>
          <a:xfrm>
            <a:off x="6424405" y="547638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8:15</a:t>
            </a:r>
            <a:endParaRPr kumimoji="0" lang="en-US" sz="2000" b="1" i="0" u="none" strike="noStrike" kern="0" cap="none" spc="0" normalizeH="0" baseline="0" noProof="0" dirty="0">
              <a:ln>
                <a:noFill/>
              </a:ln>
              <a:solidFill>
                <a:sysClr val="windowText" lastClr="000000"/>
              </a:solidFill>
              <a:effectLst/>
              <a:uLnTx/>
              <a:uFillTx/>
            </a:endParaRPr>
          </a:p>
        </p:txBody>
      </p:sp>
      <p:sp>
        <p:nvSpPr>
          <p:cNvPr id="51" name="TextBox 50"/>
          <p:cNvSpPr txBox="1"/>
          <p:nvPr/>
        </p:nvSpPr>
        <p:spPr>
          <a:xfrm>
            <a:off x="3389433" y="2600286"/>
            <a:ext cx="2381999" cy="70788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Now K = 2</a:t>
            </a:r>
            <a:b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Processing station 2</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19" name="Slide Number Placeholder 18"/>
          <p:cNvSpPr>
            <a:spLocks noGrp="1"/>
          </p:cNvSpPr>
          <p:nvPr>
            <p:ph type="sldNum" sz="quarter" idx="12"/>
          </p:nvPr>
        </p:nvSpPr>
        <p:spPr/>
        <p:txBody>
          <a:bodyPr/>
          <a:lstStyle/>
          <a:p>
            <a:fld id="{0E8E0603-4C39-4EF1-A0FE-816FABFA11C3}" type="slidenum">
              <a:rPr lang="en-US" smtClean="0"/>
              <a:t>75</a:t>
            </a:fld>
            <a:endParaRPr lang="en-US"/>
          </a:p>
        </p:txBody>
      </p:sp>
    </p:spTree>
    <p:extLst>
      <p:ext uri="{BB962C8B-B14F-4D97-AF65-F5344CB8AC3E}">
        <p14:creationId xmlns:p14="http://schemas.microsoft.com/office/powerpoint/2010/main" val="322678142"/>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8:10</a:t>
            </a:r>
            <a:endParaRPr kumimoji="0" lang="en-US" sz="2000" b="1" i="0" u="none" strike="noStrike" kern="0" cap="none" spc="0" normalizeH="0" baseline="0" noProof="0" dirty="0">
              <a:ln>
                <a:noFill/>
              </a:ln>
              <a:solidFill>
                <a:sysClr val="windowText" lastClr="000000"/>
              </a:solidFill>
              <a:effectLst/>
              <a:uLnTx/>
              <a:uFillTx/>
            </a:endParaRPr>
          </a:p>
        </p:txBody>
      </p:sp>
      <p:sp>
        <p:nvSpPr>
          <p:cNvPr id="39" name="TextBox 38"/>
          <p:cNvSpPr txBox="1"/>
          <p:nvPr/>
        </p:nvSpPr>
        <p:spPr>
          <a:xfrm>
            <a:off x="3047966" y="369216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959609" y="3732272"/>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a16="http://schemas.microsoft.com/office/drawing/2014/main" xmlns="" val="20000"/>
                    </a:ext>
                  </a:extLst>
                </a:gridCol>
                <a:gridCol w="963986">
                  <a:extLst>
                    <a:ext uri="{9D8B030D-6E8A-4147-A177-3AD203B41FA5}">
                      <a16:colId xmlns:a16="http://schemas.microsoft.com/office/drawing/2014/main" xmlns="" val="20001"/>
                    </a:ext>
                  </a:extLst>
                </a:gridCol>
                <a:gridCol w="1057275">
                  <a:extLst>
                    <a:ext uri="{9D8B030D-6E8A-4147-A177-3AD203B41FA5}">
                      <a16:colId xmlns:a16="http://schemas.microsoft.com/office/drawing/2014/main" xmlns="" val="20002"/>
                    </a:ext>
                  </a:extLst>
                </a:gridCol>
                <a:gridCol w="963376">
                  <a:extLst>
                    <a:ext uri="{9D8B030D-6E8A-4147-A177-3AD203B41FA5}">
                      <a16:colId xmlns:a16="http://schemas.microsoft.com/office/drawing/2014/main" xmlns="" val="20003"/>
                    </a:ext>
                  </a:extLst>
                </a:gridCol>
                <a:gridCol w="1322203">
                  <a:extLst>
                    <a:ext uri="{9D8B030D-6E8A-4147-A177-3AD203B41FA5}">
                      <a16:colId xmlns:a16="http://schemas.microsoft.com/office/drawing/2014/main" xmlns="" val="20004"/>
                    </a:ext>
                  </a:extLst>
                </a:gridCol>
                <a:gridCol w="1228305">
                  <a:extLst>
                    <a:ext uri="{9D8B030D-6E8A-4147-A177-3AD203B41FA5}">
                      <a16:colId xmlns:a16="http://schemas.microsoft.com/office/drawing/2014/main" xmlns="" val="20005"/>
                    </a:ext>
                  </a:extLst>
                </a:gridCol>
                <a:gridCol w="1364451">
                  <a:extLst>
                    <a:ext uri="{9D8B030D-6E8A-4147-A177-3AD203B41FA5}">
                      <a16:colId xmlns:a16="http://schemas.microsoft.com/office/drawing/2014/main" xmlns=""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K=2</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a:t>
                      </a:r>
                      <a:r>
                        <a:rPr lang="en-US" sz="2000" dirty="0" smtClean="0">
                          <a:solidFill>
                            <a:srgbClr val="FF0000"/>
                          </a:solidFill>
                          <a:latin typeface="Cambria" charset="0"/>
                          <a:ea typeface="Cambria" charset="0"/>
                          <a:cs typeface="Cambria" charset="0"/>
                        </a:rPr>
                        <a:t>2</a:t>
                      </a:r>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2"/>
                  </a:ext>
                </a:extLst>
              </a:tr>
            </a:tbl>
          </a:graphicData>
        </a:graphic>
      </p:graphicFrame>
      <p:sp>
        <p:nvSpPr>
          <p:cNvPr id="2" name="TextBox 1"/>
          <p:cNvSpPr txBox="1"/>
          <p:nvPr/>
        </p:nvSpPr>
        <p:spPr>
          <a:xfrm>
            <a:off x="102447" y="1803194"/>
            <a:ext cx="206370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Station</a:t>
            </a:r>
            <a:r>
              <a:rPr kumimoji="0" lang="en-US" sz="2000" b="1" i="0" u="none" strike="noStrike" kern="0" cap="none" spc="0" normalizeH="0" baseline="0" noProof="0" smtClean="0">
                <a:ln>
                  <a:noFill/>
                </a:ln>
                <a:solidFill>
                  <a:sysClr val="windowText" lastClr="000000"/>
                </a:solidFill>
                <a:effectLst/>
                <a:uLnTx/>
                <a:uFillTx/>
              </a:rPr>
              <a:t>: 2</a:t>
            </a:r>
            <a:endParaRPr kumimoji="0" lang="en-US" sz="2000" b="1" i="0" u="none" strike="noStrike" kern="0" cap="none" spc="0" normalizeH="0" baseline="0" noProof="0" dirty="0" smtClean="0">
              <a:ln>
                <a:noFill/>
              </a:ln>
              <a:solidFill>
                <a:sysClr val="windowText" lastClr="000000"/>
              </a:solidFill>
              <a:effectLst/>
              <a:uLnTx/>
              <a:uFillTx/>
            </a:endParaRPr>
          </a:p>
        </p:txBody>
      </p:sp>
      <p:sp>
        <p:nvSpPr>
          <p:cNvPr id="51" name="TextBox 50"/>
          <p:cNvSpPr txBox="1"/>
          <p:nvPr/>
        </p:nvSpPr>
        <p:spPr>
          <a:xfrm>
            <a:off x="102447" y="2210652"/>
            <a:ext cx="244881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Route: 27, 24</a:t>
            </a:r>
          </a:p>
        </p:txBody>
      </p:sp>
      <p:sp>
        <p:nvSpPr>
          <p:cNvPr id="59" name="TextBox 58"/>
          <p:cNvSpPr txBox="1"/>
          <p:nvPr/>
        </p:nvSpPr>
        <p:spPr>
          <a:xfrm>
            <a:off x="6424405" y="547638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8:15</a:t>
            </a:r>
            <a:endParaRPr kumimoji="0" lang="en-US" sz="2000" b="1" i="0" u="none" strike="noStrike" kern="0" cap="none" spc="0" normalizeH="0" baseline="0" noProof="0" dirty="0">
              <a:ln>
                <a:noFill/>
              </a:ln>
              <a:solidFill>
                <a:sysClr val="windowText" lastClr="000000"/>
              </a:solidFill>
              <a:effectLst/>
              <a:uLnTx/>
              <a:uFillTx/>
            </a:endParaRPr>
          </a:p>
        </p:txBody>
      </p:sp>
      <p:sp>
        <p:nvSpPr>
          <p:cNvPr id="54" name="TextBox 53"/>
          <p:cNvSpPr txBox="1"/>
          <p:nvPr/>
        </p:nvSpPr>
        <p:spPr>
          <a:xfrm>
            <a:off x="3650995" y="2633860"/>
            <a:ext cx="2128276" cy="70788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Find all routes go </a:t>
            </a:r>
            <a:b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through station 2</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19" name="Slide Number Placeholder 18"/>
          <p:cNvSpPr>
            <a:spLocks noGrp="1"/>
          </p:cNvSpPr>
          <p:nvPr>
            <p:ph type="sldNum" sz="quarter" idx="12"/>
          </p:nvPr>
        </p:nvSpPr>
        <p:spPr/>
        <p:txBody>
          <a:bodyPr/>
          <a:lstStyle/>
          <a:p>
            <a:fld id="{0E8E0603-4C39-4EF1-A0FE-816FABFA11C3}" type="slidenum">
              <a:rPr lang="en-US" smtClean="0"/>
              <a:t>76</a:t>
            </a:fld>
            <a:endParaRPr lang="en-US"/>
          </a:p>
        </p:txBody>
      </p:sp>
    </p:spTree>
    <p:extLst>
      <p:ext uri="{BB962C8B-B14F-4D97-AF65-F5344CB8AC3E}">
        <p14:creationId xmlns:p14="http://schemas.microsoft.com/office/powerpoint/2010/main" val="498298848"/>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accent6">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8:10</a:t>
            </a:r>
            <a:endParaRPr kumimoji="0" lang="en-US" sz="2000" b="1" i="0" u="none" strike="noStrike" kern="0" cap="none" spc="0" normalizeH="0" baseline="0" noProof="0" dirty="0">
              <a:ln>
                <a:noFill/>
              </a:ln>
              <a:solidFill>
                <a:sysClr val="windowText" lastClr="000000"/>
              </a:solidFill>
              <a:effectLst/>
              <a:uLnTx/>
              <a:uFillTx/>
            </a:endParaRPr>
          </a:p>
        </p:txBody>
      </p:sp>
      <p:sp>
        <p:nvSpPr>
          <p:cNvPr id="39" name="TextBox 38"/>
          <p:cNvSpPr txBox="1"/>
          <p:nvPr/>
        </p:nvSpPr>
        <p:spPr>
          <a:xfrm>
            <a:off x="3047966" y="369216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959609" y="3732272"/>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a16="http://schemas.microsoft.com/office/drawing/2014/main" xmlns="" val="20000"/>
                    </a:ext>
                  </a:extLst>
                </a:gridCol>
                <a:gridCol w="963986">
                  <a:extLst>
                    <a:ext uri="{9D8B030D-6E8A-4147-A177-3AD203B41FA5}">
                      <a16:colId xmlns:a16="http://schemas.microsoft.com/office/drawing/2014/main" xmlns="" val="20001"/>
                    </a:ext>
                  </a:extLst>
                </a:gridCol>
                <a:gridCol w="1057275">
                  <a:extLst>
                    <a:ext uri="{9D8B030D-6E8A-4147-A177-3AD203B41FA5}">
                      <a16:colId xmlns:a16="http://schemas.microsoft.com/office/drawing/2014/main" xmlns="" val="20002"/>
                    </a:ext>
                  </a:extLst>
                </a:gridCol>
                <a:gridCol w="963376">
                  <a:extLst>
                    <a:ext uri="{9D8B030D-6E8A-4147-A177-3AD203B41FA5}">
                      <a16:colId xmlns:a16="http://schemas.microsoft.com/office/drawing/2014/main" xmlns="" val="20003"/>
                    </a:ext>
                  </a:extLst>
                </a:gridCol>
                <a:gridCol w="1322203">
                  <a:extLst>
                    <a:ext uri="{9D8B030D-6E8A-4147-A177-3AD203B41FA5}">
                      <a16:colId xmlns:a16="http://schemas.microsoft.com/office/drawing/2014/main" xmlns="" val="20004"/>
                    </a:ext>
                  </a:extLst>
                </a:gridCol>
                <a:gridCol w="1228305">
                  <a:extLst>
                    <a:ext uri="{9D8B030D-6E8A-4147-A177-3AD203B41FA5}">
                      <a16:colId xmlns:a16="http://schemas.microsoft.com/office/drawing/2014/main" xmlns="" val="20005"/>
                    </a:ext>
                  </a:extLst>
                </a:gridCol>
                <a:gridCol w="1364451">
                  <a:extLst>
                    <a:ext uri="{9D8B030D-6E8A-4147-A177-3AD203B41FA5}">
                      <a16:colId xmlns:a16="http://schemas.microsoft.com/office/drawing/2014/main" xmlns=""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K=2</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a:t>
                      </a:r>
                      <a:r>
                        <a:rPr lang="en-US" sz="2000" dirty="0" smtClean="0">
                          <a:solidFill>
                            <a:srgbClr val="FF0000"/>
                          </a:solidFill>
                          <a:latin typeface="Cambria" charset="0"/>
                          <a:ea typeface="Cambria" charset="0"/>
                          <a:cs typeface="Cambria" charset="0"/>
                        </a:rPr>
                        <a:t>2</a:t>
                      </a:r>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2"/>
                  </a:ext>
                </a:extLst>
              </a:tr>
            </a:tbl>
          </a:graphicData>
        </a:graphic>
      </p:graphicFrame>
      <p:sp>
        <p:nvSpPr>
          <p:cNvPr id="2" name="TextBox 1"/>
          <p:cNvSpPr txBox="1"/>
          <p:nvPr/>
        </p:nvSpPr>
        <p:spPr>
          <a:xfrm>
            <a:off x="102447" y="1803194"/>
            <a:ext cx="206370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Station</a:t>
            </a:r>
            <a:r>
              <a:rPr kumimoji="0" lang="en-US" sz="2000" b="1" i="0" u="none" strike="noStrike" kern="0" cap="none" spc="0" normalizeH="0" baseline="0" noProof="0" smtClean="0">
                <a:ln>
                  <a:noFill/>
                </a:ln>
                <a:solidFill>
                  <a:sysClr val="windowText" lastClr="000000"/>
                </a:solidFill>
                <a:effectLst/>
                <a:uLnTx/>
                <a:uFillTx/>
              </a:rPr>
              <a:t>: 2</a:t>
            </a:r>
            <a:endParaRPr kumimoji="0" lang="en-US" sz="2000" b="1" i="0" u="none" strike="noStrike" kern="0" cap="none" spc="0" normalizeH="0" baseline="0" noProof="0" dirty="0" smtClean="0">
              <a:ln>
                <a:noFill/>
              </a:ln>
              <a:solidFill>
                <a:sysClr val="windowText" lastClr="000000"/>
              </a:solidFill>
              <a:effectLst/>
              <a:uLnTx/>
              <a:uFillTx/>
            </a:endParaRPr>
          </a:p>
        </p:txBody>
      </p:sp>
      <p:sp>
        <p:nvSpPr>
          <p:cNvPr id="51" name="TextBox 50"/>
          <p:cNvSpPr txBox="1"/>
          <p:nvPr/>
        </p:nvSpPr>
        <p:spPr>
          <a:xfrm>
            <a:off x="102447" y="2210652"/>
            <a:ext cx="244881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Route: </a:t>
            </a:r>
            <a:r>
              <a:rPr kumimoji="0" lang="en-US" sz="2000" b="1" i="0" u="none" strike="sngStrike" kern="0" cap="none" spc="0" normalizeH="0" baseline="0" noProof="0" dirty="0" smtClean="0">
                <a:ln>
                  <a:noFill/>
                </a:ln>
                <a:solidFill>
                  <a:sysClr val="windowText" lastClr="000000"/>
                </a:solidFill>
                <a:effectLst/>
                <a:uLnTx/>
                <a:uFillTx/>
              </a:rPr>
              <a:t>27</a:t>
            </a:r>
            <a:r>
              <a:rPr kumimoji="0" lang="en-US" sz="2000" b="1" i="0" u="none" strike="noStrike" kern="0" cap="none" spc="0" normalizeH="0" baseline="0" noProof="0" dirty="0" smtClean="0">
                <a:ln>
                  <a:noFill/>
                </a:ln>
                <a:solidFill>
                  <a:sysClr val="windowText" lastClr="000000"/>
                </a:solidFill>
                <a:effectLst/>
                <a:uLnTx/>
                <a:uFillTx/>
              </a:rPr>
              <a:t>, 24</a:t>
            </a:r>
          </a:p>
        </p:txBody>
      </p:sp>
      <p:sp>
        <p:nvSpPr>
          <p:cNvPr id="59" name="TextBox 58"/>
          <p:cNvSpPr txBox="1"/>
          <p:nvPr/>
        </p:nvSpPr>
        <p:spPr>
          <a:xfrm>
            <a:off x="6424405" y="547638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8:15</a:t>
            </a:r>
            <a:endParaRPr kumimoji="0" lang="en-US" sz="2000" b="1" i="0" u="none" strike="noStrike" kern="0" cap="none" spc="0" normalizeH="0" baseline="0" noProof="0" dirty="0">
              <a:ln>
                <a:noFill/>
              </a:ln>
              <a:solidFill>
                <a:sysClr val="windowText" lastClr="000000"/>
              </a:solidFill>
              <a:effectLst/>
              <a:uLnTx/>
              <a:uFillTx/>
            </a:endParaRPr>
          </a:p>
        </p:txBody>
      </p:sp>
      <p:sp>
        <p:nvSpPr>
          <p:cNvPr id="54" name="TextBox 53"/>
          <p:cNvSpPr txBox="1"/>
          <p:nvPr/>
        </p:nvSpPr>
        <p:spPr>
          <a:xfrm>
            <a:off x="3398348" y="2953582"/>
            <a:ext cx="2466124" cy="400110"/>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Not process route 27</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19" name="Slide Number Placeholder 18"/>
          <p:cNvSpPr>
            <a:spLocks noGrp="1"/>
          </p:cNvSpPr>
          <p:nvPr>
            <p:ph type="sldNum" sz="quarter" idx="12"/>
          </p:nvPr>
        </p:nvSpPr>
        <p:spPr/>
        <p:txBody>
          <a:bodyPr/>
          <a:lstStyle/>
          <a:p>
            <a:fld id="{0E8E0603-4C39-4EF1-A0FE-816FABFA11C3}" type="slidenum">
              <a:rPr lang="en-US" smtClean="0"/>
              <a:t>77</a:t>
            </a:fld>
            <a:endParaRPr lang="en-US"/>
          </a:p>
        </p:txBody>
      </p:sp>
    </p:spTree>
    <p:extLst>
      <p:ext uri="{BB962C8B-B14F-4D97-AF65-F5344CB8AC3E}">
        <p14:creationId xmlns:p14="http://schemas.microsoft.com/office/powerpoint/2010/main" val="3464094394"/>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accent6">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8:10</a:t>
            </a:r>
            <a:endParaRPr kumimoji="0" lang="en-US" sz="2000" b="1" i="0" u="none" strike="noStrike" kern="0" cap="none" spc="0" normalizeH="0" baseline="0" noProof="0" dirty="0">
              <a:ln>
                <a:noFill/>
              </a:ln>
              <a:solidFill>
                <a:sysClr val="windowText" lastClr="000000"/>
              </a:solidFill>
              <a:effectLst/>
              <a:uLnTx/>
              <a:uFillTx/>
            </a:endParaRPr>
          </a:p>
        </p:txBody>
      </p:sp>
      <p:sp>
        <p:nvSpPr>
          <p:cNvPr id="39" name="TextBox 38"/>
          <p:cNvSpPr txBox="1"/>
          <p:nvPr/>
        </p:nvSpPr>
        <p:spPr>
          <a:xfrm>
            <a:off x="3047966" y="369216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959609" y="3732272"/>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a16="http://schemas.microsoft.com/office/drawing/2014/main" xmlns="" val="20000"/>
                    </a:ext>
                  </a:extLst>
                </a:gridCol>
                <a:gridCol w="963986">
                  <a:extLst>
                    <a:ext uri="{9D8B030D-6E8A-4147-A177-3AD203B41FA5}">
                      <a16:colId xmlns:a16="http://schemas.microsoft.com/office/drawing/2014/main" xmlns="" val="20001"/>
                    </a:ext>
                  </a:extLst>
                </a:gridCol>
                <a:gridCol w="1057275">
                  <a:extLst>
                    <a:ext uri="{9D8B030D-6E8A-4147-A177-3AD203B41FA5}">
                      <a16:colId xmlns:a16="http://schemas.microsoft.com/office/drawing/2014/main" xmlns="" val="20002"/>
                    </a:ext>
                  </a:extLst>
                </a:gridCol>
                <a:gridCol w="963376">
                  <a:extLst>
                    <a:ext uri="{9D8B030D-6E8A-4147-A177-3AD203B41FA5}">
                      <a16:colId xmlns:a16="http://schemas.microsoft.com/office/drawing/2014/main" xmlns="" val="20003"/>
                    </a:ext>
                  </a:extLst>
                </a:gridCol>
                <a:gridCol w="1322203">
                  <a:extLst>
                    <a:ext uri="{9D8B030D-6E8A-4147-A177-3AD203B41FA5}">
                      <a16:colId xmlns:a16="http://schemas.microsoft.com/office/drawing/2014/main" xmlns="" val="20004"/>
                    </a:ext>
                  </a:extLst>
                </a:gridCol>
                <a:gridCol w="1228305">
                  <a:extLst>
                    <a:ext uri="{9D8B030D-6E8A-4147-A177-3AD203B41FA5}">
                      <a16:colId xmlns:a16="http://schemas.microsoft.com/office/drawing/2014/main" xmlns="" val="20005"/>
                    </a:ext>
                  </a:extLst>
                </a:gridCol>
                <a:gridCol w="1364451">
                  <a:extLst>
                    <a:ext uri="{9D8B030D-6E8A-4147-A177-3AD203B41FA5}">
                      <a16:colId xmlns:a16="http://schemas.microsoft.com/office/drawing/2014/main" xmlns=""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K=2</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a:t>
                      </a:r>
                      <a:r>
                        <a:rPr lang="en-US" sz="2000" dirty="0" smtClean="0">
                          <a:solidFill>
                            <a:srgbClr val="FF0000"/>
                          </a:solidFill>
                          <a:latin typeface="Cambria" charset="0"/>
                          <a:ea typeface="Cambria" charset="0"/>
                          <a:cs typeface="Cambria" charset="0"/>
                        </a:rPr>
                        <a:t>2</a:t>
                      </a:r>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2"/>
                  </a:ext>
                </a:extLst>
              </a:tr>
            </a:tbl>
          </a:graphicData>
        </a:graphic>
      </p:graphicFrame>
      <p:sp>
        <p:nvSpPr>
          <p:cNvPr id="2" name="TextBox 1"/>
          <p:cNvSpPr txBox="1"/>
          <p:nvPr/>
        </p:nvSpPr>
        <p:spPr>
          <a:xfrm>
            <a:off x="102447" y="1803194"/>
            <a:ext cx="206370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Station</a:t>
            </a:r>
            <a:r>
              <a:rPr kumimoji="0" lang="en-US" sz="2000" b="1" i="0" u="none" strike="noStrike" kern="0" cap="none" spc="0" normalizeH="0" baseline="0" noProof="0" smtClean="0">
                <a:ln>
                  <a:noFill/>
                </a:ln>
                <a:solidFill>
                  <a:sysClr val="windowText" lastClr="000000"/>
                </a:solidFill>
                <a:effectLst/>
                <a:uLnTx/>
                <a:uFillTx/>
              </a:rPr>
              <a:t>: 2</a:t>
            </a:r>
            <a:endParaRPr kumimoji="0" lang="en-US" sz="2000" b="1" i="0" u="none" strike="noStrike" kern="0" cap="none" spc="0" normalizeH="0" baseline="0" noProof="0" dirty="0" smtClean="0">
              <a:ln>
                <a:noFill/>
              </a:ln>
              <a:solidFill>
                <a:sysClr val="windowText" lastClr="000000"/>
              </a:solidFill>
              <a:effectLst/>
              <a:uLnTx/>
              <a:uFillTx/>
            </a:endParaRPr>
          </a:p>
        </p:txBody>
      </p:sp>
      <p:sp>
        <p:nvSpPr>
          <p:cNvPr id="51" name="TextBox 50"/>
          <p:cNvSpPr txBox="1"/>
          <p:nvPr/>
        </p:nvSpPr>
        <p:spPr>
          <a:xfrm>
            <a:off x="102447" y="2210652"/>
            <a:ext cx="244881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Route: </a:t>
            </a:r>
            <a:r>
              <a:rPr kumimoji="0" lang="en-US" sz="2000" b="1" i="0" u="none" strike="sngStrike" kern="0" cap="none" spc="0" normalizeH="0" baseline="0" noProof="0" dirty="0" smtClean="0">
                <a:ln>
                  <a:noFill/>
                </a:ln>
                <a:solidFill>
                  <a:sysClr val="windowText" lastClr="000000"/>
                </a:solidFill>
                <a:effectLst/>
                <a:uLnTx/>
                <a:uFillTx/>
              </a:rPr>
              <a:t>27</a:t>
            </a:r>
            <a:r>
              <a:rPr kumimoji="0" lang="en-US" sz="2000" b="1" i="0" u="none" strike="noStrike" kern="0" cap="none" spc="0" normalizeH="0" baseline="0" noProof="0" dirty="0" smtClean="0">
                <a:ln>
                  <a:noFill/>
                </a:ln>
                <a:solidFill>
                  <a:sysClr val="windowText" lastClr="000000"/>
                </a:solidFill>
                <a:effectLst/>
                <a:uLnTx/>
                <a:uFillTx/>
              </a:rPr>
              <a:t>, 24</a:t>
            </a:r>
          </a:p>
        </p:txBody>
      </p:sp>
      <p:sp>
        <p:nvSpPr>
          <p:cNvPr id="59" name="TextBox 58"/>
          <p:cNvSpPr txBox="1"/>
          <p:nvPr/>
        </p:nvSpPr>
        <p:spPr>
          <a:xfrm>
            <a:off x="6424405" y="547638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8:15</a:t>
            </a:r>
            <a:endParaRPr kumimoji="0" lang="en-US" sz="2000" b="1" i="0" u="none" strike="noStrike" kern="0" cap="none" spc="0" normalizeH="0" baseline="0" noProof="0" dirty="0">
              <a:ln>
                <a:noFill/>
              </a:ln>
              <a:solidFill>
                <a:sysClr val="windowText" lastClr="000000"/>
              </a:solidFill>
              <a:effectLst/>
              <a:uLnTx/>
              <a:uFillTx/>
            </a:endParaRPr>
          </a:p>
        </p:txBody>
      </p:sp>
      <p:sp>
        <p:nvSpPr>
          <p:cNvPr id="18" name="TextBox 17"/>
          <p:cNvSpPr txBox="1"/>
          <p:nvPr/>
        </p:nvSpPr>
        <p:spPr>
          <a:xfrm>
            <a:off x="1844843" y="5425011"/>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chemeClr val="accent6">
                    <a:lumMod val="75000"/>
                  </a:schemeClr>
                </a:solidFill>
                <a:effectLst/>
                <a:uLnTx/>
                <a:uFillTx/>
              </a:rPr>
              <a:t>8:20</a:t>
            </a:r>
            <a:endParaRPr kumimoji="0" lang="en-US" sz="2000" b="1" i="0" u="none" strike="noStrike" kern="0" cap="none" spc="0" normalizeH="0" baseline="0" noProof="0" dirty="0">
              <a:ln>
                <a:noFill/>
              </a:ln>
              <a:solidFill>
                <a:schemeClr val="accent6">
                  <a:lumMod val="75000"/>
                </a:schemeClr>
              </a:solidFill>
              <a:effectLst/>
              <a:uLnTx/>
              <a:uFillTx/>
            </a:endParaRPr>
          </a:p>
        </p:txBody>
      </p:sp>
      <p:sp>
        <p:nvSpPr>
          <p:cNvPr id="54" name="TextBox 53"/>
          <p:cNvSpPr txBox="1"/>
          <p:nvPr/>
        </p:nvSpPr>
        <p:spPr>
          <a:xfrm>
            <a:off x="2237873" y="390903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chemeClr val="accent6">
                    <a:lumMod val="75000"/>
                  </a:schemeClr>
                </a:solidFill>
                <a:effectLst/>
                <a:uLnTx/>
                <a:uFillTx/>
              </a:rPr>
              <a:t>8:25</a:t>
            </a:r>
            <a:endParaRPr kumimoji="0" lang="en-US" sz="2000" b="1" i="0" u="none" strike="noStrike" kern="0" cap="none" spc="0" normalizeH="0" baseline="0" noProof="0" dirty="0">
              <a:ln>
                <a:noFill/>
              </a:ln>
              <a:solidFill>
                <a:schemeClr val="accent6">
                  <a:lumMod val="75000"/>
                </a:schemeClr>
              </a:solidFill>
              <a:effectLst/>
              <a:uLnTx/>
              <a:uFillTx/>
            </a:endParaRPr>
          </a:p>
        </p:txBody>
      </p:sp>
      <p:sp>
        <p:nvSpPr>
          <p:cNvPr id="60" name="TextBox 59"/>
          <p:cNvSpPr txBox="1"/>
          <p:nvPr/>
        </p:nvSpPr>
        <p:spPr>
          <a:xfrm>
            <a:off x="3344692" y="2568497"/>
            <a:ext cx="2477538" cy="1015663"/>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smtClean="0">
                <a:ln>
                  <a:noFill/>
                </a:ln>
                <a:solidFill>
                  <a:sysClr val="windowText" lastClr="000000"/>
                </a:solidFill>
                <a:effectLst/>
                <a:uLnTx/>
                <a:uFillTx/>
                <a:latin typeface="Cambria" charset="0"/>
                <a:ea typeface="Cambria" charset="0"/>
                <a:cs typeface="Cambria" charset="0"/>
              </a:rPr>
              <a:t>Find the earliest trip </a:t>
            </a:r>
            <a:br>
              <a:rPr kumimoji="0" lang="vi-VN" sz="2000" b="0" i="0" u="none" strike="noStrike" kern="0" cap="none" spc="0" normalizeH="0" baseline="0" noProof="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smtClean="0">
                <a:ln>
                  <a:noFill/>
                </a:ln>
                <a:solidFill>
                  <a:sysClr val="windowText" lastClr="000000"/>
                </a:solidFill>
                <a:effectLst/>
                <a:uLnTx/>
                <a:uFillTx/>
                <a:latin typeface="Cambria" charset="0"/>
                <a:ea typeface="Cambria" charset="0"/>
                <a:cs typeface="Cambria" charset="0"/>
              </a:rPr>
              <a:t>can be catched </a:t>
            </a:r>
            <a:br>
              <a:rPr kumimoji="0" lang="vi-VN" sz="2000" b="0" i="0" u="none" strike="noStrike" kern="0" cap="none" spc="0" normalizeH="0" baseline="0" noProof="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smtClean="0">
                <a:ln>
                  <a:noFill/>
                </a:ln>
                <a:solidFill>
                  <a:sysClr val="windowText" lastClr="000000"/>
                </a:solidFill>
                <a:effectLst/>
                <a:uLnTx/>
                <a:uFillTx/>
                <a:latin typeface="Cambria" charset="0"/>
                <a:ea typeface="Cambria" charset="0"/>
                <a:cs typeface="Cambria" charset="0"/>
              </a:rPr>
              <a:t>at station 2</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0" name="Slide Number Placeholder 19"/>
          <p:cNvSpPr>
            <a:spLocks noGrp="1"/>
          </p:cNvSpPr>
          <p:nvPr>
            <p:ph type="sldNum" sz="quarter" idx="12"/>
          </p:nvPr>
        </p:nvSpPr>
        <p:spPr/>
        <p:txBody>
          <a:bodyPr/>
          <a:lstStyle/>
          <a:p>
            <a:fld id="{0E8E0603-4C39-4EF1-A0FE-816FABFA11C3}" type="slidenum">
              <a:rPr lang="en-US" smtClean="0"/>
              <a:t>78</a:t>
            </a:fld>
            <a:endParaRPr lang="en-US"/>
          </a:p>
        </p:txBody>
      </p:sp>
    </p:spTree>
    <p:extLst>
      <p:ext uri="{BB962C8B-B14F-4D97-AF65-F5344CB8AC3E}">
        <p14:creationId xmlns:p14="http://schemas.microsoft.com/office/powerpoint/2010/main" val="1931609864"/>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accent6">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8:10</a:t>
            </a:r>
            <a:endParaRPr kumimoji="0" lang="en-US" sz="2000" b="1" i="0" u="none" strike="noStrike" kern="0" cap="none" spc="0" normalizeH="0" baseline="0" noProof="0" dirty="0">
              <a:ln>
                <a:noFill/>
              </a:ln>
              <a:solidFill>
                <a:sysClr val="windowText" lastClr="000000"/>
              </a:solidFill>
              <a:effectLst/>
              <a:uLnTx/>
              <a:uFillTx/>
            </a:endParaRPr>
          </a:p>
        </p:txBody>
      </p:sp>
      <p:sp>
        <p:nvSpPr>
          <p:cNvPr id="39" name="TextBox 38"/>
          <p:cNvSpPr txBox="1"/>
          <p:nvPr/>
        </p:nvSpPr>
        <p:spPr>
          <a:xfrm>
            <a:off x="3047966" y="369216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959609" y="3732272"/>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a16="http://schemas.microsoft.com/office/drawing/2014/main" xmlns="" val="20000"/>
                    </a:ext>
                  </a:extLst>
                </a:gridCol>
                <a:gridCol w="963986">
                  <a:extLst>
                    <a:ext uri="{9D8B030D-6E8A-4147-A177-3AD203B41FA5}">
                      <a16:colId xmlns:a16="http://schemas.microsoft.com/office/drawing/2014/main" xmlns="" val="20001"/>
                    </a:ext>
                  </a:extLst>
                </a:gridCol>
                <a:gridCol w="1057275">
                  <a:extLst>
                    <a:ext uri="{9D8B030D-6E8A-4147-A177-3AD203B41FA5}">
                      <a16:colId xmlns:a16="http://schemas.microsoft.com/office/drawing/2014/main" xmlns="" val="20002"/>
                    </a:ext>
                  </a:extLst>
                </a:gridCol>
                <a:gridCol w="963376">
                  <a:extLst>
                    <a:ext uri="{9D8B030D-6E8A-4147-A177-3AD203B41FA5}">
                      <a16:colId xmlns:a16="http://schemas.microsoft.com/office/drawing/2014/main" xmlns="" val="20003"/>
                    </a:ext>
                  </a:extLst>
                </a:gridCol>
                <a:gridCol w="1322203">
                  <a:extLst>
                    <a:ext uri="{9D8B030D-6E8A-4147-A177-3AD203B41FA5}">
                      <a16:colId xmlns:a16="http://schemas.microsoft.com/office/drawing/2014/main" xmlns="" val="20004"/>
                    </a:ext>
                  </a:extLst>
                </a:gridCol>
                <a:gridCol w="1228305">
                  <a:extLst>
                    <a:ext uri="{9D8B030D-6E8A-4147-A177-3AD203B41FA5}">
                      <a16:colId xmlns:a16="http://schemas.microsoft.com/office/drawing/2014/main" xmlns="" val="20005"/>
                    </a:ext>
                  </a:extLst>
                </a:gridCol>
                <a:gridCol w="1364451">
                  <a:extLst>
                    <a:ext uri="{9D8B030D-6E8A-4147-A177-3AD203B41FA5}">
                      <a16:colId xmlns:a16="http://schemas.microsoft.com/office/drawing/2014/main" xmlns=""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K=2</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a:t>
                      </a:r>
                      <a:r>
                        <a:rPr lang="en-US" sz="2000" dirty="0" smtClean="0">
                          <a:solidFill>
                            <a:srgbClr val="FF0000"/>
                          </a:solidFill>
                          <a:latin typeface="Cambria" charset="0"/>
                          <a:ea typeface="Cambria" charset="0"/>
                          <a:cs typeface="Cambria" charset="0"/>
                        </a:rPr>
                        <a:t>2</a:t>
                      </a:r>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2"/>
                  </a:ext>
                </a:extLst>
              </a:tr>
            </a:tbl>
          </a:graphicData>
        </a:graphic>
      </p:graphicFrame>
      <p:sp>
        <p:nvSpPr>
          <p:cNvPr id="2" name="TextBox 1"/>
          <p:cNvSpPr txBox="1"/>
          <p:nvPr/>
        </p:nvSpPr>
        <p:spPr>
          <a:xfrm>
            <a:off x="102447" y="1803194"/>
            <a:ext cx="206370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Station</a:t>
            </a:r>
            <a:r>
              <a:rPr kumimoji="0" lang="en-US" sz="2000" b="1" i="0" u="none" strike="noStrike" kern="0" cap="none" spc="0" normalizeH="0" baseline="0" noProof="0" smtClean="0">
                <a:ln>
                  <a:noFill/>
                </a:ln>
                <a:solidFill>
                  <a:sysClr val="windowText" lastClr="000000"/>
                </a:solidFill>
                <a:effectLst/>
                <a:uLnTx/>
                <a:uFillTx/>
              </a:rPr>
              <a:t>: 2</a:t>
            </a:r>
            <a:endParaRPr kumimoji="0" lang="en-US" sz="2000" b="1" i="0" u="none" strike="noStrike" kern="0" cap="none" spc="0" normalizeH="0" baseline="0" noProof="0" dirty="0" smtClean="0">
              <a:ln>
                <a:noFill/>
              </a:ln>
              <a:solidFill>
                <a:sysClr val="windowText" lastClr="000000"/>
              </a:solidFill>
              <a:effectLst/>
              <a:uLnTx/>
              <a:uFillTx/>
            </a:endParaRPr>
          </a:p>
        </p:txBody>
      </p:sp>
      <p:sp>
        <p:nvSpPr>
          <p:cNvPr id="51" name="TextBox 50"/>
          <p:cNvSpPr txBox="1"/>
          <p:nvPr/>
        </p:nvSpPr>
        <p:spPr>
          <a:xfrm>
            <a:off x="102447" y="2210652"/>
            <a:ext cx="244881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Route: </a:t>
            </a:r>
            <a:r>
              <a:rPr kumimoji="0" lang="en-US" sz="2000" b="1" i="0" u="none" strike="sngStrike" kern="0" cap="none" spc="0" normalizeH="0" baseline="0" noProof="0" dirty="0" smtClean="0">
                <a:ln>
                  <a:noFill/>
                </a:ln>
                <a:solidFill>
                  <a:sysClr val="windowText" lastClr="000000"/>
                </a:solidFill>
                <a:effectLst/>
                <a:uLnTx/>
                <a:uFillTx/>
              </a:rPr>
              <a:t>27</a:t>
            </a:r>
            <a:r>
              <a:rPr kumimoji="0" lang="en-US" sz="2000" b="1" i="0" u="none" strike="noStrike" kern="0" cap="none" spc="0" normalizeH="0" baseline="0" noProof="0" dirty="0" smtClean="0">
                <a:ln>
                  <a:noFill/>
                </a:ln>
                <a:solidFill>
                  <a:sysClr val="windowText" lastClr="000000"/>
                </a:solidFill>
                <a:effectLst/>
                <a:uLnTx/>
                <a:uFillTx/>
              </a:rPr>
              <a:t>, 24</a:t>
            </a:r>
          </a:p>
        </p:txBody>
      </p:sp>
      <p:sp>
        <p:nvSpPr>
          <p:cNvPr id="59" name="TextBox 58"/>
          <p:cNvSpPr txBox="1"/>
          <p:nvPr/>
        </p:nvSpPr>
        <p:spPr>
          <a:xfrm>
            <a:off x="6424405" y="547638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8:15</a:t>
            </a:r>
            <a:endParaRPr kumimoji="0" lang="en-US" sz="2000" b="1" i="0" u="none" strike="noStrike" kern="0" cap="none" spc="0" normalizeH="0" baseline="0" noProof="0" dirty="0">
              <a:ln>
                <a:noFill/>
              </a:ln>
              <a:solidFill>
                <a:sysClr val="windowText" lastClr="000000"/>
              </a:solidFill>
              <a:effectLst/>
              <a:uLnTx/>
              <a:uFillTx/>
            </a:endParaRPr>
          </a:p>
        </p:txBody>
      </p:sp>
      <p:sp>
        <p:nvSpPr>
          <p:cNvPr id="18" name="TextBox 17"/>
          <p:cNvSpPr txBox="1"/>
          <p:nvPr/>
        </p:nvSpPr>
        <p:spPr>
          <a:xfrm>
            <a:off x="1844843" y="5425011"/>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chemeClr val="accent6">
                    <a:lumMod val="75000"/>
                  </a:schemeClr>
                </a:solidFill>
                <a:effectLst/>
                <a:uLnTx/>
                <a:uFillTx/>
              </a:rPr>
              <a:t>8:20</a:t>
            </a:r>
            <a:endParaRPr kumimoji="0" lang="en-US" sz="2000" b="1" i="0" u="none" strike="noStrike" kern="0" cap="none" spc="0" normalizeH="0" baseline="0" noProof="0" dirty="0">
              <a:ln>
                <a:noFill/>
              </a:ln>
              <a:solidFill>
                <a:schemeClr val="accent6">
                  <a:lumMod val="75000"/>
                </a:schemeClr>
              </a:solidFill>
              <a:effectLst/>
              <a:uLnTx/>
              <a:uFillTx/>
            </a:endParaRPr>
          </a:p>
        </p:txBody>
      </p:sp>
      <p:sp>
        <p:nvSpPr>
          <p:cNvPr id="54" name="TextBox 53"/>
          <p:cNvSpPr txBox="1"/>
          <p:nvPr/>
        </p:nvSpPr>
        <p:spPr>
          <a:xfrm>
            <a:off x="2237873" y="390903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chemeClr val="accent6">
                    <a:lumMod val="75000"/>
                  </a:schemeClr>
                </a:solidFill>
                <a:effectLst/>
                <a:uLnTx/>
                <a:uFillTx/>
              </a:rPr>
              <a:t>8:25</a:t>
            </a:r>
            <a:endParaRPr kumimoji="0" lang="en-US" sz="2000" b="1" i="0" u="none" strike="noStrike" kern="0" cap="none" spc="0" normalizeH="0" baseline="0" noProof="0" dirty="0">
              <a:ln>
                <a:noFill/>
              </a:ln>
              <a:solidFill>
                <a:schemeClr val="accent6">
                  <a:lumMod val="75000"/>
                </a:schemeClr>
              </a:solidFill>
              <a:effectLst/>
              <a:uLnTx/>
              <a:uFillTx/>
            </a:endParaRPr>
          </a:p>
        </p:txBody>
      </p:sp>
      <p:sp>
        <p:nvSpPr>
          <p:cNvPr id="60" name="TextBox 59"/>
          <p:cNvSpPr txBox="1"/>
          <p:nvPr/>
        </p:nvSpPr>
        <p:spPr>
          <a:xfrm>
            <a:off x="3708141" y="2953582"/>
            <a:ext cx="1846531" cy="70788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Update time at </a:t>
            </a:r>
            <a:b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station 4</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0" name="Slide Number Placeholder 19"/>
          <p:cNvSpPr>
            <a:spLocks noGrp="1"/>
          </p:cNvSpPr>
          <p:nvPr>
            <p:ph type="sldNum" sz="quarter" idx="12"/>
          </p:nvPr>
        </p:nvSpPr>
        <p:spPr/>
        <p:txBody>
          <a:bodyPr/>
          <a:lstStyle/>
          <a:p>
            <a:fld id="{0E8E0603-4C39-4EF1-A0FE-816FABFA11C3}" type="slidenum">
              <a:rPr lang="en-US" smtClean="0"/>
              <a:t>79</a:t>
            </a:fld>
            <a:endParaRPr lang="en-US"/>
          </a:p>
        </p:txBody>
      </p:sp>
    </p:spTree>
    <p:extLst>
      <p:ext uri="{BB962C8B-B14F-4D97-AF65-F5344CB8AC3E}">
        <p14:creationId xmlns:p14="http://schemas.microsoft.com/office/powerpoint/2010/main" val="2914964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xit" presetSubtype="10" fill="hold" grpId="0" nodeType="withEffect">
                                  <p:stCondLst>
                                    <p:cond delay="0"/>
                                  </p:stCondLst>
                                  <p:childTnLst>
                                    <p:animEffect transition="out" filter="blinds(horizontal)">
                                      <p:cBhvr>
                                        <p:cTn id="6" dur="500"/>
                                        <p:tgtEl>
                                          <p:spTgt spid="39"/>
                                        </p:tgtEl>
                                      </p:cBhvr>
                                    </p:animEffect>
                                    <p:set>
                                      <p:cBhvr>
                                        <p:cTn id="7" dur="1" fill="hold">
                                          <p:stCondLst>
                                            <p:cond delay="499"/>
                                          </p:stCondLst>
                                        </p:cTn>
                                        <p:tgtEl>
                                          <p:spTgt spid="39"/>
                                        </p:tgtEl>
                                        <p:attrNameLst>
                                          <p:attrName>style.visibility</p:attrName>
                                        </p:attrNameLst>
                                      </p:cBhvr>
                                      <p:to>
                                        <p:strVal val="hidden"/>
                                      </p:to>
                                    </p:set>
                                  </p:childTnLst>
                                </p:cTn>
                              </p:par>
                              <p:par>
                                <p:cTn id="8" presetID="0" presetClass="path" presetSubtype="0" accel="50000" decel="50000" fill="hold" grpId="0" nodeType="withEffect">
                                  <p:stCondLst>
                                    <p:cond delay="0"/>
                                  </p:stCondLst>
                                  <p:childTnLst>
                                    <p:animMotion origin="layout" path="M 0.02379 0.00348 L 0.09358 -0.05486 " pathEditMode="relative" ptsTypes="AA">
                                      <p:cBhvr>
                                        <p:cTn id="9" dur="2000" fill="hold"/>
                                        <p:tgtEl>
                                          <p:spTgt spid="54"/>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5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smtClean="0">
                <a:latin typeface="Cambria" charset="0"/>
                <a:ea typeface="Cambria" charset="0"/>
                <a:cs typeface="Cambria" charset="0"/>
              </a:rPr>
              <a:t>Solution</a:t>
            </a:r>
            <a:endParaRPr lang="en-US" sz="5400" dirty="0">
              <a:latin typeface="Cambria" charset="0"/>
              <a:ea typeface="Cambria" charset="0"/>
              <a:cs typeface="Cambria" charset="0"/>
            </a:endParaRPr>
          </a:p>
        </p:txBody>
      </p:sp>
      <p:pic>
        <p:nvPicPr>
          <p:cNvPr id="7" name="Picture 6"/>
          <p:cNvPicPr>
            <a:picLocks noChangeAspect="1"/>
          </p:cNvPicPr>
          <p:nvPr/>
        </p:nvPicPr>
        <p:blipFill>
          <a:blip r:embed="rId3"/>
          <a:stretch>
            <a:fillRect/>
          </a:stretch>
        </p:blipFill>
        <p:spPr>
          <a:xfrm>
            <a:off x="3878681" y="5013290"/>
            <a:ext cx="1371600" cy="1371600"/>
          </a:xfrm>
          <a:prstGeom prst="rect">
            <a:avLst/>
          </a:prstGeom>
        </p:spPr>
      </p:pic>
      <p:cxnSp>
        <p:nvCxnSpPr>
          <p:cNvPr id="11" name="Straight Arrow Connector 10"/>
          <p:cNvCxnSpPr>
            <a:stCxn id="7" idx="1"/>
            <a:endCxn id="9" idx="3"/>
          </p:cNvCxnSpPr>
          <p:nvPr/>
        </p:nvCxnSpPr>
        <p:spPr>
          <a:xfrm flipH="1" flipV="1">
            <a:off x="1712226" y="4463412"/>
            <a:ext cx="2166455" cy="1235678"/>
          </a:xfrm>
          <a:prstGeom prst="straightConnector1">
            <a:avLst/>
          </a:prstGeom>
          <a:ln cmpd="sng">
            <a:tailEnd type="triangle"/>
          </a:ln>
        </p:spPr>
        <p:style>
          <a:lnRef idx="3">
            <a:schemeClr val="dk1"/>
          </a:lnRef>
          <a:fillRef idx="0">
            <a:schemeClr val="dk1"/>
          </a:fillRef>
          <a:effectRef idx="2">
            <a:schemeClr val="dk1"/>
          </a:effectRef>
          <a:fontRef idx="minor">
            <a:schemeClr val="tx1"/>
          </a:fontRef>
        </p:style>
      </p:cxnSp>
      <p:sp>
        <p:nvSpPr>
          <p:cNvPr id="12" name="TextBox 11"/>
          <p:cNvSpPr txBox="1"/>
          <p:nvPr/>
        </p:nvSpPr>
        <p:spPr>
          <a:xfrm>
            <a:off x="457200" y="5059269"/>
            <a:ext cx="1233030" cy="43088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200" b="1" i="0" u="none" strike="noStrike" kern="0" cap="none" spc="0" normalizeH="0" baseline="0" noProof="0" dirty="0" smtClean="0">
                <a:ln>
                  <a:noFill/>
                </a:ln>
                <a:solidFill>
                  <a:srgbClr val="FF0000"/>
                </a:solidFill>
                <a:effectLst/>
                <a:uLnTx/>
                <a:uFillTx/>
                <a:latin typeface="Cambria" pitchFamily="18" charset="0"/>
              </a:rPr>
              <a:t>2 points</a:t>
            </a:r>
            <a:endParaRPr kumimoji="0" lang="en-US" sz="2200" b="1" i="0" u="none" strike="noStrike" kern="0" cap="none" spc="0" normalizeH="0" baseline="0" noProof="0" dirty="0">
              <a:ln>
                <a:noFill/>
              </a:ln>
              <a:solidFill>
                <a:srgbClr val="FF0000"/>
              </a:solidFill>
              <a:effectLst/>
              <a:uLnTx/>
              <a:uFillTx/>
              <a:latin typeface="Cambria" pitchFamily="18" charset="0"/>
            </a:endParaRPr>
          </a:p>
        </p:txBody>
      </p:sp>
      <p:sp>
        <p:nvSpPr>
          <p:cNvPr id="14" name="TextBox 13"/>
          <p:cNvSpPr txBox="1"/>
          <p:nvPr/>
        </p:nvSpPr>
        <p:spPr>
          <a:xfrm>
            <a:off x="3611640" y="6117694"/>
            <a:ext cx="1920719" cy="43088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200" b="1" i="0" u="none" strike="noStrike" kern="0" cap="none" spc="0" normalizeH="0" baseline="0" noProof="0" dirty="0" smtClean="0">
                <a:ln>
                  <a:noFill/>
                </a:ln>
                <a:solidFill>
                  <a:srgbClr val="FF0000"/>
                </a:solidFill>
                <a:effectLst/>
                <a:uLnTx/>
                <a:uFillTx/>
                <a:latin typeface="Cambria" pitchFamily="18" charset="0"/>
              </a:rPr>
              <a:t>Street Route</a:t>
            </a:r>
            <a:r>
              <a:rPr kumimoji="0" lang="vi-VN" sz="2200" b="1" i="0" u="none" strike="noStrike" kern="0" cap="none" spc="0" normalizeH="0" baseline="0" noProof="0" dirty="0" smtClean="0">
                <a:ln>
                  <a:noFill/>
                </a:ln>
                <a:solidFill>
                  <a:srgbClr val="FF0000"/>
                </a:solidFill>
                <a:effectLst/>
                <a:uLnTx/>
                <a:uFillTx/>
                <a:latin typeface="Cambria" pitchFamily="18" charset="0"/>
              </a:rPr>
              <a:t>r</a:t>
            </a:r>
            <a:endParaRPr kumimoji="0" lang="en-US" sz="2200" b="1" i="0" u="none" strike="noStrike" kern="0" cap="none" spc="0" normalizeH="0" baseline="0" noProof="0" dirty="0">
              <a:ln>
                <a:noFill/>
              </a:ln>
              <a:solidFill>
                <a:srgbClr val="FF0000"/>
              </a:solidFill>
              <a:effectLst/>
              <a:uLnTx/>
              <a:uFillTx/>
              <a:latin typeface="Cambria" pitchFamily="18" charset="0"/>
            </a:endParaRPr>
          </a:p>
        </p:txBody>
      </p:sp>
      <p:pic>
        <p:nvPicPr>
          <p:cNvPr id="9" name="Picture 2" descr="C:\Users\ngoan\Desktop\image\bu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0626" y="3777612"/>
            <a:ext cx="1371600" cy="1371600"/>
          </a:xfrm>
          <a:prstGeom prst="rect">
            <a:avLst/>
          </a:prstGeom>
          <a:noFill/>
          <a:extLst>
            <a:ext uri="{909E8E84-426E-40DD-AFC4-6F175D3DCCD1}">
              <a14:hiddenFill xmlns:a14="http://schemas.microsoft.com/office/drawing/2010/main">
                <a:solidFill>
                  <a:srgbClr val="FFFFFF"/>
                </a:solidFill>
              </a14:hiddenFill>
            </a:ext>
          </a:extLst>
        </p:spPr>
      </p:pic>
      <p:sp>
        <p:nvSpPr>
          <p:cNvPr id="10" name="Slide Number Placeholder 2"/>
          <p:cNvSpPr>
            <a:spLocks noGrp="1"/>
          </p:cNvSpPr>
          <p:nvPr>
            <p:ph type="sldNum" idx="12"/>
          </p:nvPr>
        </p:nvSpPr>
        <p:spPr>
          <a:xfrm>
            <a:off x="8556793" y="6333138"/>
            <a:ext cx="548699" cy="524699"/>
          </a:xfrm>
        </p:spPr>
        <p:txBody>
          <a:bodyPr/>
          <a:lstStyle/>
          <a:p>
            <a:r>
              <a:rPr lang="en" sz="1200" dirty="0">
                <a:solidFill>
                  <a:schemeClr val="bg1">
                    <a:lumMod val="75000"/>
                  </a:schemeClr>
                </a:solidFill>
              </a:rPr>
              <a:t>8</a:t>
            </a:r>
            <a:endParaRPr lang="en" sz="1200" dirty="0">
              <a:solidFill>
                <a:schemeClr val="bg1">
                  <a:lumMod val="75000"/>
                </a:schemeClr>
              </a:solidFill>
            </a:endParaRPr>
          </a:p>
        </p:txBody>
      </p:sp>
    </p:spTree>
    <p:extLst>
      <p:ext uri="{BB962C8B-B14F-4D97-AF65-F5344CB8AC3E}">
        <p14:creationId xmlns:p14="http://schemas.microsoft.com/office/powerpoint/2010/main" val="182875823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accent6">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8:10</a:t>
            </a:r>
            <a:endParaRPr kumimoji="0" lang="en-US" sz="2000" b="1" i="0" u="none" strike="noStrike" kern="0" cap="none" spc="0" normalizeH="0" baseline="0" noProof="0" dirty="0">
              <a:ln>
                <a:noFill/>
              </a:ln>
              <a:solidFill>
                <a:sysClr val="windowText" lastClr="000000"/>
              </a:solidFill>
              <a:effectLst/>
              <a:uLnTx/>
              <a:uFillTx/>
            </a:endParaRPr>
          </a:p>
        </p:txBody>
      </p:sp>
      <p:sp>
        <p:nvSpPr>
          <p:cNvPr id="39" name="TextBox 38"/>
          <p:cNvSpPr txBox="1"/>
          <p:nvPr/>
        </p:nvSpPr>
        <p:spPr>
          <a:xfrm>
            <a:off x="3047966" y="3692166"/>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chemeClr val="accent6">
                    <a:lumMod val="75000"/>
                  </a:schemeClr>
                </a:solidFill>
                <a:effectLst/>
                <a:uLnTx/>
                <a:uFillTx/>
              </a:rPr>
              <a:t>8:25</a:t>
            </a:r>
            <a:endParaRPr kumimoji="0" lang="en-US" sz="2000" b="1" i="0" u="none" strike="noStrike" kern="0" cap="none" spc="0" normalizeH="0" baseline="0" noProof="0" dirty="0">
              <a:ln>
                <a:noFill/>
              </a:ln>
              <a:solidFill>
                <a:schemeClr val="accent6">
                  <a:lumMod val="75000"/>
                </a:schemeClr>
              </a:solidFill>
              <a:effectLst/>
              <a:uLnTx/>
              <a:uFillTx/>
            </a:endParaRPr>
          </a:p>
        </p:txBody>
      </p:sp>
      <p:sp>
        <p:nvSpPr>
          <p:cNvPr id="40" name="TextBox 39"/>
          <p:cNvSpPr txBox="1"/>
          <p:nvPr/>
        </p:nvSpPr>
        <p:spPr>
          <a:xfrm>
            <a:off x="5959609" y="3732272"/>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a16="http://schemas.microsoft.com/office/drawing/2014/main" xmlns="" val="20000"/>
                    </a:ext>
                  </a:extLst>
                </a:gridCol>
                <a:gridCol w="963986">
                  <a:extLst>
                    <a:ext uri="{9D8B030D-6E8A-4147-A177-3AD203B41FA5}">
                      <a16:colId xmlns:a16="http://schemas.microsoft.com/office/drawing/2014/main" xmlns="" val="20001"/>
                    </a:ext>
                  </a:extLst>
                </a:gridCol>
                <a:gridCol w="1057275">
                  <a:extLst>
                    <a:ext uri="{9D8B030D-6E8A-4147-A177-3AD203B41FA5}">
                      <a16:colId xmlns:a16="http://schemas.microsoft.com/office/drawing/2014/main" xmlns="" val="20002"/>
                    </a:ext>
                  </a:extLst>
                </a:gridCol>
                <a:gridCol w="963376">
                  <a:extLst>
                    <a:ext uri="{9D8B030D-6E8A-4147-A177-3AD203B41FA5}">
                      <a16:colId xmlns:a16="http://schemas.microsoft.com/office/drawing/2014/main" xmlns="" val="20003"/>
                    </a:ext>
                  </a:extLst>
                </a:gridCol>
                <a:gridCol w="1322203">
                  <a:extLst>
                    <a:ext uri="{9D8B030D-6E8A-4147-A177-3AD203B41FA5}">
                      <a16:colId xmlns:a16="http://schemas.microsoft.com/office/drawing/2014/main" xmlns="" val="20004"/>
                    </a:ext>
                  </a:extLst>
                </a:gridCol>
                <a:gridCol w="1228305">
                  <a:extLst>
                    <a:ext uri="{9D8B030D-6E8A-4147-A177-3AD203B41FA5}">
                      <a16:colId xmlns:a16="http://schemas.microsoft.com/office/drawing/2014/main" xmlns="" val="20005"/>
                    </a:ext>
                  </a:extLst>
                </a:gridCol>
                <a:gridCol w="1364451">
                  <a:extLst>
                    <a:ext uri="{9D8B030D-6E8A-4147-A177-3AD203B41FA5}">
                      <a16:colId xmlns:a16="http://schemas.microsoft.com/office/drawing/2014/main" xmlns=""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K=2</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vi-VN" sz="2000" dirty="0" smtClean="0">
                          <a:latin typeface="Cambria" charset="0"/>
                          <a:ea typeface="Cambria" charset="0"/>
                          <a:cs typeface="Cambria" charset="0"/>
                        </a:rPr>
                        <a:t>NULL-&gt;2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a:t>
                      </a:r>
                      <a:r>
                        <a:rPr lang="en-US" sz="2000" dirty="0" smtClean="0">
                          <a:solidFill>
                            <a:srgbClr val="FF0000"/>
                          </a:solidFill>
                          <a:latin typeface="Cambria" charset="0"/>
                          <a:ea typeface="Cambria" charset="0"/>
                          <a:cs typeface="Cambria" charset="0"/>
                        </a:rPr>
                        <a:t>2</a:t>
                      </a:r>
                      <a:r>
                        <a:rPr lang="en-US" sz="2000" dirty="0" smtClean="0">
                          <a:latin typeface="Cambria" charset="0"/>
                          <a:ea typeface="Cambria" charset="0"/>
                          <a:cs typeface="Cambria" charset="0"/>
                        </a:rPr>
                        <a:t>,3)  (4)</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2"/>
                  </a:ext>
                </a:extLst>
              </a:tr>
            </a:tbl>
          </a:graphicData>
        </a:graphic>
      </p:graphicFrame>
      <p:sp>
        <p:nvSpPr>
          <p:cNvPr id="2" name="TextBox 1"/>
          <p:cNvSpPr txBox="1"/>
          <p:nvPr/>
        </p:nvSpPr>
        <p:spPr>
          <a:xfrm>
            <a:off x="102447" y="1803194"/>
            <a:ext cx="206370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Station</a:t>
            </a:r>
            <a:r>
              <a:rPr kumimoji="0" lang="en-US" sz="2000" b="1" i="0" u="none" strike="noStrike" kern="0" cap="none" spc="0" normalizeH="0" baseline="0" noProof="0" smtClean="0">
                <a:ln>
                  <a:noFill/>
                </a:ln>
                <a:solidFill>
                  <a:sysClr val="windowText" lastClr="000000"/>
                </a:solidFill>
                <a:effectLst/>
                <a:uLnTx/>
                <a:uFillTx/>
              </a:rPr>
              <a:t>: 2</a:t>
            </a:r>
            <a:endParaRPr kumimoji="0" lang="en-US" sz="2000" b="1" i="0" u="none" strike="noStrike" kern="0" cap="none" spc="0" normalizeH="0" baseline="0" noProof="0" dirty="0" smtClean="0">
              <a:ln>
                <a:noFill/>
              </a:ln>
              <a:solidFill>
                <a:sysClr val="windowText" lastClr="000000"/>
              </a:solidFill>
              <a:effectLst/>
              <a:uLnTx/>
              <a:uFillTx/>
            </a:endParaRPr>
          </a:p>
        </p:txBody>
      </p:sp>
      <p:sp>
        <p:nvSpPr>
          <p:cNvPr id="51" name="TextBox 50"/>
          <p:cNvSpPr txBox="1"/>
          <p:nvPr/>
        </p:nvSpPr>
        <p:spPr>
          <a:xfrm>
            <a:off x="102447" y="2210652"/>
            <a:ext cx="244881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Route: </a:t>
            </a:r>
            <a:r>
              <a:rPr kumimoji="0" lang="en-US" sz="2000" b="1" i="0" u="none" strike="sngStrike" kern="0" cap="none" spc="0" normalizeH="0" baseline="0" noProof="0" dirty="0" smtClean="0">
                <a:ln>
                  <a:noFill/>
                </a:ln>
                <a:solidFill>
                  <a:sysClr val="windowText" lastClr="000000"/>
                </a:solidFill>
                <a:effectLst/>
                <a:uLnTx/>
                <a:uFillTx/>
              </a:rPr>
              <a:t>27</a:t>
            </a:r>
            <a:r>
              <a:rPr kumimoji="0" lang="en-US" sz="2000" b="1" i="0" u="none" strike="noStrike" kern="0" cap="none" spc="0" normalizeH="0" baseline="0" noProof="0" dirty="0" smtClean="0">
                <a:ln>
                  <a:noFill/>
                </a:ln>
                <a:solidFill>
                  <a:sysClr val="windowText" lastClr="000000"/>
                </a:solidFill>
                <a:effectLst/>
                <a:uLnTx/>
                <a:uFillTx/>
              </a:rPr>
              <a:t>, 24</a:t>
            </a:r>
          </a:p>
        </p:txBody>
      </p:sp>
      <p:sp>
        <p:nvSpPr>
          <p:cNvPr id="59" name="TextBox 58"/>
          <p:cNvSpPr txBox="1"/>
          <p:nvPr/>
        </p:nvSpPr>
        <p:spPr>
          <a:xfrm>
            <a:off x="6424405" y="547638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8:15</a:t>
            </a:r>
            <a:endParaRPr kumimoji="0" lang="en-US" sz="2000" b="1" i="0" u="none" strike="noStrike" kern="0" cap="none" spc="0" normalizeH="0" baseline="0" noProof="0" dirty="0">
              <a:ln>
                <a:noFill/>
              </a:ln>
              <a:solidFill>
                <a:sysClr val="windowText" lastClr="000000"/>
              </a:solidFill>
              <a:effectLst/>
              <a:uLnTx/>
              <a:uFillTx/>
            </a:endParaRPr>
          </a:p>
        </p:txBody>
      </p:sp>
      <p:sp>
        <p:nvSpPr>
          <p:cNvPr id="18" name="TextBox 17"/>
          <p:cNvSpPr txBox="1"/>
          <p:nvPr/>
        </p:nvSpPr>
        <p:spPr>
          <a:xfrm>
            <a:off x="1844843" y="5425011"/>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chemeClr val="accent6">
                    <a:lumMod val="75000"/>
                  </a:schemeClr>
                </a:solidFill>
                <a:effectLst/>
                <a:uLnTx/>
                <a:uFillTx/>
              </a:rPr>
              <a:t>8:20</a:t>
            </a:r>
            <a:endParaRPr kumimoji="0" lang="en-US" sz="2000" b="1" i="0" u="none" strike="noStrike" kern="0" cap="none" spc="0" normalizeH="0" baseline="0" noProof="0" dirty="0">
              <a:ln>
                <a:noFill/>
              </a:ln>
              <a:solidFill>
                <a:schemeClr val="accent6">
                  <a:lumMod val="75000"/>
                </a:schemeClr>
              </a:solidFill>
              <a:effectLst/>
              <a:uLnTx/>
              <a:uFillTx/>
            </a:endParaRPr>
          </a:p>
        </p:txBody>
      </p:sp>
      <p:sp>
        <p:nvSpPr>
          <p:cNvPr id="54" name="TextBox 53"/>
          <p:cNvSpPr txBox="1"/>
          <p:nvPr/>
        </p:nvSpPr>
        <p:spPr>
          <a:xfrm>
            <a:off x="3481890" y="2953582"/>
            <a:ext cx="2299027" cy="400110"/>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Update trace[4] = 2</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0" name="Slide Number Placeholder 19"/>
          <p:cNvSpPr>
            <a:spLocks noGrp="1"/>
          </p:cNvSpPr>
          <p:nvPr>
            <p:ph type="sldNum" sz="quarter" idx="12"/>
          </p:nvPr>
        </p:nvSpPr>
        <p:spPr/>
        <p:txBody>
          <a:bodyPr/>
          <a:lstStyle/>
          <a:p>
            <a:fld id="{0E8E0603-4C39-4EF1-A0FE-816FABFA11C3}" type="slidenum">
              <a:rPr lang="en-US" smtClean="0"/>
              <a:t>80</a:t>
            </a:fld>
            <a:endParaRPr lang="en-US"/>
          </a:p>
        </p:txBody>
      </p:sp>
    </p:spTree>
    <p:extLst>
      <p:ext uri="{BB962C8B-B14F-4D97-AF65-F5344CB8AC3E}">
        <p14:creationId xmlns:p14="http://schemas.microsoft.com/office/powerpoint/2010/main" val="2407922887"/>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accent6">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8:10</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959609" y="3732272"/>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a16="http://schemas.microsoft.com/office/drawing/2014/main" xmlns="" val="20000"/>
                    </a:ext>
                  </a:extLst>
                </a:gridCol>
                <a:gridCol w="963986">
                  <a:extLst>
                    <a:ext uri="{9D8B030D-6E8A-4147-A177-3AD203B41FA5}">
                      <a16:colId xmlns:a16="http://schemas.microsoft.com/office/drawing/2014/main" xmlns="" val="20001"/>
                    </a:ext>
                  </a:extLst>
                </a:gridCol>
                <a:gridCol w="1057275">
                  <a:extLst>
                    <a:ext uri="{9D8B030D-6E8A-4147-A177-3AD203B41FA5}">
                      <a16:colId xmlns:a16="http://schemas.microsoft.com/office/drawing/2014/main" xmlns="" val="20002"/>
                    </a:ext>
                  </a:extLst>
                </a:gridCol>
                <a:gridCol w="963376">
                  <a:extLst>
                    <a:ext uri="{9D8B030D-6E8A-4147-A177-3AD203B41FA5}">
                      <a16:colId xmlns:a16="http://schemas.microsoft.com/office/drawing/2014/main" xmlns="" val="20003"/>
                    </a:ext>
                  </a:extLst>
                </a:gridCol>
                <a:gridCol w="1322203">
                  <a:extLst>
                    <a:ext uri="{9D8B030D-6E8A-4147-A177-3AD203B41FA5}">
                      <a16:colId xmlns:a16="http://schemas.microsoft.com/office/drawing/2014/main" xmlns="" val="20004"/>
                    </a:ext>
                  </a:extLst>
                </a:gridCol>
                <a:gridCol w="1228305">
                  <a:extLst>
                    <a:ext uri="{9D8B030D-6E8A-4147-A177-3AD203B41FA5}">
                      <a16:colId xmlns:a16="http://schemas.microsoft.com/office/drawing/2014/main" xmlns="" val="20005"/>
                    </a:ext>
                  </a:extLst>
                </a:gridCol>
                <a:gridCol w="1364451">
                  <a:extLst>
                    <a:ext uri="{9D8B030D-6E8A-4147-A177-3AD203B41FA5}">
                      <a16:colId xmlns:a16="http://schemas.microsoft.com/office/drawing/2014/main" xmlns=""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K=2</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a:t>
                      </a:r>
                      <a:r>
                        <a:rPr lang="en-US" sz="2000" dirty="0" smtClean="0">
                          <a:solidFill>
                            <a:srgbClr val="FF0000"/>
                          </a:solidFill>
                          <a:latin typeface="Cambria" charset="0"/>
                          <a:ea typeface="Cambria" charset="0"/>
                          <a:cs typeface="Cambria" charset="0"/>
                        </a:rPr>
                        <a:t>2</a:t>
                      </a:r>
                      <a:r>
                        <a:rPr lang="en-US" sz="2000" dirty="0" smtClean="0">
                          <a:latin typeface="Cambria" charset="0"/>
                          <a:ea typeface="Cambria" charset="0"/>
                          <a:cs typeface="Cambria" charset="0"/>
                        </a:rPr>
                        <a:t>,3)  (4)</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2"/>
                  </a:ext>
                </a:extLst>
              </a:tr>
            </a:tbl>
          </a:graphicData>
        </a:graphic>
      </p:graphicFrame>
      <p:sp>
        <p:nvSpPr>
          <p:cNvPr id="2" name="TextBox 1"/>
          <p:cNvSpPr txBox="1"/>
          <p:nvPr/>
        </p:nvSpPr>
        <p:spPr>
          <a:xfrm>
            <a:off x="102447" y="1803194"/>
            <a:ext cx="206370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Station</a:t>
            </a:r>
            <a:r>
              <a:rPr kumimoji="0" lang="en-US" sz="2000" b="1" i="0" u="none" strike="noStrike" kern="0" cap="none" spc="0" normalizeH="0" baseline="0" noProof="0" smtClean="0">
                <a:ln>
                  <a:noFill/>
                </a:ln>
                <a:solidFill>
                  <a:sysClr val="windowText" lastClr="000000"/>
                </a:solidFill>
                <a:effectLst/>
                <a:uLnTx/>
                <a:uFillTx/>
              </a:rPr>
              <a:t>: 2</a:t>
            </a:r>
            <a:endParaRPr kumimoji="0" lang="en-US" sz="2000" b="1" i="0" u="none" strike="noStrike" kern="0" cap="none" spc="0" normalizeH="0" baseline="0" noProof="0" dirty="0" smtClean="0">
              <a:ln>
                <a:noFill/>
              </a:ln>
              <a:solidFill>
                <a:sysClr val="windowText" lastClr="000000"/>
              </a:solidFill>
              <a:effectLst/>
              <a:uLnTx/>
              <a:uFillTx/>
            </a:endParaRPr>
          </a:p>
        </p:txBody>
      </p:sp>
      <p:sp>
        <p:nvSpPr>
          <p:cNvPr id="51" name="TextBox 50"/>
          <p:cNvSpPr txBox="1"/>
          <p:nvPr/>
        </p:nvSpPr>
        <p:spPr>
          <a:xfrm>
            <a:off x="102447" y="2210652"/>
            <a:ext cx="244881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Route: </a:t>
            </a:r>
            <a:r>
              <a:rPr kumimoji="0" lang="en-US" sz="2000" b="1" i="0" u="none" strike="sngStrike" kern="0" cap="none" spc="0" normalizeH="0" baseline="0" noProof="0" dirty="0" smtClean="0">
                <a:ln>
                  <a:noFill/>
                </a:ln>
                <a:solidFill>
                  <a:sysClr val="windowText" lastClr="000000"/>
                </a:solidFill>
                <a:effectLst/>
                <a:uLnTx/>
                <a:uFillTx/>
              </a:rPr>
              <a:t>27</a:t>
            </a:r>
            <a:r>
              <a:rPr kumimoji="0" lang="en-US" sz="2000" b="1" i="0" u="none" strike="noStrike" kern="0" cap="none" spc="0" normalizeH="0" baseline="0" noProof="0" dirty="0" smtClean="0">
                <a:ln>
                  <a:noFill/>
                </a:ln>
                <a:solidFill>
                  <a:sysClr val="windowText" lastClr="000000"/>
                </a:solidFill>
                <a:effectLst/>
                <a:uLnTx/>
                <a:uFillTx/>
              </a:rPr>
              <a:t>, 24</a:t>
            </a:r>
          </a:p>
        </p:txBody>
      </p:sp>
      <p:sp>
        <p:nvSpPr>
          <p:cNvPr id="59" name="TextBox 58"/>
          <p:cNvSpPr txBox="1"/>
          <p:nvPr/>
        </p:nvSpPr>
        <p:spPr>
          <a:xfrm>
            <a:off x="6424405" y="547638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8:15</a:t>
            </a:r>
            <a:endParaRPr kumimoji="0" lang="en-US" sz="2000" b="1" i="0" u="none" strike="noStrike" kern="0" cap="none" spc="0" normalizeH="0" baseline="0" noProof="0" dirty="0">
              <a:ln>
                <a:noFill/>
              </a:ln>
              <a:solidFill>
                <a:sysClr val="windowText" lastClr="000000"/>
              </a:solidFill>
              <a:effectLst/>
              <a:uLnTx/>
              <a:uFillTx/>
            </a:endParaRPr>
          </a:p>
        </p:txBody>
      </p:sp>
      <p:sp>
        <p:nvSpPr>
          <p:cNvPr id="54" name="TextBox 53"/>
          <p:cNvSpPr txBox="1"/>
          <p:nvPr/>
        </p:nvSpPr>
        <p:spPr>
          <a:xfrm>
            <a:off x="3168568" y="373227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8:25</a:t>
            </a:r>
            <a:endParaRPr kumimoji="0" lang="en-US" sz="2000" b="1" i="0" u="none" strike="noStrike" kern="0" cap="none" spc="0" normalizeH="0" baseline="0" noProof="0" dirty="0">
              <a:ln>
                <a:noFill/>
              </a:ln>
              <a:solidFill>
                <a:sysClr val="windowText" lastClr="000000"/>
              </a:solidFill>
              <a:effectLst/>
              <a:uLnTx/>
              <a:uFillTx/>
            </a:endParaRPr>
          </a:p>
        </p:txBody>
      </p:sp>
      <p:sp>
        <p:nvSpPr>
          <p:cNvPr id="60" name="TextBox 59"/>
          <p:cNvSpPr txBox="1"/>
          <p:nvPr/>
        </p:nvSpPr>
        <p:spPr>
          <a:xfrm>
            <a:off x="3419378" y="2953582"/>
            <a:ext cx="2424062" cy="400110"/>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Finish with station 2</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19" name="Slide Number Placeholder 18"/>
          <p:cNvSpPr>
            <a:spLocks noGrp="1"/>
          </p:cNvSpPr>
          <p:nvPr>
            <p:ph type="sldNum" sz="quarter" idx="12"/>
          </p:nvPr>
        </p:nvSpPr>
        <p:spPr/>
        <p:txBody>
          <a:bodyPr/>
          <a:lstStyle/>
          <a:p>
            <a:fld id="{0E8E0603-4C39-4EF1-A0FE-816FABFA11C3}" type="slidenum">
              <a:rPr lang="en-US" smtClean="0"/>
              <a:t>81</a:t>
            </a:fld>
            <a:endParaRPr lang="en-US"/>
          </a:p>
        </p:txBody>
      </p:sp>
    </p:spTree>
    <p:extLst>
      <p:ext uri="{BB962C8B-B14F-4D97-AF65-F5344CB8AC3E}">
        <p14:creationId xmlns:p14="http://schemas.microsoft.com/office/powerpoint/2010/main" val="1893895765"/>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accent6">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8:10</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785159" y="379610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8:20</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a16="http://schemas.microsoft.com/office/drawing/2014/main" xmlns="" val="20000"/>
                    </a:ext>
                  </a:extLst>
                </a:gridCol>
                <a:gridCol w="963986">
                  <a:extLst>
                    <a:ext uri="{9D8B030D-6E8A-4147-A177-3AD203B41FA5}">
                      <a16:colId xmlns:a16="http://schemas.microsoft.com/office/drawing/2014/main" xmlns="" val="20001"/>
                    </a:ext>
                  </a:extLst>
                </a:gridCol>
                <a:gridCol w="1057275">
                  <a:extLst>
                    <a:ext uri="{9D8B030D-6E8A-4147-A177-3AD203B41FA5}">
                      <a16:colId xmlns:a16="http://schemas.microsoft.com/office/drawing/2014/main" xmlns="" val="20002"/>
                    </a:ext>
                  </a:extLst>
                </a:gridCol>
                <a:gridCol w="963376">
                  <a:extLst>
                    <a:ext uri="{9D8B030D-6E8A-4147-A177-3AD203B41FA5}">
                      <a16:colId xmlns:a16="http://schemas.microsoft.com/office/drawing/2014/main" xmlns="" val="20003"/>
                    </a:ext>
                  </a:extLst>
                </a:gridCol>
                <a:gridCol w="1322203">
                  <a:extLst>
                    <a:ext uri="{9D8B030D-6E8A-4147-A177-3AD203B41FA5}">
                      <a16:colId xmlns:a16="http://schemas.microsoft.com/office/drawing/2014/main" xmlns="" val="20004"/>
                    </a:ext>
                  </a:extLst>
                </a:gridCol>
                <a:gridCol w="1228305">
                  <a:extLst>
                    <a:ext uri="{9D8B030D-6E8A-4147-A177-3AD203B41FA5}">
                      <a16:colId xmlns:a16="http://schemas.microsoft.com/office/drawing/2014/main" xmlns="" val="20005"/>
                    </a:ext>
                  </a:extLst>
                </a:gridCol>
                <a:gridCol w="1364451">
                  <a:extLst>
                    <a:ext uri="{9D8B030D-6E8A-4147-A177-3AD203B41FA5}">
                      <a16:colId xmlns:a16="http://schemas.microsoft.com/office/drawing/2014/main" xmlns=""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K=2</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2</a:t>
                      </a:r>
                      <a:r>
                        <a:rPr lang="en-US" sz="2000" dirty="0" smtClean="0">
                          <a:latin typeface="Cambria" charset="0"/>
                          <a:ea typeface="Cambria" charset="0"/>
                          <a:cs typeface="Cambria" charset="0"/>
                        </a:rPr>
                        <a:t>,</a:t>
                      </a:r>
                      <a:r>
                        <a:rPr lang="en-US" sz="2000" dirty="0" smtClean="0">
                          <a:solidFill>
                            <a:srgbClr val="FF0000"/>
                          </a:solidFill>
                          <a:latin typeface="Cambria" charset="0"/>
                          <a:ea typeface="Cambria" charset="0"/>
                          <a:cs typeface="Cambria" charset="0"/>
                        </a:rPr>
                        <a:t>3</a:t>
                      </a:r>
                      <a:r>
                        <a:rPr lang="en-US" sz="2000" dirty="0" smtClean="0">
                          <a:latin typeface="Cambria" charset="0"/>
                          <a:ea typeface="Cambria" charset="0"/>
                          <a:cs typeface="Cambria" charset="0"/>
                        </a:rPr>
                        <a:t>)  (4)</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2"/>
                  </a:ext>
                </a:extLst>
              </a:tr>
            </a:tbl>
          </a:graphicData>
        </a:graphic>
      </p:graphicFrame>
      <p:sp>
        <p:nvSpPr>
          <p:cNvPr id="2" name="TextBox 1"/>
          <p:cNvSpPr txBox="1"/>
          <p:nvPr/>
        </p:nvSpPr>
        <p:spPr>
          <a:xfrm>
            <a:off x="102447" y="1803194"/>
            <a:ext cx="206370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Station: 3</a:t>
            </a:r>
          </a:p>
        </p:txBody>
      </p:sp>
      <p:sp>
        <p:nvSpPr>
          <p:cNvPr id="59" name="TextBox 58"/>
          <p:cNvSpPr txBox="1"/>
          <p:nvPr/>
        </p:nvSpPr>
        <p:spPr>
          <a:xfrm>
            <a:off x="6424405" y="547638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8:15</a:t>
            </a:r>
            <a:endParaRPr kumimoji="0" lang="en-US" sz="2000" b="1" i="0" u="none" strike="noStrike" kern="0" cap="none" spc="0" normalizeH="0" baseline="0" noProof="0" dirty="0">
              <a:ln>
                <a:noFill/>
              </a:ln>
              <a:solidFill>
                <a:sysClr val="windowText" lastClr="000000"/>
              </a:solidFill>
              <a:effectLst/>
              <a:uLnTx/>
              <a:uFillTx/>
            </a:endParaRPr>
          </a:p>
        </p:txBody>
      </p:sp>
      <p:sp>
        <p:nvSpPr>
          <p:cNvPr id="54" name="TextBox 53"/>
          <p:cNvSpPr txBox="1"/>
          <p:nvPr/>
        </p:nvSpPr>
        <p:spPr>
          <a:xfrm>
            <a:off x="3168568" y="373227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8:25</a:t>
            </a:r>
            <a:endParaRPr kumimoji="0" lang="en-US" sz="2000" b="1" i="0" u="none" strike="noStrike" kern="0" cap="none" spc="0" normalizeH="0" baseline="0" noProof="0" dirty="0">
              <a:ln>
                <a:noFill/>
              </a:ln>
              <a:solidFill>
                <a:sysClr val="windowText" lastClr="000000"/>
              </a:solidFill>
              <a:effectLst/>
              <a:uLnTx/>
              <a:uFillTx/>
            </a:endParaRPr>
          </a:p>
        </p:txBody>
      </p:sp>
      <p:sp>
        <p:nvSpPr>
          <p:cNvPr id="51" name="TextBox 50"/>
          <p:cNvSpPr txBox="1"/>
          <p:nvPr/>
        </p:nvSpPr>
        <p:spPr>
          <a:xfrm>
            <a:off x="3473737" y="2599867"/>
            <a:ext cx="2119105" cy="70788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smtClean="0">
                <a:ln>
                  <a:noFill/>
                </a:ln>
                <a:solidFill>
                  <a:sysClr val="windowText" lastClr="000000"/>
                </a:solidFill>
                <a:effectLst/>
                <a:uLnTx/>
                <a:uFillTx/>
                <a:latin typeface="Cambria" charset="0"/>
                <a:ea typeface="Cambria" charset="0"/>
                <a:cs typeface="Cambria" charset="0"/>
              </a:rPr>
              <a:t>Continue to get </a:t>
            </a:r>
            <a:br>
              <a:rPr kumimoji="0" lang="vi-VN" sz="2000" b="0" i="0" u="none" strike="noStrike" kern="0" cap="none" spc="0" normalizeH="0" baseline="0" noProof="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smtClean="0">
                <a:ln>
                  <a:noFill/>
                </a:ln>
                <a:solidFill>
                  <a:sysClr val="windowText" lastClr="000000"/>
                </a:solidFill>
                <a:effectLst/>
                <a:uLnTx/>
                <a:uFillTx/>
                <a:latin typeface="Cambria" charset="0"/>
                <a:ea typeface="Cambria" charset="0"/>
                <a:cs typeface="Cambria" charset="0"/>
              </a:rPr>
              <a:t>station 3 from list</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19" name="Slide Number Placeholder 18"/>
          <p:cNvSpPr>
            <a:spLocks noGrp="1"/>
          </p:cNvSpPr>
          <p:nvPr>
            <p:ph type="sldNum" sz="quarter" idx="12"/>
          </p:nvPr>
        </p:nvSpPr>
        <p:spPr/>
        <p:txBody>
          <a:bodyPr/>
          <a:lstStyle/>
          <a:p>
            <a:fld id="{0E8E0603-4C39-4EF1-A0FE-816FABFA11C3}" type="slidenum">
              <a:rPr lang="en-US" smtClean="0"/>
              <a:t>82</a:t>
            </a:fld>
            <a:endParaRPr lang="en-US"/>
          </a:p>
        </p:txBody>
      </p:sp>
    </p:spTree>
    <p:extLst>
      <p:ext uri="{BB962C8B-B14F-4D97-AF65-F5344CB8AC3E}">
        <p14:creationId xmlns:p14="http://schemas.microsoft.com/office/powerpoint/2010/main" val="2273147636"/>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accent6">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8:10</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785159" y="379610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8:20</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a16="http://schemas.microsoft.com/office/drawing/2014/main" xmlns="" val="20000"/>
                    </a:ext>
                  </a:extLst>
                </a:gridCol>
                <a:gridCol w="963986">
                  <a:extLst>
                    <a:ext uri="{9D8B030D-6E8A-4147-A177-3AD203B41FA5}">
                      <a16:colId xmlns:a16="http://schemas.microsoft.com/office/drawing/2014/main" xmlns="" val="20001"/>
                    </a:ext>
                  </a:extLst>
                </a:gridCol>
                <a:gridCol w="1057275">
                  <a:extLst>
                    <a:ext uri="{9D8B030D-6E8A-4147-A177-3AD203B41FA5}">
                      <a16:colId xmlns:a16="http://schemas.microsoft.com/office/drawing/2014/main" xmlns="" val="20002"/>
                    </a:ext>
                  </a:extLst>
                </a:gridCol>
                <a:gridCol w="963376">
                  <a:extLst>
                    <a:ext uri="{9D8B030D-6E8A-4147-A177-3AD203B41FA5}">
                      <a16:colId xmlns:a16="http://schemas.microsoft.com/office/drawing/2014/main" xmlns="" val="20003"/>
                    </a:ext>
                  </a:extLst>
                </a:gridCol>
                <a:gridCol w="1322203">
                  <a:extLst>
                    <a:ext uri="{9D8B030D-6E8A-4147-A177-3AD203B41FA5}">
                      <a16:colId xmlns:a16="http://schemas.microsoft.com/office/drawing/2014/main" xmlns="" val="20004"/>
                    </a:ext>
                  </a:extLst>
                </a:gridCol>
                <a:gridCol w="1228305">
                  <a:extLst>
                    <a:ext uri="{9D8B030D-6E8A-4147-A177-3AD203B41FA5}">
                      <a16:colId xmlns:a16="http://schemas.microsoft.com/office/drawing/2014/main" xmlns="" val="20005"/>
                    </a:ext>
                  </a:extLst>
                </a:gridCol>
                <a:gridCol w="1364451">
                  <a:extLst>
                    <a:ext uri="{9D8B030D-6E8A-4147-A177-3AD203B41FA5}">
                      <a16:colId xmlns:a16="http://schemas.microsoft.com/office/drawing/2014/main" xmlns=""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K=2</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vi-VN" sz="2000" dirty="0" smtClean="0">
                          <a:latin typeface="Cambria" charset="0"/>
                          <a:ea typeface="Cambria" charset="0"/>
                          <a:cs typeface="Cambria" charset="0"/>
                        </a:rPr>
                        <a:t>NULL-&gt;3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2</a:t>
                      </a:r>
                      <a:r>
                        <a:rPr lang="en-US" sz="2000" dirty="0" smtClean="0">
                          <a:latin typeface="Cambria" charset="0"/>
                          <a:ea typeface="Cambria" charset="0"/>
                          <a:cs typeface="Cambria" charset="0"/>
                        </a:rPr>
                        <a:t>,</a:t>
                      </a:r>
                      <a:r>
                        <a:rPr lang="en-US" sz="2000" strike="sngStrike" dirty="0" smtClean="0">
                          <a:solidFill>
                            <a:srgbClr val="FF0000"/>
                          </a:solidFill>
                          <a:latin typeface="Cambria" charset="0"/>
                          <a:ea typeface="Cambria" charset="0"/>
                          <a:cs typeface="Cambria" charset="0"/>
                        </a:rPr>
                        <a:t>3</a:t>
                      </a:r>
                      <a:r>
                        <a:rPr lang="en-US" sz="2000" dirty="0" smtClean="0">
                          <a:latin typeface="Cambria" charset="0"/>
                          <a:ea typeface="Cambria" charset="0"/>
                          <a:cs typeface="Cambria" charset="0"/>
                        </a:rPr>
                        <a:t>)  (4,5)</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2"/>
                  </a:ext>
                </a:extLst>
              </a:tr>
            </a:tbl>
          </a:graphicData>
        </a:graphic>
      </p:graphicFrame>
      <p:sp>
        <p:nvSpPr>
          <p:cNvPr id="59" name="TextBox 58"/>
          <p:cNvSpPr txBox="1"/>
          <p:nvPr/>
        </p:nvSpPr>
        <p:spPr>
          <a:xfrm>
            <a:off x="6424405" y="547638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8:15</a:t>
            </a:r>
            <a:endParaRPr kumimoji="0" lang="en-US" sz="2000" b="1" i="0" u="none" strike="noStrike" kern="0" cap="none" spc="0" normalizeH="0" baseline="0" noProof="0" dirty="0">
              <a:ln>
                <a:noFill/>
              </a:ln>
              <a:solidFill>
                <a:sysClr val="windowText" lastClr="000000"/>
              </a:solidFill>
              <a:effectLst/>
              <a:uLnTx/>
              <a:uFillTx/>
            </a:endParaRPr>
          </a:p>
        </p:txBody>
      </p:sp>
      <p:sp>
        <p:nvSpPr>
          <p:cNvPr id="54" name="TextBox 53"/>
          <p:cNvSpPr txBox="1"/>
          <p:nvPr/>
        </p:nvSpPr>
        <p:spPr>
          <a:xfrm>
            <a:off x="3168568" y="373227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8:25</a:t>
            </a:r>
            <a:endParaRPr kumimoji="0" lang="en-US" sz="2000" b="1" i="0" u="none" strike="noStrike" kern="0" cap="none" spc="0" normalizeH="0" baseline="0" noProof="0" dirty="0">
              <a:ln>
                <a:noFill/>
              </a:ln>
              <a:solidFill>
                <a:sysClr val="windowText" lastClr="000000"/>
              </a:solidFill>
              <a:effectLst/>
              <a:uLnTx/>
              <a:uFillTx/>
            </a:endParaRPr>
          </a:p>
        </p:txBody>
      </p:sp>
      <p:sp>
        <p:nvSpPr>
          <p:cNvPr id="51" name="TextBox 50"/>
          <p:cNvSpPr txBox="1"/>
          <p:nvPr/>
        </p:nvSpPr>
        <p:spPr>
          <a:xfrm>
            <a:off x="3148597" y="2344742"/>
            <a:ext cx="2803523" cy="1015663"/>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Similarly with station 2</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Update time at station 5</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Update trace[5] = 3</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18" name="Slide Number Placeholder 17"/>
          <p:cNvSpPr>
            <a:spLocks noGrp="1"/>
          </p:cNvSpPr>
          <p:nvPr>
            <p:ph type="sldNum" sz="quarter" idx="12"/>
          </p:nvPr>
        </p:nvSpPr>
        <p:spPr/>
        <p:txBody>
          <a:bodyPr/>
          <a:lstStyle/>
          <a:p>
            <a:fld id="{0E8E0603-4C39-4EF1-A0FE-816FABFA11C3}" type="slidenum">
              <a:rPr lang="en-US" smtClean="0"/>
              <a:t>83</a:t>
            </a:fld>
            <a:endParaRPr lang="en-US"/>
          </a:p>
        </p:txBody>
      </p:sp>
    </p:spTree>
    <p:extLst>
      <p:ext uri="{BB962C8B-B14F-4D97-AF65-F5344CB8AC3E}">
        <p14:creationId xmlns:p14="http://schemas.microsoft.com/office/powerpoint/2010/main" val="1167136019"/>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accent6">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8:10</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785159" y="379610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8:20</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a16="http://schemas.microsoft.com/office/drawing/2014/main" xmlns="" val="20000"/>
                    </a:ext>
                  </a:extLst>
                </a:gridCol>
                <a:gridCol w="963986">
                  <a:extLst>
                    <a:ext uri="{9D8B030D-6E8A-4147-A177-3AD203B41FA5}">
                      <a16:colId xmlns:a16="http://schemas.microsoft.com/office/drawing/2014/main" xmlns="" val="20001"/>
                    </a:ext>
                  </a:extLst>
                </a:gridCol>
                <a:gridCol w="1057275">
                  <a:extLst>
                    <a:ext uri="{9D8B030D-6E8A-4147-A177-3AD203B41FA5}">
                      <a16:colId xmlns:a16="http://schemas.microsoft.com/office/drawing/2014/main" xmlns="" val="20002"/>
                    </a:ext>
                  </a:extLst>
                </a:gridCol>
                <a:gridCol w="963376">
                  <a:extLst>
                    <a:ext uri="{9D8B030D-6E8A-4147-A177-3AD203B41FA5}">
                      <a16:colId xmlns:a16="http://schemas.microsoft.com/office/drawing/2014/main" xmlns="" val="20003"/>
                    </a:ext>
                  </a:extLst>
                </a:gridCol>
                <a:gridCol w="1322203">
                  <a:extLst>
                    <a:ext uri="{9D8B030D-6E8A-4147-A177-3AD203B41FA5}">
                      <a16:colId xmlns:a16="http://schemas.microsoft.com/office/drawing/2014/main" xmlns="" val="20004"/>
                    </a:ext>
                  </a:extLst>
                </a:gridCol>
                <a:gridCol w="1228305">
                  <a:extLst>
                    <a:ext uri="{9D8B030D-6E8A-4147-A177-3AD203B41FA5}">
                      <a16:colId xmlns:a16="http://schemas.microsoft.com/office/drawing/2014/main" xmlns="" val="20005"/>
                    </a:ext>
                  </a:extLst>
                </a:gridCol>
                <a:gridCol w="1364451">
                  <a:extLst>
                    <a:ext uri="{9D8B030D-6E8A-4147-A177-3AD203B41FA5}">
                      <a16:colId xmlns:a16="http://schemas.microsoft.com/office/drawing/2014/main" xmlns=""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K=3</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2</a:t>
                      </a:r>
                      <a:r>
                        <a:rPr lang="en-US" sz="2000" dirty="0" smtClean="0">
                          <a:latin typeface="Cambria" charset="0"/>
                          <a:ea typeface="Cambria" charset="0"/>
                          <a:cs typeface="Cambria" charset="0"/>
                        </a:rPr>
                        <a:t>,</a:t>
                      </a:r>
                      <a:r>
                        <a:rPr lang="en-US" sz="2000" strike="sngStrike" dirty="0" smtClean="0">
                          <a:solidFill>
                            <a:srgbClr val="FF0000"/>
                          </a:solidFill>
                          <a:latin typeface="Cambria" charset="0"/>
                          <a:ea typeface="Cambria" charset="0"/>
                          <a:cs typeface="Cambria" charset="0"/>
                        </a:rPr>
                        <a:t>3</a:t>
                      </a:r>
                      <a:r>
                        <a:rPr lang="en-US" sz="2000" dirty="0" smtClean="0">
                          <a:latin typeface="Cambria" charset="0"/>
                          <a:ea typeface="Cambria" charset="0"/>
                          <a:cs typeface="Cambria" charset="0"/>
                        </a:rPr>
                        <a:t>)  (</a:t>
                      </a:r>
                      <a:r>
                        <a:rPr lang="en-US" sz="2000" dirty="0" smtClean="0">
                          <a:solidFill>
                            <a:srgbClr val="FF0000"/>
                          </a:solidFill>
                          <a:latin typeface="Cambria" charset="0"/>
                          <a:ea typeface="Cambria" charset="0"/>
                          <a:cs typeface="Cambria" charset="0"/>
                        </a:rPr>
                        <a:t>4</a:t>
                      </a:r>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2"/>
                  </a:ext>
                </a:extLst>
              </a:tr>
            </a:tbl>
          </a:graphicData>
        </a:graphic>
      </p:graphicFrame>
      <p:sp>
        <p:nvSpPr>
          <p:cNvPr id="59" name="TextBox 58"/>
          <p:cNvSpPr txBox="1"/>
          <p:nvPr/>
        </p:nvSpPr>
        <p:spPr>
          <a:xfrm>
            <a:off x="6424405" y="547638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8:15</a:t>
            </a:r>
            <a:endParaRPr kumimoji="0" lang="en-US" sz="2000" b="1" i="0" u="none" strike="noStrike" kern="0" cap="none" spc="0" normalizeH="0" baseline="0" noProof="0" dirty="0">
              <a:ln>
                <a:noFill/>
              </a:ln>
              <a:solidFill>
                <a:sysClr val="windowText" lastClr="000000"/>
              </a:solidFill>
              <a:effectLst/>
              <a:uLnTx/>
              <a:uFillTx/>
            </a:endParaRPr>
          </a:p>
        </p:txBody>
      </p:sp>
      <p:sp>
        <p:nvSpPr>
          <p:cNvPr id="54" name="TextBox 53"/>
          <p:cNvSpPr txBox="1"/>
          <p:nvPr/>
        </p:nvSpPr>
        <p:spPr>
          <a:xfrm>
            <a:off x="3168568" y="373227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8:25</a:t>
            </a:r>
            <a:endParaRPr kumimoji="0" lang="en-US" sz="2000" b="1" i="0" u="none" strike="noStrike" kern="0" cap="none" spc="0" normalizeH="0" baseline="0" noProof="0" dirty="0">
              <a:ln>
                <a:noFill/>
              </a:ln>
              <a:solidFill>
                <a:sysClr val="windowText" lastClr="000000"/>
              </a:solidFill>
              <a:effectLst/>
              <a:uLnTx/>
              <a:uFillTx/>
            </a:endParaRPr>
          </a:p>
        </p:txBody>
      </p:sp>
      <p:sp>
        <p:nvSpPr>
          <p:cNvPr id="51" name="TextBox 50"/>
          <p:cNvSpPr txBox="1"/>
          <p:nvPr/>
        </p:nvSpPr>
        <p:spPr>
          <a:xfrm>
            <a:off x="102447" y="1803194"/>
            <a:ext cx="206370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Station: 4</a:t>
            </a:r>
          </a:p>
        </p:txBody>
      </p:sp>
      <p:sp>
        <p:nvSpPr>
          <p:cNvPr id="60" name="TextBox 59"/>
          <p:cNvSpPr txBox="1"/>
          <p:nvPr/>
        </p:nvSpPr>
        <p:spPr>
          <a:xfrm>
            <a:off x="102447" y="2210652"/>
            <a:ext cx="244881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Route: </a:t>
            </a:r>
            <a:r>
              <a:rPr kumimoji="0" lang="en-US" sz="2000" b="1" i="0" u="none" strike="sngStrike" kern="0" cap="none" spc="0" normalizeH="0" baseline="0" noProof="0" dirty="0" smtClean="0">
                <a:ln>
                  <a:noFill/>
                </a:ln>
                <a:solidFill>
                  <a:sysClr val="windowText" lastClr="000000"/>
                </a:solidFill>
                <a:effectLst/>
                <a:uLnTx/>
                <a:uFillTx/>
              </a:rPr>
              <a:t>24</a:t>
            </a:r>
            <a:r>
              <a:rPr kumimoji="0" lang="en-US" sz="2000" b="1" i="0" u="none" strike="noStrike" kern="0" cap="none" spc="0" normalizeH="0" baseline="0" noProof="0" dirty="0" smtClean="0">
                <a:ln>
                  <a:noFill/>
                </a:ln>
                <a:solidFill>
                  <a:sysClr val="windowText" lastClr="000000"/>
                </a:solidFill>
                <a:effectLst/>
                <a:uLnTx/>
                <a:uFillTx/>
              </a:rPr>
              <a:t>, 18</a:t>
            </a:r>
          </a:p>
        </p:txBody>
      </p:sp>
      <p:sp>
        <p:nvSpPr>
          <p:cNvPr id="61" name="TextBox 60"/>
          <p:cNvSpPr txBox="1"/>
          <p:nvPr/>
        </p:nvSpPr>
        <p:spPr>
          <a:xfrm>
            <a:off x="3595003" y="2345138"/>
            <a:ext cx="2071080" cy="1323439"/>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smtClean="0">
                <a:ln>
                  <a:noFill/>
                </a:ln>
                <a:solidFill>
                  <a:sysClr val="windowText" lastClr="000000"/>
                </a:solidFill>
                <a:effectLst/>
                <a:uLnTx/>
                <a:uFillTx/>
                <a:latin typeface="Cambria" charset="0"/>
                <a:ea typeface="Cambria" charset="0"/>
                <a:cs typeface="Cambria" charset="0"/>
              </a:rPr>
              <a:t>Now K=3</a:t>
            </a:r>
            <a:br>
              <a:rPr kumimoji="0" lang="vi-VN" sz="2000" b="0" i="0" u="none" strike="noStrike" kern="0" cap="none" spc="0" normalizeH="0" baseline="0" noProof="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smtClean="0">
                <a:ln>
                  <a:noFill/>
                </a:ln>
                <a:solidFill>
                  <a:sysClr val="windowText" lastClr="000000"/>
                </a:solidFill>
                <a:effectLst/>
                <a:uLnTx/>
                <a:uFillTx/>
                <a:latin typeface="Cambria" charset="0"/>
                <a:ea typeface="Cambria" charset="0"/>
                <a:cs typeface="Cambria" charset="0"/>
              </a:rPr>
              <a:t>Find </a:t>
            </a: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all routes </a:t>
            </a:r>
            <a:b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through station 4</a:t>
            </a:r>
            <a:b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And remove 24</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18" name="Slide Number Placeholder 17"/>
          <p:cNvSpPr>
            <a:spLocks noGrp="1"/>
          </p:cNvSpPr>
          <p:nvPr>
            <p:ph type="sldNum" sz="quarter" idx="12"/>
          </p:nvPr>
        </p:nvSpPr>
        <p:spPr/>
        <p:txBody>
          <a:bodyPr/>
          <a:lstStyle/>
          <a:p>
            <a:fld id="{0E8E0603-4C39-4EF1-A0FE-816FABFA11C3}" type="slidenum">
              <a:rPr lang="en-US" smtClean="0"/>
              <a:t>84</a:t>
            </a:fld>
            <a:endParaRPr lang="en-US"/>
          </a:p>
        </p:txBody>
      </p:sp>
    </p:spTree>
    <p:extLst>
      <p:ext uri="{BB962C8B-B14F-4D97-AF65-F5344CB8AC3E}">
        <p14:creationId xmlns:p14="http://schemas.microsoft.com/office/powerpoint/2010/main" val="3072010946"/>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accent6">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8</a:t>
            </a:r>
            <a:endParaRPr kumimoji="0" lang="en-US" sz="1800" b="0" i="0" u="none" strike="noStrike" kern="0" cap="none" spc="0" normalizeH="0" baseline="0" noProof="0" dirty="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8:10</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785159" y="379610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8:20</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a16="http://schemas.microsoft.com/office/drawing/2014/main" xmlns="" val="20000"/>
                    </a:ext>
                  </a:extLst>
                </a:gridCol>
                <a:gridCol w="963986">
                  <a:extLst>
                    <a:ext uri="{9D8B030D-6E8A-4147-A177-3AD203B41FA5}">
                      <a16:colId xmlns:a16="http://schemas.microsoft.com/office/drawing/2014/main" xmlns="" val="20001"/>
                    </a:ext>
                  </a:extLst>
                </a:gridCol>
                <a:gridCol w="1057275">
                  <a:extLst>
                    <a:ext uri="{9D8B030D-6E8A-4147-A177-3AD203B41FA5}">
                      <a16:colId xmlns:a16="http://schemas.microsoft.com/office/drawing/2014/main" xmlns="" val="20002"/>
                    </a:ext>
                  </a:extLst>
                </a:gridCol>
                <a:gridCol w="963376">
                  <a:extLst>
                    <a:ext uri="{9D8B030D-6E8A-4147-A177-3AD203B41FA5}">
                      <a16:colId xmlns:a16="http://schemas.microsoft.com/office/drawing/2014/main" xmlns="" val="20003"/>
                    </a:ext>
                  </a:extLst>
                </a:gridCol>
                <a:gridCol w="1322203">
                  <a:extLst>
                    <a:ext uri="{9D8B030D-6E8A-4147-A177-3AD203B41FA5}">
                      <a16:colId xmlns:a16="http://schemas.microsoft.com/office/drawing/2014/main" xmlns="" val="20004"/>
                    </a:ext>
                  </a:extLst>
                </a:gridCol>
                <a:gridCol w="1228305">
                  <a:extLst>
                    <a:ext uri="{9D8B030D-6E8A-4147-A177-3AD203B41FA5}">
                      <a16:colId xmlns:a16="http://schemas.microsoft.com/office/drawing/2014/main" xmlns="" val="20005"/>
                    </a:ext>
                  </a:extLst>
                </a:gridCol>
                <a:gridCol w="1364451">
                  <a:extLst>
                    <a:ext uri="{9D8B030D-6E8A-4147-A177-3AD203B41FA5}">
                      <a16:colId xmlns:a16="http://schemas.microsoft.com/office/drawing/2014/main" xmlns=""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K=3</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2</a:t>
                      </a:r>
                      <a:r>
                        <a:rPr lang="en-US" sz="2000" dirty="0" smtClean="0">
                          <a:latin typeface="Cambria" charset="0"/>
                          <a:ea typeface="Cambria" charset="0"/>
                          <a:cs typeface="Cambria" charset="0"/>
                        </a:rPr>
                        <a:t>,</a:t>
                      </a:r>
                      <a:r>
                        <a:rPr lang="en-US" sz="2000" strike="sngStrike" dirty="0" smtClean="0">
                          <a:solidFill>
                            <a:srgbClr val="FF0000"/>
                          </a:solidFill>
                          <a:latin typeface="Cambria" charset="0"/>
                          <a:ea typeface="Cambria" charset="0"/>
                          <a:cs typeface="Cambria" charset="0"/>
                        </a:rPr>
                        <a:t>3</a:t>
                      </a:r>
                      <a:r>
                        <a:rPr lang="en-US" sz="2000" dirty="0" smtClean="0">
                          <a:latin typeface="Cambria" charset="0"/>
                          <a:ea typeface="Cambria" charset="0"/>
                          <a:cs typeface="Cambria" charset="0"/>
                        </a:rPr>
                        <a:t>)  (</a:t>
                      </a:r>
                      <a:r>
                        <a:rPr lang="en-US" sz="2000" dirty="0" smtClean="0">
                          <a:solidFill>
                            <a:srgbClr val="FF0000"/>
                          </a:solidFill>
                          <a:latin typeface="Cambria" charset="0"/>
                          <a:ea typeface="Cambria" charset="0"/>
                          <a:cs typeface="Cambria" charset="0"/>
                        </a:rPr>
                        <a:t>4</a:t>
                      </a:r>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2"/>
                  </a:ext>
                </a:extLst>
              </a:tr>
            </a:tbl>
          </a:graphicData>
        </a:graphic>
      </p:graphicFrame>
      <p:sp>
        <p:nvSpPr>
          <p:cNvPr id="59" name="TextBox 58"/>
          <p:cNvSpPr txBox="1"/>
          <p:nvPr/>
        </p:nvSpPr>
        <p:spPr>
          <a:xfrm>
            <a:off x="6424405" y="547638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8:15</a:t>
            </a:r>
            <a:endParaRPr kumimoji="0" lang="en-US" sz="2000" b="1" i="0" u="none" strike="noStrike" kern="0" cap="none" spc="0" normalizeH="0" baseline="0" noProof="0" dirty="0">
              <a:ln>
                <a:noFill/>
              </a:ln>
              <a:solidFill>
                <a:sysClr val="windowText" lastClr="000000"/>
              </a:solidFill>
              <a:effectLst/>
              <a:uLnTx/>
              <a:uFillTx/>
            </a:endParaRPr>
          </a:p>
        </p:txBody>
      </p:sp>
      <p:sp>
        <p:nvSpPr>
          <p:cNvPr id="54" name="TextBox 53"/>
          <p:cNvSpPr txBox="1"/>
          <p:nvPr/>
        </p:nvSpPr>
        <p:spPr>
          <a:xfrm>
            <a:off x="3168568" y="373227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8:25</a:t>
            </a:r>
            <a:endParaRPr kumimoji="0" lang="en-US" sz="2000" b="1" i="0" u="none" strike="noStrike" kern="0" cap="none" spc="0" normalizeH="0" baseline="0" noProof="0" dirty="0">
              <a:ln>
                <a:noFill/>
              </a:ln>
              <a:solidFill>
                <a:sysClr val="windowText" lastClr="000000"/>
              </a:solidFill>
              <a:effectLst/>
              <a:uLnTx/>
              <a:uFillTx/>
            </a:endParaRPr>
          </a:p>
        </p:txBody>
      </p:sp>
      <p:sp>
        <p:nvSpPr>
          <p:cNvPr id="51" name="TextBox 50"/>
          <p:cNvSpPr txBox="1"/>
          <p:nvPr/>
        </p:nvSpPr>
        <p:spPr>
          <a:xfrm>
            <a:off x="102447" y="1803194"/>
            <a:ext cx="206370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Station: 4</a:t>
            </a:r>
          </a:p>
        </p:txBody>
      </p:sp>
      <p:sp>
        <p:nvSpPr>
          <p:cNvPr id="2" name="TextBox 1"/>
          <p:cNvSpPr txBox="1"/>
          <p:nvPr/>
        </p:nvSpPr>
        <p:spPr>
          <a:xfrm>
            <a:off x="3112167" y="437284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rPr>
              <a:t>8:30</a:t>
            </a:r>
            <a:endParaRPr kumimoji="0" lang="en-US" sz="2000" b="1" i="0" u="none" strike="noStrike" kern="0" cap="none" spc="0" normalizeH="0" baseline="0" noProof="0" dirty="0">
              <a:ln>
                <a:noFill/>
              </a:ln>
              <a:solidFill>
                <a:srgbClr val="FF0000"/>
              </a:solidFill>
              <a:effectLst/>
              <a:uLnTx/>
              <a:uFillTx/>
            </a:endParaRPr>
          </a:p>
        </p:txBody>
      </p:sp>
      <p:sp>
        <p:nvSpPr>
          <p:cNvPr id="60" name="TextBox 59"/>
          <p:cNvSpPr txBox="1"/>
          <p:nvPr/>
        </p:nvSpPr>
        <p:spPr>
          <a:xfrm>
            <a:off x="6440905" y="438086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rPr>
              <a:t>8:35</a:t>
            </a:r>
            <a:endParaRPr kumimoji="0" lang="en-US" sz="2000" b="1" i="0" u="none" strike="noStrike" kern="0" cap="none" spc="0" normalizeH="0" baseline="0" noProof="0" dirty="0">
              <a:ln>
                <a:noFill/>
              </a:ln>
              <a:solidFill>
                <a:srgbClr val="FF0000"/>
              </a:solidFill>
              <a:effectLst/>
              <a:uLnTx/>
              <a:uFillTx/>
            </a:endParaRPr>
          </a:p>
        </p:txBody>
      </p:sp>
      <p:sp>
        <p:nvSpPr>
          <p:cNvPr id="61" name="TextBox 60"/>
          <p:cNvSpPr txBox="1"/>
          <p:nvPr/>
        </p:nvSpPr>
        <p:spPr>
          <a:xfrm>
            <a:off x="7243012" y="438087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rPr>
              <a:t>8:40</a:t>
            </a:r>
            <a:endParaRPr kumimoji="0" lang="en-US" sz="2000" b="1" i="0" u="none" strike="noStrike" kern="0" cap="none" spc="0" normalizeH="0" baseline="0" noProof="0" dirty="0">
              <a:ln>
                <a:noFill/>
              </a:ln>
              <a:solidFill>
                <a:srgbClr val="FF0000"/>
              </a:solidFill>
              <a:effectLst/>
              <a:uLnTx/>
              <a:uFillTx/>
            </a:endParaRPr>
          </a:p>
        </p:txBody>
      </p:sp>
      <p:sp>
        <p:nvSpPr>
          <p:cNvPr id="64" name="TextBox 63"/>
          <p:cNvSpPr txBox="1"/>
          <p:nvPr/>
        </p:nvSpPr>
        <p:spPr>
          <a:xfrm>
            <a:off x="102447" y="2210652"/>
            <a:ext cx="244881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ysClr val="windowText" lastClr="000000"/>
                </a:solidFill>
                <a:effectLst/>
                <a:uLnTx/>
                <a:uFillTx/>
              </a:rPr>
              <a:t>Process Route: </a:t>
            </a:r>
            <a:r>
              <a:rPr kumimoji="0" lang="en-US" sz="2000" b="1" i="0" u="none" strike="sngStrike" kern="0" cap="none" spc="0" normalizeH="0" baseline="0" noProof="0" dirty="0">
                <a:ln>
                  <a:noFill/>
                </a:ln>
                <a:solidFill>
                  <a:sysClr val="windowText" lastClr="000000"/>
                </a:solidFill>
                <a:effectLst/>
                <a:uLnTx/>
                <a:uFillTx/>
              </a:rPr>
              <a:t>24</a:t>
            </a:r>
            <a:r>
              <a:rPr kumimoji="0" lang="en-US" sz="2000" b="1" i="0" u="none" strike="noStrike" kern="0" cap="none" spc="0" normalizeH="0" baseline="0" noProof="0" dirty="0">
                <a:ln>
                  <a:noFill/>
                </a:ln>
                <a:solidFill>
                  <a:sysClr val="windowText" lastClr="000000"/>
                </a:solidFill>
                <a:effectLst/>
                <a:uLnTx/>
                <a:uFillTx/>
              </a:rPr>
              <a:t>, 18</a:t>
            </a:r>
          </a:p>
        </p:txBody>
      </p:sp>
      <p:sp>
        <p:nvSpPr>
          <p:cNvPr id="62" name="TextBox 61"/>
          <p:cNvSpPr txBox="1"/>
          <p:nvPr/>
        </p:nvSpPr>
        <p:spPr>
          <a:xfrm>
            <a:off x="3307999" y="2439587"/>
            <a:ext cx="2477538" cy="1015663"/>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Find the earliest trip </a:t>
            </a:r>
            <a:b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can be catched </a:t>
            </a:r>
            <a:b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at station 4</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19" name="Slide Number Placeholder 18"/>
          <p:cNvSpPr>
            <a:spLocks noGrp="1"/>
          </p:cNvSpPr>
          <p:nvPr>
            <p:ph type="sldNum" sz="quarter" idx="12"/>
          </p:nvPr>
        </p:nvSpPr>
        <p:spPr/>
        <p:txBody>
          <a:bodyPr/>
          <a:lstStyle/>
          <a:p>
            <a:fld id="{0E8E0603-4C39-4EF1-A0FE-816FABFA11C3}" type="slidenum">
              <a:rPr lang="en-US" smtClean="0"/>
              <a:t>85</a:t>
            </a:fld>
            <a:endParaRPr lang="en-US"/>
          </a:p>
        </p:txBody>
      </p:sp>
    </p:spTree>
    <p:extLst>
      <p:ext uri="{BB962C8B-B14F-4D97-AF65-F5344CB8AC3E}">
        <p14:creationId xmlns:p14="http://schemas.microsoft.com/office/powerpoint/2010/main" val="2601130913"/>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accent6">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8</a:t>
            </a:r>
            <a:endParaRPr kumimoji="0" lang="en-US" sz="1800" b="0" i="0" u="none" strike="noStrike" kern="0" cap="none" spc="0" normalizeH="0" baseline="0" noProof="0" dirty="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8:10</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785159" y="379610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8:20</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a16="http://schemas.microsoft.com/office/drawing/2014/main" xmlns="" val="20000"/>
                    </a:ext>
                  </a:extLst>
                </a:gridCol>
                <a:gridCol w="963986">
                  <a:extLst>
                    <a:ext uri="{9D8B030D-6E8A-4147-A177-3AD203B41FA5}">
                      <a16:colId xmlns:a16="http://schemas.microsoft.com/office/drawing/2014/main" xmlns="" val="20001"/>
                    </a:ext>
                  </a:extLst>
                </a:gridCol>
                <a:gridCol w="1057275">
                  <a:extLst>
                    <a:ext uri="{9D8B030D-6E8A-4147-A177-3AD203B41FA5}">
                      <a16:colId xmlns:a16="http://schemas.microsoft.com/office/drawing/2014/main" xmlns="" val="20002"/>
                    </a:ext>
                  </a:extLst>
                </a:gridCol>
                <a:gridCol w="963376">
                  <a:extLst>
                    <a:ext uri="{9D8B030D-6E8A-4147-A177-3AD203B41FA5}">
                      <a16:colId xmlns:a16="http://schemas.microsoft.com/office/drawing/2014/main" xmlns="" val="20003"/>
                    </a:ext>
                  </a:extLst>
                </a:gridCol>
                <a:gridCol w="1322203">
                  <a:extLst>
                    <a:ext uri="{9D8B030D-6E8A-4147-A177-3AD203B41FA5}">
                      <a16:colId xmlns:a16="http://schemas.microsoft.com/office/drawing/2014/main" xmlns="" val="20004"/>
                    </a:ext>
                  </a:extLst>
                </a:gridCol>
                <a:gridCol w="1228305">
                  <a:extLst>
                    <a:ext uri="{9D8B030D-6E8A-4147-A177-3AD203B41FA5}">
                      <a16:colId xmlns:a16="http://schemas.microsoft.com/office/drawing/2014/main" xmlns="" val="20005"/>
                    </a:ext>
                  </a:extLst>
                </a:gridCol>
                <a:gridCol w="1364451">
                  <a:extLst>
                    <a:ext uri="{9D8B030D-6E8A-4147-A177-3AD203B41FA5}">
                      <a16:colId xmlns:a16="http://schemas.microsoft.com/office/drawing/2014/main" xmlns=""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K=3</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2</a:t>
                      </a:r>
                      <a:r>
                        <a:rPr lang="en-US" sz="2000" dirty="0" smtClean="0">
                          <a:latin typeface="Cambria" charset="0"/>
                          <a:ea typeface="Cambria" charset="0"/>
                          <a:cs typeface="Cambria" charset="0"/>
                        </a:rPr>
                        <a:t>,</a:t>
                      </a:r>
                      <a:r>
                        <a:rPr lang="en-US" sz="2000" strike="sngStrike" dirty="0" smtClean="0">
                          <a:solidFill>
                            <a:srgbClr val="FF0000"/>
                          </a:solidFill>
                          <a:latin typeface="Cambria" charset="0"/>
                          <a:ea typeface="Cambria" charset="0"/>
                          <a:cs typeface="Cambria" charset="0"/>
                        </a:rPr>
                        <a:t>3</a:t>
                      </a:r>
                      <a:r>
                        <a:rPr lang="en-US" sz="2000" dirty="0" smtClean="0">
                          <a:latin typeface="Cambria" charset="0"/>
                          <a:ea typeface="Cambria" charset="0"/>
                          <a:cs typeface="Cambria" charset="0"/>
                        </a:rPr>
                        <a:t>)  (</a:t>
                      </a:r>
                      <a:r>
                        <a:rPr lang="en-US" sz="2000" dirty="0" smtClean="0">
                          <a:solidFill>
                            <a:srgbClr val="FF0000"/>
                          </a:solidFill>
                          <a:latin typeface="Cambria" charset="0"/>
                          <a:ea typeface="Cambria" charset="0"/>
                          <a:cs typeface="Cambria" charset="0"/>
                        </a:rPr>
                        <a:t>4</a:t>
                      </a:r>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2"/>
                  </a:ext>
                </a:extLst>
              </a:tr>
            </a:tbl>
          </a:graphicData>
        </a:graphic>
      </p:graphicFrame>
      <p:sp>
        <p:nvSpPr>
          <p:cNvPr id="59" name="TextBox 58"/>
          <p:cNvSpPr txBox="1"/>
          <p:nvPr/>
        </p:nvSpPr>
        <p:spPr>
          <a:xfrm>
            <a:off x="6424405" y="547638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8:15</a:t>
            </a:r>
            <a:endParaRPr kumimoji="0" lang="en-US" sz="2000" b="1" i="0" u="none" strike="noStrike" kern="0" cap="none" spc="0" normalizeH="0" baseline="0" noProof="0" dirty="0">
              <a:ln>
                <a:noFill/>
              </a:ln>
              <a:solidFill>
                <a:sysClr val="windowText" lastClr="000000"/>
              </a:solidFill>
              <a:effectLst/>
              <a:uLnTx/>
              <a:uFillTx/>
            </a:endParaRPr>
          </a:p>
        </p:txBody>
      </p:sp>
      <p:sp>
        <p:nvSpPr>
          <p:cNvPr id="54" name="TextBox 53"/>
          <p:cNvSpPr txBox="1"/>
          <p:nvPr/>
        </p:nvSpPr>
        <p:spPr>
          <a:xfrm>
            <a:off x="3168568" y="373227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8:25</a:t>
            </a:r>
            <a:endParaRPr kumimoji="0" lang="en-US" sz="2000" b="1" i="0" u="none" strike="noStrike" kern="0" cap="none" spc="0" normalizeH="0" baseline="0" noProof="0" dirty="0">
              <a:ln>
                <a:noFill/>
              </a:ln>
              <a:solidFill>
                <a:sysClr val="windowText" lastClr="000000"/>
              </a:solidFill>
              <a:effectLst/>
              <a:uLnTx/>
              <a:uFillTx/>
            </a:endParaRPr>
          </a:p>
        </p:txBody>
      </p:sp>
      <p:sp>
        <p:nvSpPr>
          <p:cNvPr id="51" name="TextBox 50"/>
          <p:cNvSpPr txBox="1"/>
          <p:nvPr/>
        </p:nvSpPr>
        <p:spPr>
          <a:xfrm>
            <a:off x="102447" y="1803194"/>
            <a:ext cx="206370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Station: 4</a:t>
            </a:r>
          </a:p>
        </p:txBody>
      </p:sp>
      <p:sp>
        <p:nvSpPr>
          <p:cNvPr id="2" name="TextBox 1"/>
          <p:cNvSpPr txBox="1"/>
          <p:nvPr/>
        </p:nvSpPr>
        <p:spPr>
          <a:xfrm>
            <a:off x="3112167" y="437284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rPr>
              <a:t>8:30</a:t>
            </a:r>
            <a:endParaRPr kumimoji="0" lang="en-US" sz="2000" b="1" i="0" u="none" strike="noStrike" kern="0" cap="none" spc="0" normalizeH="0" baseline="0" noProof="0" dirty="0">
              <a:ln>
                <a:noFill/>
              </a:ln>
              <a:solidFill>
                <a:srgbClr val="FF0000"/>
              </a:solidFill>
              <a:effectLst/>
              <a:uLnTx/>
              <a:uFillTx/>
            </a:endParaRPr>
          </a:p>
        </p:txBody>
      </p:sp>
      <p:sp>
        <p:nvSpPr>
          <p:cNvPr id="60" name="TextBox 59"/>
          <p:cNvSpPr txBox="1"/>
          <p:nvPr/>
        </p:nvSpPr>
        <p:spPr>
          <a:xfrm>
            <a:off x="6440905" y="438086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rPr>
              <a:t>8:35</a:t>
            </a:r>
            <a:endParaRPr kumimoji="0" lang="en-US" sz="2000" b="1" i="0" u="none" strike="noStrike" kern="0" cap="none" spc="0" normalizeH="0" baseline="0" noProof="0" dirty="0">
              <a:ln>
                <a:noFill/>
              </a:ln>
              <a:solidFill>
                <a:srgbClr val="FF0000"/>
              </a:solidFill>
              <a:effectLst/>
              <a:uLnTx/>
              <a:uFillTx/>
            </a:endParaRPr>
          </a:p>
        </p:txBody>
      </p:sp>
      <p:sp>
        <p:nvSpPr>
          <p:cNvPr id="61" name="TextBox 60"/>
          <p:cNvSpPr txBox="1"/>
          <p:nvPr/>
        </p:nvSpPr>
        <p:spPr>
          <a:xfrm>
            <a:off x="7243012" y="438087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rPr>
              <a:t>8:40</a:t>
            </a:r>
            <a:endParaRPr kumimoji="0" lang="en-US" sz="2000" b="1" i="0" u="none" strike="noStrike" kern="0" cap="none" spc="0" normalizeH="0" baseline="0" noProof="0" dirty="0">
              <a:ln>
                <a:noFill/>
              </a:ln>
              <a:solidFill>
                <a:srgbClr val="FF0000"/>
              </a:solidFill>
              <a:effectLst/>
              <a:uLnTx/>
              <a:uFillTx/>
            </a:endParaRPr>
          </a:p>
        </p:txBody>
      </p:sp>
      <p:sp>
        <p:nvSpPr>
          <p:cNvPr id="62" name="TextBox 61"/>
          <p:cNvSpPr txBox="1"/>
          <p:nvPr/>
        </p:nvSpPr>
        <p:spPr>
          <a:xfrm>
            <a:off x="102447" y="2210652"/>
            <a:ext cx="244881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ysClr val="windowText" lastClr="000000"/>
                </a:solidFill>
                <a:effectLst/>
                <a:uLnTx/>
                <a:uFillTx/>
              </a:rPr>
              <a:t>Process Route: </a:t>
            </a:r>
            <a:r>
              <a:rPr kumimoji="0" lang="en-US" sz="2000" b="1" i="0" u="none" strike="sngStrike" kern="0" cap="none" spc="0" normalizeH="0" baseline="0" noProof="0" dirty="0">
                <a:ln>
                  <a:noFill/>
                </a:ln>
                <a:solidFill>
                  <a:sysClr val="windowText" lastClr="000000"/>
                </a:solidFill>
                <a:effectLst/>
                <a:uLnTx/>
                <a:uFillTx/>
              </a:rPr>
              <a:t>24</a:t>
            </a:r>
            <a:r>
              <a:rPr kumimoji="0" lang="en-US" sz="2000" b="1" i="0" u="none" strike="noStrike" kern="0" cap="none" spc="0" normalizeH="0" baseline="0" noProof="0" dirty="0">
                <a:ln>
                  <a:noFill/>
                </a:ln>
                <a:solidFill>
                  <a:sysClr val="windowText" lastClr="000000"/>
                </a:solidFill>
                <a:effectLst/>
                <a:uLnTx/>
                <a:uFillTx/>
              </a:rPr>
              <a:t>, 18</a:t>
            </a:r>
          </a:p>
        </p:txBody>
      </p:sp>
      <p:sp>
        <p:nvSpPr>
          <p:cNvPr id="63" name="TextBox 62"/>
          <p:cNvSpPr txBox="1"/>
          <p:nvPr/>
        </p:nvSpPr>
        <p:spPr>
          <a:xfrm>
            <a:off x="3096439" y="2344742"/>
            <a:ext cx="2907847" cy="70788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Update time for station 6</a:t>
            </a:r>
            <a:b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Station 5 doesn't update</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19" name="Slide Number Placeholder 18"/>
          <p:cNvSpPr>
            <a:spLocks noGrp="1"/>
          </p:cNvSpPr>
          <p:nvPr>
            <p:ph type="sldNum" sz="quarter" idx="12"/>
          </p:nvPr>
        </p:nvSpPr>
        <p:spPr/>
        <p:txBody>
          <a:bodyPr/>
          <a:lstStyle/>
          <a:p>
            <a:fld id="{0E8E0603-4C39-4EF1-A0FE-816FABFA11C3}" type="slidenum">
              <a:rPr lang="en-US" smtClean="0"/>
              <a:t>86</a:t>
            </a:fld>
            <a:endParaRPr lang="en-US"/>
          </a:p>
        </p:txBody>
      </p:sp>
    </p:spTree>
    <p:extLst>
      <p:ext uri="{BB962C8B-B14F-4D97-AF65-F5344CB8AC3E}">
        <p14:creationId xmlns:p14="http://schemas.microsoft.com/office/powerpoint/2010/main" val="2224371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xit" presetSubtype="10" fill="hold" grpId="0" nodeType="withEffect">
                                  <p:stCondLst>
                                    <p:cond delay="0"/>
                                  </p:stCondLst>
                                  <p:childTnLst>
                                    <p:animEffect transition="out" filter="blinds(horizontal)">
                                      <p:cBhvr>
                                        <p:cTn id="6" dur="500"/>
                                        <p:tgtEl>
                                          <p:spTgt spid="42"/>
                                        </p:tgtEl>
                                      </p:cBhvr>
                                    </p:animEffect>
                                    <p:set>
                                      <p:cBhvr>
                                        <p:cTn id="7" dur="1" fill="hold">
                                          <p:stCondLst>
                                            <p:cond delay="499"/>
                                          </p:stCondLst>
                                        </p:cTn>
                                        <p:tgtEl>
                                          <p:spTgt spid="42"/>
                                        </p:tgtEl>
                                        <p:attrNameLst>
                                          <p:attrName>style.visibility</p:attrName>
                                        </p:attrNameLst>
                                      </p:cBhvr>
                                      <p:to>
                                        <p:strVal val="hidden"/>
                                      </p:to>
                                    </p:set>
                                  </p:childTnLst>
                                </p:cTn>
                              </p:par>
                              <p:par>
                                <p:cTn id="8" presetID="0" presetClass="path" presetSubtype="0" accel="50000" decel="50000" fill="hold" grpId="0" nodeType="withEffect">
                                  <p:stCondLst>
                                    <p:cond delay="0"/>
                                  </p:stCondLst>
                                  <p:childTnLst>
                                    <p:animMotion origin="layout" path="M 0.0059 -0.01644 L -0.01684 -0.15255 " pathEditMode="relative" ptsTypes="AA">
                                      <p:cBhvr>
                                        <p:cTn id="9" dur="2000" fill="hold"/>
                                        <p:tgtEl>
                                          <p:spTgt spid="61"/>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61"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accent6">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8</a:t>
            </a:r>
            <a:endParaRPr kumimoji="0" lang="en-US" sz="1800" b="0" i="0" u="none" strike="noStrike" kern="0" cap="none" spc="0" normalizeH="0" baseline="0" noProof="0" dirty="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8:10</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785159" y="379610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8:20</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a16="http://schemas.microsoft.com/office/drawing/2014/main" xmlns="" val="20000"/>
                    </a:ext>
                  </a:extLst>
                </a:gridCol>
                <a:gridCol w="963986">
                  <a:extLst>
                    <a:ext uri="{9D8B030D-6E8A-4147-A177-3AD203B41FA5}">
                      <a16:colId xmlns:a16="http://schemas.microsoft.com/office/drawing/2014/main" xmlns="" val="20001"/>
                    </a:ext>
                  </a:extLst>
                </a:gridCol>
                <a:gridCol w="1057275">
                  <a:extLst>
                    <a:ext uri="{9D8B030D-6E8A-4147-A177-3AD203B41FA5}">
                      <a16:colId xmlns:a16="http://schemas.microsoft.com/office/drawing/2014/main" xmlns="" val="20002"/>
                    </a:ext>
                  </a:extLst>
                </a:gridCol>
                <a:gridCol w="963376">
                  <a:extLst>
                    <a:ext uri="{9D8B030D-6E8A-4147-A177-3AD203B41FA5}">
                      <a16:colId xmlns:a16="http://schemas.microsoft.com/office/drawing/2014/main" xmlns="" val="20003"/>
                    </a:ext>
                  </a:extLst>
                </a:gridCol>
                <a:gridCol w="1322203">
                  <a:extLst>
                    <a:ext uri="{9D8B030D-6E8A-4147-A177-3AD203B41FA5}">
                      <a16:colId xmlns:a16="http://schemas.microsoft.com/office/drawing/2014/main" xmlns="" val="20004"/>
                    </a:ext>
                  </a:extLst>
                </a:gridCol>
                <a:gridCol w="1228305">
                  <a:extLst>
                    <a:ext uri="{9D8B030D-6E8A-4147-A177-3AD203B41FA5}">
                      <a16:colId xmlns:a16="http://schemas.microsoft.com/office/drawing/2014/main" xmlns="" val="20005"/>
                    </a:ext>
                  </a:extLst>
                </a:gridCol>
                <a:gridCol w="1364451">
                  <a:extLst>
                    <a:ext uri="{9D8B030D-6E8A-4147-A177-3AD203B41FA5}">
                      <a16:colId xmlns:a16="http://schemas.microsoft.com/office/drawing/2014/main" xmlns=""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K=3</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vi-VN" sz="2000" dirty="0" smtClean="0">
                          <a:latin typeface="Cambria" charset="0"/>
                          <a:ea typeface="Cambria" charset="0"/>
                          <a:cs typeface="Cambria" charset="0"/>
                        </a:rPr>
                        <a:t>NULL-&gt;4</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2</a:t>
                      </a:r>
                      <a:r>
                        <a:rPr lang="en-US" sz="2000" dirty="0" smtClean="0">
                          <a:latin typeface="Cambria" charset="0"/>
                          <a:ea typeface="Cambria" charset="0"/>
                          <a:cs typeface="Cambria" charset="0"/>
                        </a:rPr>
                        <a:t>,</a:t>
                      </a:r>
                      <a:r>
                        <a:rPr lang="en-US" sz="2000" strike="sngStrike" dirty="0" smtClean="0">
                          <a:solidFill>
                            <a:srgbClr val="FF0000"/>
                          </a:solidFill>
                          <a:latin typeface="Cambria" charset="0"/>
                          <a:ea typeface="Cambria" charset="0"/>
                          <a:cs typeface="Cambria" charset="0"/>
                        </a:rPr>
                        <a:t>3</a:t>
                      </a:r>
                      <a:r>
                        <a:rPr lang="en-US" sz="2000" dirty="0" smtClean="0">
                          <a:latin typeface="Cambria" charset="0"/>
                          <a:ea typeface="Cambria" charset="0"/>
                          <a:cs typeface="Cambria" charset="0"/>
                        </a:rPr>
                        <a:t>)  (</a:t>
                      </a:r>
                      <a:r>
                        <a:rPr lang="en-US" sz="2000" dirty="0" smtClean="0">
                          <a:solidFill>
                            <a:srgbClr val="FF0000"/>
                          </a:solidFill>
                          <a:latin typeface="Cambria" charset="0"/>
                          <a:ea typeface="Cambria" charset="0"/>
                          <a:cs typeface="Cambria" charset="0"/>
                        </a:rPr>
                        <a:t>4</a:t>
                      </a:r>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2"/>
                  </a:ext>
                </a:extLst>
              </a:tr>
            </a:tbl>
          </a:graphicData>
        </a:graphic>
      </p:graphicFrame>
      <p:sp>
        <p:nvSpPr>
          <p:cNvPr id="59" name="TextBox 58"/>
          <p:cNvSpPr txBox="1"/>
          <p:nvPr/>
        </p:nvSpPr>
        <p:spPr>
          <a:xfrm>
            <a:off x="6424405" y="547638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8:15</a:t>
            </a:r>
            <a:endParaRPr kumimoji="0" lang="en-US" sz="2000" b="1" i="0" u="none" strike="noStrike" kern="0" cap="none" spc="0" normalizeH="0" baseline="0" noProof="0" dirty="0">
              <a:ln>
                <a:noFill/>
              </a:ln>
              <a:solidFill>
                <a:sysClr val="windowText" lastClr="000000"/>
              </a:solidFill>
              <a:effectLst/>
              <a:uLnTx/>
              <a:uFillTx/>
            </a:endParaRPr>
          </a:p>
        </p:txBody>
      </p:sp>
      <p:sp>
        <p:nvSpPr>
          <p:cNvPr id="54" name="TextBox 53"/>
          <p:cNvSpPr txBox="1"/>
          <p:nvPr/>
        </p:nvSpPr>
        <p:spPr>
          <a:xfrm>
            <a:off x="3168568" y="373227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8:25</a:t>
            </a:r>
            <a:endParaRPr kumimoji="0" lang="en-US" sz="2000" b="1" i="0" u="none" strike="noStrike" kern="0" cap="none" spc="0" normalizeH="0" baseline="0" noProof="0" dirty="0">
              <a:ln>
                <a:noFill/>
              </a:ln>
              <a:solidFill>
                <a:sysClr val="windowText" lastClr="000000"/>
              </a:solidFill>
              <a:effectLst/>
              <a:uLnTx/>
              <a:uFillTx/>
            </a:endParaRPr>
          </a:p>
        </p:txBody>
      </p:sp>
      <p:sp>
        <p:nvSpPr>
          <p:cNvPr id="51" name="TextBox 50"/>
          <p:cNvSpPr txBox="1"/>
          <p:nvPr/>
        </p:nvSpPr>
        <p:spPr>
          <a:xfrm>
            <a:off x="102447" y="1803194"/>
            <a:ext cx="206370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Station: 4</a:t>
            </a:r>
          </a:p>
        </p:txBody>
      </p:sp>
      <p:sp>
        <p:nvSpPr>
          <p:cNvPr id="2" name="TextBox 1"/>
          <p:cNvSpPr txBox="1"/>
          <p:nvPr/>
        </p:nvSpPr>
        <p:spPr>
          <a:xfrm>
            <a:off x="3112167" y="437284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rPr>
              <a:t>8:30</a:t>
            </a:r>
            <a:endParaRPr kumimoji="0" lang="en-US" sz="2000" b="1" i="0" u="none" strike="noStrike" kern="0" cap="none" spc="0" normalizeH="0" baseline="0" noProof="0" dirty="0">
              <a:ln>
                <a:noFill/>
              </a:ln>
              <a:solidFill>
                <a:srgbClr val="FF0000"/>
              </a:solidFill>
              <a:effectLst/>
              <a:uLnTx/>
              <a:uFillTx/>
            </a:endParaRPr>
          </a:p>
        </p:txBody>
      </p:sp>
      <p:sp>
        <p:nvSpPr>
          <p:cNvPr id="60" name="TextBox 59"/>
          <p:cNvSpPr txBox="1"/>
          <p:nvPr/>
        </p:nvSpPr>
        <p:spPr>
          <a:xfrm>
            <a:off x="6440905" y="438086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rPr>
              <a:t>8:35</a:t>
            </a:r>
            <a:endParaRPr kumimoji="0" lang="en-US" sz="2000" b="1" i="0" u="none" strike="noStrike" kern="0" cap="none" spc="0" normalizeH="0" baseline="0" noProof="0" dirty="0">
              <a:ln>
                <a:noFill/>
              </a:ln>
              <a:solidFill>
                <a:srgbClr val="FF0000"/>
              </a:solidFill>
              <a:effectLst/>
              <a:uLnTx/>
              <a:uFillTx/>
            </a:endParaRPr>
          </a:p>
        </p:txBody>
      </p:sp>
      <p:sp>
        <p:nvSpPr>
          <p:cNvPr id="61" name="TextBox 60"/>
          <p:cNvSpPr txBox="1"/>
          <p:nvPr/>
        </p:nvSpPr>
        <p:spPr>
          <a:xfrm>
            <a:off x="7135251" y="351175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rPr>
              <a:t>8:40</a:t>
            </a:r>
            <a:endParaRPr kumimoji="0" lang="en-US" sz="2000" b="1" i="0" u="none" strike="noStrike" kern="0" cap="none" spc="0" normalizeH="0" baseline="0" noProof="0" dirty="0">
              <a:ln>
                <a:noFill/>
              </a:ln>
              <a:solidFill>
                <a:srgbClr val="FF0000"/>
              </a:solidFill>
              <a:effectLst/>
              <a:uLnTx/>
              <a:uFillTx/>
            </a:endParaRPr>
          </a:p>
        </p:txBody>
      </p:sp>
      <p:sp>
        <p:nvSpPr>
          <p:cNvPr id="62" name="TextBox 61"/>
          <p:cNvSpPr txBox="1"/>
          <p:nvPr/>
        </p:nvSpPr>
        <p:spPr>
          <a:xfrm>
            <a:off x="102447" y="2210652"/>
            <a:ext cx="244881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ysClr val="windowText" lastClr="000000"/>
                </a:solidFill>
                <a:effectLst/>
                <a:uLnTx/>
                <a:uFillTx/>
              </a:rPr>
              <a:t>Process Route: </a:t>
            </a:r>
            <a:r>
              <a:rPr kumimoji="0" lang="en-US" sz="2000" b="1" i="0" u="none" strike="sngStrike" kern="0" cap="none" spc="0" normalizeH="0" baseline="0" noProof="0" dirty="0">
                <a:ln>
                  <a:noFill/>
                </a:ln>
                <a:solidFill>
                  <a:sysClr val="windowText" lastClr="000000"/>
                </a:solidFill>
                <a:effectLst/>
                <a:uLnTx/>
                <a:uFillTx/>
              </a:rPr>
              <a:t>24</a:t>
            </a:r>
            <a:r>
              <a:rPr kumimoji="0" lang="en-US" sz="2000" b="1" i="0" u="none" strike="noStrike" kern="0" cap="none" spc="0" normalizeH="0" baseline="0" noProof="0" dirty="0">
                <a:ln>
                  <a:noFill/>
                </a:ln>
                <a:solidFill>
                  <a:sysClr val="windowText" lastClr="000000"/>
                </a:solidFill>
                <a:effectLst/>
                <a:uLnTx/>
                <a:uFillTx/>
              </a:rPr>
              <a:t>, 18</a:t>
            </a:r>
          </a:p>
        </p:txBody>
      </p:sp>
      <p:sp>
        <p:nvSpPr>
          <p:cNvPr id="63" name="TextBox 62"/>
          <p:cNvSpPr txBox="1"/>
          <p:nvPr/>
        </p:nvSpPr>
        <p:spPr>
          <a:xfrm>
            <a:off x="3456953" y="2344742"/>
            <a:ext cx="2186817" cy="400110"/>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Update trace[6]=4</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19" name="Slide Number Placeholder 18"/>
          <p:cNvSpPr>
            <a:spLocks noGrp="1"/>
          </p:cNvSpPr>
          <p:nvPr>
            <p:ph type="sldNum" sz="quarter" idx="12"/>
          </p:nvPr>
        </p:nvSpPr>
        <p:spPr/>
        <p:txBody>
          <a:bodyPr/>
          <a:lstStyle/>
          <a:p>
            <a:fld id="{0E8E0603-4C39-4EF1-A0FE-816FABFA11C3}" type="slidenum">
              <a:rPr lang="en-US" smtClean="0"/>
              <a:t>87</a:t>
            </a:fld>
            <a:endParaRPr lang="en-US"/>
          </a:p>
        </p:txBody>
      </p:sp>
    </p:spTree>
    <p:extLst>
      <p:ext uri="{BB962C8B-B14F-4D97-AF65-F5344CB8AC3E}">
        <p14:creationId xmlns:p14="http://schemas.microsoft.com/office/powerpoint/2010/main" val="3790867827"/>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accent6">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8</a:t>
            </a:r>
            <a:endParaRPr kumimoji="0" lang="en-US" sz="1800" b="0" i="0" u="none" strike="noStrike" kern="0" cap="none" spc="0" normalizeH="0" baseline="0" noProof="0" dirty="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8:10</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785159" y="379610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8:20</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a16="http://schemas.microsoft.com/office/drawing/2014/main" xmlns="" val="20000"/>
                    </a:ext>
                  </a:extLst>
                </a:gridCol>
                <a:gridCol w="963986">
                  <a:extLst>
                    <a:ext uri="{9D8B030D-6E8A-4147-A177-3AD203B41FA5}">
                      <a16:colId xmlns:a16="http://schemas.microsoft.com/office/drawing/2014/main" xmlns="" val="20001"/>
                    </a:ext>
                  </a:extLst>
                </a:gridCol>
                <a:gridCol w="1057275">
                  <a:extLst>
                    <a:ext uri="{9D8B030D-6E8A-4147-A177-3AD203B41FA5}">
                      <a16:colId xmlns:a16="http://schemas.microsoft.com/office/drawing/2014/main" xmlns="" val="20002"/>
                    </a:ext>
                  </a:extLst>
                </a:gridCol>
                <a:gridCol w="963376">
                  <a:extLst>
                    <a:ext uri="{9D8B030D-6E8A-4147-A177-3AD203B41FA5}">
                      <a16:colId xmlns:a16="http://schemas.microsoft.com/office/drawing/2014/main" xmlns="" val="20003"/>
                    </a:ext>
                  </a:extLst>
                </a:gridCol>
                <a:gridCol w="1322203">
                  <a:extLst>
                    <a:ext uri="{9D8B030D-6E8A-4147-A177-3AD203B41FA5}">
                      <a16:colId xmlns:a16="http://schemas.microsoft.com/office/drawing/2014/main" xmlns="" val="20004"/>
                    </a:ext>
                  </a:extLst>
                </a:gridCol>
                <a:gridCol w="1228305">
                  <a:extLst>
                    <a:ext uri="{9D8B030D-6E8A-4147-A177-3AD203B41FA5}">
                      <a16:colId xmlns:a16="http://schemas.microsoft.com/office/drawing/2014/main" xmlns="" val="20005"/>
                    </a:ext>
                  </a:extLst>
                </a:gridCol>
                <a:gridCol w="1364451">
                  <a:extLst>
                    <a:ext uri="{9D8B030D-6E8A-4147-A177-3AD203B41FA5}">
                      <a16:colId xmlns:a16="http://schemas.microsoft.com/office/drawing/2014/main" xmlns=""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K=3</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2</a:t>
                      </a:r>
                      <a:r>
                        <a:rPr lang="en-US" sz="2000" dirty="0" smtClean="0">
                          <a:latin typeface="Cambria" charset="0"/>
                          <a:ea typeface="Cambria" charset="0"/>
                          <a:cs typeface="Cambria" charset="0"/>
                        </a:rPr>
                        <a:t>,</a:t>
                      </a:r>
                      <a:r>
                        <a:rPr lang="en-US" sz="2000" strike="sngStrike" dirty="0" smtClean="0">
                          <a:solidFill>
                            <a:srgbClr val="FF0000"/>
                          </a:solidFill>
                          <a:latin typeface="Cambria" charset="0"/>
                          <a:ea typeface="Cambria" charset="0"/>
                          <a:cs typeface="Cambria" charset="0"/>
                        </a:rPr>
                        <a:t>3</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4</a:t>
                      </a:r>
                      <a:r>
                        <a:rPr lang="en-US" sz="2000" dirty="0" smtClean="0">
                          <a:latin typeface="Cambria" charset="0"/>
                          <a:ea typeface="Cambria" charset="0"/>
                          <a:cs typeface="Cambria" charset="0"/>
                        </a:rPr>
                        <a:t>,</a:t>
                      </a:r>
                      <a:r>
                        <a:rPr lang="en-US" sz="2000" dirty="0" smtClean="0">
                          <a:solidFill>
                            <a:srgbClr val="FF0000"/>
                          </a:solidFill>
                          <a:latin typeface="Cambria" charset="0"/>
                          <a:ea typeface="Cambria" charset="0"/>
                          <a:cs typeface="Cambria" charset="0"/>
                        </a:rPr>
                        <a:t>5</a:t>
                      </a:r>
                      <a:r>
                        <a:rPr lang="en-US" sz="2000" dirty="0" smtClean="0">
                          <a:latin typeface="Cambria" charset="0"/>
                          <a:ea typeface="Cambria" charset="0"/>
                          <a:cs typeface="Cambria" charset="0"/>
                        </a:rPr>
                        <a:t>)</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2"/>
                  </a:ext>
                </a:extLst>
              </a:tr>
            </a:tbl>
          </a:graphicData>
        </a:graphic>
      </p:graphicFrame>
      <p:sp>
        <p:nvSpPr>
          <p:cNvPr id="59" name="TextBox 58"/>
          <p:cNvSpPr txBox="1"/>
          <p:nvPr/>
        </p:nvSpPr>
        <p:spPr>
          <a:xfrm>
            <a:off x="6424405" y="547638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8:15</a:t>
            </a:r>
            <a:endParaRPr kumimoji="0" lang="en-US" sz="2000" b="1" i="0" u="none" strike="noStrike" kern="0" cap="none" spc="0" normalizeH="0" baseline="0" noProof="0" dirty="0">
              <a:ln>
                <a:noFill/>
              </a:ln>
              <a:solidFill>
                <a:sysClr val="windowText" lastClr="000000"/>
              </a:solidFill>
              <a:effectLst/>
              <a:uLnTx/>
              <a:uFillTx/>
            </a:endParaRPr>
          </a:p>
        </p:txBody>
      </p:sp>
      <p:sp>
        <p:nvSpPr>
          <p:cNvPr id="54" name="TextBox 53"/>
          <p:cNvSpPr txBox="1"/>
          <p:nvPr/>
        </p:nvSpPr>
        <p:spPr>
          <a:xfrm>
            <a:off x="3168568" y="373227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8:25</a:t>
            </a:r>
            <a:endParaRPr kumimoji="0" lang="en-US" sz="2000" b="1" i="0" u="none" strike="noStrike" kern="0" cap="none" spc="0" normalizeH="0" baseline="0" noProof="0" dirty="0">
              <a:ln>
                <a:noFill/>
              </a:ln>
              <a:solidFill>
                <a:sysClr val="windowText" lastClr="000000"/>
              </a:solidFill>
              <a:effectLst/>
              <a:uLnTx/>
              <a:uFillTx/>
            </a:endParaRPr>
          </a:p>
        </p:txBody>
      </p:sp>
      <p:sp>
        <p:nvSpPr>
          <p:cNvPr id="51" name="TextBox 50"/>
          <p:cNvSpPr txBox="1"/>
          <p:nvPr/>
        </p:nvSpPr>
        <p:spPr>
          <a:xfrm>
            <a:off x="102447" y="1803194"/>
            <a:ext cx="206370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Station: 5</a:t>
            </a:r>
          </a:p>
        </p:txBody>
      </p:sp>
      <p:sp>
        <p:nvSpPr>
          <p:cNvPr id="61" name="TextBox 60"/>
          <p:cNvSpPr txBox="1"/>
          <p:nvPr/>
        </p:nvSpPr>
        <p:spPr>
          <a:xfrm>
            <a:off x="7135251" y="351175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8:40</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3093301" y="2344742"/>
            <a:ext cx="2914131" cy="70788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Continue to get station 5 </a:t>
            </a:r>
            <a:b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from list and process</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18" name="Slide Number Placeholder 17"/>
          <p:cNvSpPr>
            <a:spLocks noGrp="1"/>
          </p:cNvSpPr>
          <p:nvPr>
            <p:ph type="sldNum" sz="quarter" idx="12"/>
          </p:nvPr>
        </p:nvSpPr>
        <p:spPr/>
        <p:txBody>
          <a:bodyPr/>
          <a:lstStyle/>
          <a:p>
            <a:fld id="{0E8E0603-4C39-4EF1-A0FE-816FABFA11C3}" type="slidenum">
              <a:rPr lang="en-US" smtClean="0"/>
              <a:t>88</a:t>
            </a:fld>
            <a:endParaRPr lang="en-US"/>
          </a:p>
        </p:txBody>
      </p:sp>
    </p:spTree>
    <p:extLst>
      <p:ext uri="{BB962C8B-B14F-4D97-AF65-F5344CB8AC3E}">
        <p14:creationId xmlns:p14="http://schemas.microsoft.com/office/powerpoint/2010/main" val="409626964"/>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accent6">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8</a:t>
            </a:r>
            <a:endParaRPr kumimoji="0" lang="en-US" sz="1800" b="0" i="0" u="none" strike="noStrike" kern="0" cap="none" spc="0" normalizeH="0" baseline="0" noProof="0" dirty="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8:10</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785159" y="379610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8:20</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a16="http://schemas.microsoft.com/office/drawing/2014/main" xmlns="" val="20000"/>
                    </a:ext>
                  </a:extLst>
                </a:gridCol>
                <a:gridCol w="963986">
                  <a:extLst>
                    <a:ext uri="{9D8B030D-6E8A-4147-A177-3AD203B41FA5}">
                      <a16:colId xmlns:a16="http://schemas.microsoft.com/office/drawing/2014/main" xmlns="" val="20001"/>
                    </a:ext>
                  </a:extLst>
                </a:gridCol>
                <a:gridCol w="1057275">
                  <a:extLst>
                    <a:ext uri="{9D8B030D-6E8A-4147-A177-3AD203B41FA5}">
                      <a16:colId xmlns:a16="http://schemas.microsoft.com/office/drawing/2014/main" xmlns="" val="20002"/>
                    </a:ext>
                  </a:extLst>
                </a:gridCol>
                <a:gridCol w="963376">
                  <a:extLst>
                    <a:ext uri="{9D8B030D-6E8A-4147-A177-3AD203B41FA5}">
                      <a16:colId xmlns:a16="http://schemas.microsoft.com/office/drawing/2014/main" xmlns="" val="20003"/>
                    </a:ext>
                  </a:extLst>
                </a:gridCol>
                <a:gridCol w="1322203">
                  <a:extLst>
                    <a:ext uri="{9D8B030D-6E8A-4147-A177-3AD203B41FA5}">
                      <a16:colId xmlns:a16="http://schemas.microsoft.com/office/drawing/2014/main" xmlns="" val="20004"/>
                    </a:ext>
                  </a:extLst>
                </a:gridCol>
                <a:gridCol w="1228305">
                  <a:extLst>
                    <a:ext uri="{9D8B030D-6E8A-4147-A177-3AD203B41FA5}">
                      <a16:colId xmlns:a16="http://schemas.microsoft.com/office/drawing/2014/main" xmlns="" val="20005"/>
                    </a:ext>
                  </a:extLst>
                </a:gridCol>
                <a:gridCol w="1364451">
                  <a:extLst>
                    <a:ext uri="{9D8B030D-6E8A-4147-A177-3AD203B41FA5}">
                      <a16:colId xmlns:a16="http://schemas.microsoft.com/office/drawing/2014/main" xmlns=""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K=3</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2</a:t>
                      </a:r>
                      <a:r>
                        <a:rPr lang="en-US" sz="2000" dirty="0" smtClean="0">
                          <a:latin typeface="Cambria" charset="0"/>
                          <a:ea typeface="Cambria" charset="0"/>
                          <a:cs typeface="Cambria" charset="0"/>
                        </a:rPr>
                        <a:t>,</a:t>
                      </a:r>
                      <a:r>
                        <a:rPr lang="en-US" sz="2000" strike="sngStrike" dirty="0" smtClean="0">
                          <a:solidFill>
                            <a:srgbClr val="FF0000"/>
                          </a:solidFill>
                          <a:latin typeface="Cambria" charset="0"/>
                          <a:ea typeface="Cambria" charset="0"/>
                          <a:cs typeface="Cambria" charset="0"/>
                        </a:rPr>
                        <a:t>3</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4</a:t>
                      </a:r>
                      <a:r>
                        <a:rPr lang="en-US" sz="2000" dirty="0" smtClean="0">
                          <a:latin typeface="Cambria" charset="0"/>
                          <a:ea typeface="Cambria" charset="0"/>
                          <a:cs typeface="Cambria" charset="0"/>
                        </a:rPr>
                        <a:t>,</a:t>
                      </a:r>
                      <a:r>
                        <a:rPr lang="en-US" sz="2000" dirty="0" smtClean="0">
                          <a:solidFill>
                            <a:srgbClr val="FF0000"/>
                          </a:solidFill>
                          <a:latin typeface="Cambria" charset="0"/>
                          <a:ea typeface="Cambria" charset="0"/>
                          <a:cs typeface="Cambria" charset="0"/>
                        </a:rPr>
                        <a:t>5</a:t>
                      </a:r>
                      <a:r>
                        <a:rPr lang="en-US" sz="2000" dirty="0" smtClean="0">
                          <a:latin typeface="Cambria" charset="0"/>
                          <a:ea typeface="Cambria" charset="0"/>
                          <a:cs typeface="Cambria" charset="0"/>
                        </a:rPr>
                        <a:t>)</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2"/>
                  </a:ext>
                </a:extLst>
              </a:tr>
            </a:tbl>
          </a:graphicData>
        </a:graphic>
      </p:graphicFrame>
      <p:sp>
        <p:nvSpPr>
          <p:cNvPr id="59" name="TextBox 58"/>
          <p:cNvSpPr txBox="1"/>
          <p:nvPr/>
        </p:nvSpPr>
        <p:spPr>
          <a:xfrm>
            <a:off x="6424405" y="547638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8:15</a:t>
            </a:r>
            <a:endParaRPr kumimoji="0" lang="en-US" sz="2000" b="1" i="0" u="none" strike="noStrike" kern="0" cap="none" spc="0" normalizeH="0" baseline="0" noProof="0" dirty="0">
              <a:ln>
                <a:noFill/>
              </a:ln>
              <a:solidFill>
                <a:sysClr val="windowText" lastClr="000000"/>
              </a:solidFill>
              <a:effectLst/>
              <a:uLnTx/>
              <a:uFillTx/>
            </a:endParaRPr>
          </a:p>
        </p:txBody>
      </p:sp>
      <p:sp>
        <p:nvSpPr>
          <p:cNvPr id="54" name="TextBox 53"/>
          <p:cNvSpPr txBox="1"/>
          <p:nvPr/>
        </p:nvSpPr>
        <p:spPr>
          <a:xfrm>
            <a:off x="3168568" y="373227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8:25</a:t>
            </a:r>
            <a:endParaRPr kumimoji="0" lang="en-US" sz="2000" b="1" i="0" u="none" strike="noStrike" kern="0" cap="none" spc="0" normalizeH="0" baseline="0" noProof="0" dirty="0">
              <a:ln>
                <a:noFill/>
              </a:ln>
              <a:solidFill>
                <a:sysClr val="windowText" lastClr="000000"/>
              </a:solidFill>
              <a:effectLst/>
              <a:uLnTx/>
              <a:uFillTx/>
            </a:endParaRPr>
          </a:p>
        </p:txBody>
      </p:sp>
      <p:sp>
        <p:nvSpPr>
          <p:cNvPr id="51" name="TextBox 50"/>
          <p:cNvSpPr txBox="1"/>
          <p:nvPr/>
        </p:nvSpPr>
        <p:spPr>
          <a:xfrm>
            <a:off x="102447" y="1803194"/>
            <a:ext cx="206370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Station: 5</a:t>
            </a:r>
          </a:p>
        </p:txBody>
      </p:sp>
      <p:sp>
        <p:nvSpPr>
          <p:cNvPr id="61" name="TextBox 60"/>
          <p:cNvSpPr txBox="1"/>
          <p:nvPr/>
        </p:nvSpPr>
        <p:spPr>
          <a:xfrm>
            <a:off x="7135251" y="351175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8:40</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102447" y="2210652"/>
            <a:ext cx="244881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Route: </a:t>
            </a:r>
            <a:r>
              <a:rPr kumimoji="0" lang="en-US" sz="2000" b="1" i="0" u="none" strike="sngStrike" kern="0" cap="none" spc="0" normalizeH="0" baseline="0" noProof="0" dirty="0" smtClean="0">
                <a:ln>
                  <a:noFill/>
                </a:ln>
                <a:solidFill>
                  <a:sysClr val="windowText" lastClr="000000"/>
                </a:solidFill>
                <a:effectLst/>
                <a:uLnTx/>
                <a:uFillTx/>
              </a:rPr>
              <a:t>55</a:t>
            </a:r>
            <a:r>
              <a:rPr kumimoji="0" lang="en-US" sz="2000" b="1" i="0" u="none" strike="noStrike" kern="0" cap="none" spc="0" normalizeH="0" baseline="0" noProof="0" dirty="0" smtClean="0">
                <a:ln>
                  <a:noFill/>
                </a:ln>
                <a:solidFill>
                  <a:sysClr val="windowText" lastClr="000000"/>
                </a:solidFill>
                <a:effectLst/>
                <a:uLnTx/>
                <a:uFillTx/>
              </a:rPr>
              <a:t>, 18</a:t>
            </a:r>
          </a:p>
        </p:txBody>
      </p:sp>
      <p:sp>
        <p:nvSpPr>
          <p:cNvPr id="60" name="TextBox 59"/>
          <p:cNvSpPr txBox="1"/>
          <p:nvPr/>
        </p:nvSpPr>
        <p:spPr>
          <a:xfrm>
            <a:off x="3302302" y="2344742"/>
            <a:ext cx="2496133" cy="1015663"/>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Find all routes </a:t>
            </a:r>
            <a:b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through station 5</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And remove route 55</a:t>
            </a:r>
          </a:p>
        </p:txBody>
      </p:sp>
      <p:sp>
        <p:nvSpPr>
          <p:cNvPr id="18" name="Slide Number Placeholder 17"/>
          <p:cNvSpPr>
            <a:spLocks noGrp="1"/>
          </p:cNvSpPr>
          <p:nvPr>
            <p:ph type="sldNum" sz="quarter" idx="12"/>
          </p:nvPr>
        </p:nvSpPr>
        <p:spPr/>
        <p:txBody>
          <a:bodyPr/>
          <a:lstStyle/>
          <a:p>
            <a:fld id="{0E8E0603-4C39-4EF1-A0FE-816FABFA11C3}" type="slidenum">
              <a:rPr lang="en-US" smtClean="0"/>
              <a:t>89</a:t>
            </a:fld>
            <a:endParaRPr lang="en-US"/>
          </a:p>
        </p:txBody>
      </p:sp>
    </p:spTree>
    <p:extLst>
      <p:ext uri="{BB962C8B-B14F-4D97-AF65-F5344CB8AC3E}">
        <p14:creationId xmlns:p14="http://schemas.microsoft.com/office/powerpoint/2010/main" val="273332986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smtClean="0">
                <a:latin typeface="Cambria" charset="0"/>
                <a:ea typeface="Cambria" charset="0"/>
                <a:cs typeface="Cambria" charset="0"/>
              </a:rPr>
              <a:t>Solution</a:t>
            </a:r>
            <a:endParaRPr lang="en-US" sz="5400" dirty="0">
              <a:latin typeface="Cambria" charset="0"/>
              <a:ea typeface="Cambria" charset="0"/>
              <a:cs typeface="Cambria" charset="0"/>
            </a:endParaRPr>
          </a:p>
        </p:txBody>
      </p:sp>
      <p:pic>
        <p:nvPicPr>
          <p:cNvPr id="7" name="Picture 6"/>
          <p:cNvPicPr>
            <a:picLocks noChangeAspect="1"/>
          </p:cNvPicPr>
          <p:nvPr/>
        </p:nvPicPr>
        <p:blipFill>
          <a:blip r:embed="rId3"/>
          <a:stretch>
            <a:fillRect/>
          </a:stretch>
        </p:blipFill>
        <p:spPr>
          <a:xfrm>
            <a:off x="3878681" y="5013290"/>
            <a:ext cx="1371600" cy="1371600"/>
          </a:xfrm>
          <a:prstGeom prst="rect">
            <a:avLst/>
          </a:prstGeom>
        </p:spPr>
      </p:pic>
      <p:cxnSp>
        <p:nvCxnSpPr>
          <p:cNvPr id="11" name="Straight Arrow Connector 10"/>
          <p:cNvCxnSpPr>
            <a:stCxn id="7" idx="1"/>
            <a:endCxn id="16" idx="3"/>
          </p:cNvCxnSpPr>
          <p:nvPr/>
        </p:nvCxnSpPr>
        <p:spPr>
          <a:xfrm flipH="1" flipV="1">
            <a:off x="1712226" y="4463412"/>
            <a:ext cx="2166455" cy="1235678"/>
          </a:xfrm>
          <a:prstGeom prst="straightConnector1">
            <a:avLst/>
          </a:prstGeom>
          <a:ln cmpd="sng">
            <a:tailEnd type="triangle"/>
          </a:ln>
        </p:spPr>
        <p:style>
          <a:lnRef idx="3">
            <a:schemeClr val="dk1"/>
          </a:lnRef>
          <a:fillRef idx="0">
            <a:schemeClr val="dk1"/>
          </a:fillRef>
          <a:effectRef idx="2">
            <a:schemeClr val="dk1"/>
          </a:effectRef>
          <a:fontRef idx="minor">
            <a:schemeClr val="tx1"/>
          </a:fontRef>
        </p:style>
      </p:cxnSp>
      <p:sp>
        <p:nvSpPr>
          <p:cNvPr id="12" name="TextBox 11"/>
          <p:cNvSpPr txBox="1"/>
          <p:nvPr/>
        </p:nvSpPr>
        <p:spPr>
          <a:xfrm>
            <a:off x="457200" y="5059269"/>
            <a:ext cx="1233030" cy="43088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200" b="1" i="0" u="none" strike="noStrike" kern="0" cap="none" spc="0" normalizeH="0" baseline="0" noProof="0" dirty="0" smtClean="0">
                <a:ln>
                  <a:noFill/>
                </a:ln>
                <a:solidFill>
                  <a:srgbClr val="FF0000"/>
                </a:solidFill>
                <a:effectLst/>
                <a:uLnTx/>
                <a:uFillTx/>
                <a:latin typeface="Cambria" pitchFamily="18" charset="0"/>
              </a:rPr>
              <a:t>2 points</a:t>
            </a:r>
            <a:endParaRPr kumimoji="0" lang="en-US" sz="2200" b="1" i="0" u="none" strike="noStrike" kern="0" cap="none" spc="0" normalizeH="0" baseline="0" noProof="0" dirty="0">
              <a:ln>
                <a:noFill/>
              </a:ln>
              <a:solidFill>
                <a:srgbClr val="FF0000"/>
              </a:solidFill>
              <a:effectLst/>
              <a:uLnTx/>
              <a:uFillTx/>
              <a:latin typeface="Cambria" pitchFamily="18" charset="0"/>
            </a:endParaRPr>
          </a:p>
        </p:txBody>
      </p:sp>
      <p:sp>
        <p:nvSpPr>
          <p:cNvPr id="14" name="TextBox 13"/>
          <p:cNvSpPr txBox="1"/>
          <p:nvPr/>
        </p:nvSpPr>
        <p:spPr>
          <a:xfrm>
            <a:off x="3746340" y="6133081"/>
            <a:ext cx="1920719" cy="43088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200" b="1" i="0" u="none" strike="noStrike" kern="0" cap="none" spc="0" normalizeH="0" baseline="0" noProof="0" dirty="0" smtClean="0">
                <a:ln>
                  <a:noFill/>
                </a:ln>
                <a:solidFill>
                  <a:srgbClr val="FF0000"/>
                </a:solidFill>
                <a:effectLst/>
                <a:uLnTx/>
                <a:uFillTx/>
                <a:latin typeface="Cambria" pitchFamily="18" charset="0"/>
              </a:rPr>
              <a:t>Street Route</a:t>
            </a:r>
            <a:r>
              <a:rPr kumimoji="0" lang="vi-VN" sz="2200" b="1" i="0" u="none" strike="noStrike" kern="0" cap="none" spc="0" normalizeH="0" baseline="0" noProof="0" dirty="0" smtClean="0">
                <a:ln>
                  <a:noFill/>
                </a:ln>
                <a:solidFill>
                  <a:srgbClr val="FF0000"/>
                </a:solidFill>
                <a:effectLst/>
                <a:uLnTx/>
                <a:uFillTx/>
                <a:latin typeface="Cambria" pitchFamily="18" charset="0"/>
              </a:rPr>
              <a:t>r</a:t>
            </a:r>
            <a:endParaRPr kumimoji="0" lang="en-US" sz="2200" b="1" i="0" u="none" strike="noStrike" kern="0" cap="none" spc="0" normalizeH="0" baseline="0" noProof="0" dirty="0">
              <a:ln>
                <a:noFill/>
              </a:ln>
              <a:solidFill>
                <a:srgbClr val="FF0000"/>
              </a:solidFill>
              <a:effectLst/>
              <a:uLnTx/>
              <a:uFillTx/>
              <a:latin typeface="Cambria" pitchFamily="18" charset="0"/>
            </a:endParaRPr>
          </a:p>
        </p:txBody>
      </p:sp>
      <p:cxnSp>
        <p:nvCxnSpPr>
          <p:cNvPr id="13" name="Straight Arrow Connector 12"/>
          <p:cNvCxnSpPr>
            <a:stCxn id="7" idx="0"/>
            <a:endCxn id="17" idx="2"/>
          </p:cNvCxnSpPr>
          <p:nvPr/>
        </p:nvCxnSpPr>
        <p:spPr>
          <a:xfrm flipV="1">
            <a:off x="4564481" y="3014267"/>
            <a:ext cx="0" cy="1999023"/>
          </a:xfrm>
          <a:prstGeom prst="straightConnector1">
            <a:avLst/>
          </a:prstGeom>
          <a:ln cmpd="sng">
            <a:tailEnd type="triangle"/>
          </a:ln>
        </p:spPr>
        <p:style>
          <a:lnRef idx="3">
            <a:schemeClr val="dk1"/>
          </a:lnRef>
          <a:fillRef idx="0">
            <a:schemeClr val="dk1"/>
          </a:fillRef>
          <a:effectRef idx="2">
            <a:schemeClr val="dk1"/>
          </a:effectRef>
          <a:fontRef idx="minor">
            <a:schemeClr val="tx1"/>
          </a:fontRef>
        </p:style>
      </p:cxnSp>
      <p:sp>
        <p:nvSpPr>
          <p:cNvPr id="10" name="TextBox 9"/>
          <p:cNvSpPr txBox="1"/>
          <p:nvPr/>
        </p:nvSpPr>
        <p:spPr>
          <a:xfrm>
            <a:off x="4709200" y="3014267"/>
            <a:ext cx="1462260" cy="43088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200" b="1" i="0" u="none" strike="noStrike" kern="0" cap="none" spc="0" normalizeH="0" baseline="0" noProof="0" dirty="0" smtClean="0">
                <a:ln>
                  <a:noFill/>
                </a:ln>
                <a:solidFill>
                  <a:srgbClr val="FF0000"/>
                </a:solidFill>
                <a:effectLst/>
                <a:uLnTx/>
                <a:uFillTx/>
                <a:latin typeface="Cambria" pitchFamily="18" charset="0"/>
              </a:rPr>
              <a:t>&gt; 2 points</a:t>
            </a:r>
            <a:endParaRPr kumimoji="0" lang="en-US" sz="2200" b="1" i="0" u="none" strike="noStrike" kern="0" cap="none" spc="0" normalizeH="0" baseline="0" noProof="0" dirty="0">
              <a:ln>
                <a:noFill/>
              </a:ln>
              <a:solidFill>
                <a:srgbClr val="FF0000"/>
              </a:solidFill>
              <a:effectLst/>
              <a:uLnTx/>
              <a:uFillTx/>
              <a:latin typeface="Cambria" pitchFamily="18" charset="0"/>
            </a:endParaRPr>
          </a:p>
        </p:txBody>
      </p:sp>
      <p:pic>
        <p:nvPicPr>
          <p:cNvPr id="16" name="Picture 2" descr="C:\Users\ngoan\Desktop\image\bu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0626" y="3777612"/>
            <a:ext cx="1371600" cy="137160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C:\Users\ngoan\Desktop\image\bu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78681" y="1642667"/>
            <a:ext cx="1371600" cy="1371600"/>
          </a:xfrm>
          <a:prstGeom prst="rect">
            <a:avLst/>
          </a:prstGeom>
          <a:noFill/>
          <a:extLst>
            <a:ext uri="{909E8E84-426E-40DD-AFC4-6F175D3DCCD1}">
              <a14:hiddenFill xmlns:a14="http://schemas.microsoft.com/office/drawing/2010/main">
                <a:solidFill>
                  <a:srgbClr val="FFFFFF"/>
                </a:solidFill>
              </a14:hiddenFill>
            </a:ext>
          </a:extLst>
        </p:spPr>
      </p:pic>
      <p:sp>
        <p:nvSpPr>
          <p:cNvPr id="15" name="Slide Number Placeholder 2"/>
          <p:cNvSpPr>
            <a:spLocks noGrp="1"/>
          </p:cNvSpPr>
          <p:nvPr>
            <p:ph type="sldNum" idx="12"/>
          </p:nvPr>
        </p:nvSpPr>
        <p:spPr>
          <a:xfrm>
            <a:off x="8556793" y="6333138"/>
            <a:ext cx="548699" cy="524699"/>
          </a:xfrm>
        </p:spPr>
        <p:txBody>
          <a:bodyPr/>
          <a:lstStyle/>
          <a:p>
            <a:r>
              <a:rPr lang="en" sz="1200" dirty="0" smtClean="0">
                <a:solidFill>
                  <a:schemeClr val="bg1">
                    <a:lumMod val="75000"/>
                  </a:schemeClr>
                </a:solidFill>
              </a:rPr>
              <a:t>9</a:t>
            </a:r>
            <a:endParaRPr lang="en" sz="1200" dirty="0">
              <a:solidFill>
                <a:schemeClr val="bg1">
                  <a:lumMod val="75000"/>
                </a:schemeClr>
              </a:solidFill>
            </a:endParaRPr>
          </a:p>
        </p:txBody>
      </p:sp>
    </p:spTree>
    <p:extLst>
      <p:ext uri="{BB962C8B-B14F-4D97-AF65-F5344CB8AC3E}">
        <p14:creationId xmlns:p14="http://schemas.microsoft.com/office/powerpoint/2010/main" val="81415996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accent6">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8</a:t>
            </a:r>
            <a:endParaRPr kumimoji="0" lang="en-US" sz="1800" b="0" i="0" u="none" strike="noStrike" kern="0" cap="none" spc="0" normalizeH="0" baseline="0" noProof="0" dirty="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8:10</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785159" y="379610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8:20</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a16="http://schemas.microsoft.com/office/drawing/2014/main" xmlns="" val="20000"/>
                    </a:ext>
                  </a:extLst>
                </a:gridCol>
                <a:gridCol w="963986">
                  <a:extLst>
                    <a:ext uri="{9D8B030D-6E8A-4147-A177-3AD203B41FA5}">
                      <a16:colId xmlns:a16="http://schemas.microsoft.com/office/drawing/2014/main" xmlns="" val="20001"/>
                    </a:ext>
                  </a:extLst>
                </a:gridCol>
                <a:gridCol w="1057275">
                  <a:extLst>
                    <a:ext uri="{9D8B030D-6E8A-4147-A177-3AD203B41FA5}">
                      <a16:colId xmlns:a16="http://schemas.microsoft.com/office/drawing/2014/main" xmlns="" val="20002"/>
                    </a:ext>
                  </a:extLst>
                </a:gridCol>
                <a:gridCol w="963376">
                  <a:extLst>
                    <a:ext uri="{9D8B030D-6E8A-4147-A177-3AD203B41FA5}">
                      <a16:colId xmlns:a16="http://schemas.microsoft.com/office/drawing/2014/main" xmlns="" val="20003"/>
                    </a:ext>
                  </a:extLst>
                </a:gridCol>
                <a:gridCol w="1322203">
                  <a:extLst>
                    <a:ext uri="{9D8B030D-6E8A-4147-A177-3AD203B41FA5}">
                      <a16:colId xmlns:a16="http://schemas.microsoft.com/office/drawing/2014/main" xmlns="" val="20004"/>
                    </a:ext>
                  </a:extLst>
                </a:gridCol>
                <a:gridCol w="1228305">
                  <a:extLst>
                    <a:ext uri="{9D8B030D-6E8A-4147-A177-3AD203B41FA5}">
                      <a16:colId xmlns:a16="http://schemas.microsoft.com/office/drawing/2014/main" xmlns="" val="20005"/>
                    </a:ext>
                  </a:extLst>
                </a:gridCol>
                <a:gridCol w="1364451">
                  <a:extLst>
                    <a:ext uri="{9D8B030D-6E8A-4147-A177-3AD203B41FA5}">
                      <a16:colId xmlns:a16="http://schemas.microsoft.com/office/drawing/2014/main" xmlns=""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K=3</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2</a:t>
                      </a:r>
                      <a:r>
                        <a:rPr lang="en-US" sz="2000" dirty="0" smtClean="0">
                          <a:latin typeface="Cambria" charset="0"/>
                          <a:ea typeface="Cambria" charset="0"/>
                          <a:cs typeface="Cambria" charset="0"/>
                        </a:rPr>
                        <a:t>,</a:t>
                      </a:r>
                      <a:r>
                        <a:rPr lang="en-US" sz="2000" strike="sngStrike" dirty="0" smtClean="0">
                          <a:solidFill>
                            <a:srgbClr val="FF0000"/>
                          </a:solidFill>
                          <a:latin typeface="Cambria" charset="0"/>
                          <a:ea typeface="Cambria" charset="0"/>
                          <a:cs typeface="Cambria" charset="0"/>
                        </a:rPr>
                        <a:t>3</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4</a:t>
                      </a:r>
                      <a:r>
                        <a:rPr lang="en-US" sz="2000" dirty="0" smtClean="0">
                          <a:latin typeface="Cambria" charset="0"/>
                          <a:ea typeface="Cambria" charset="0"/>
                          <a:cs typeface="Cambria" charset="0"/>
                        </a:rPr>
                        <a:t>,</a:t>
                      </a:r>
                      <a:r>
                        <a:rPr lang="en-US" sz="2000" dirty="0" smtClean="0">
                          <a:solidFill>
                            <a:srgbClr val="FF0000"/>
                          </a:solidFill>
                          <a:latin typeface="Cambria" charset="0"/>
                          <a:ea typeface="Cambria" charset="0"/>
                          <a:cs typeface="Cambria" charset="0"/>
                        </a:rPr>
                        <a:t>5</a:t>
                      </a:r>
                      <a:r>
                        <a:rPr lang="en-US" sz="2000" dirty="0" smtClean="0">
                          <a:latin typeface="Cambria" charset="0"/>
                          <a:ea typeface="Cambria" charset="0"/>
                          <a:cs typeface="Cambria" charset="0"/>
                        </a:rPr>
                        <a:t>)</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2"/>
                  </a:ext>
                </a:extLst>
              </a:tr>
            </a:tbl>
          </a:graphicData>
        </a:graphic>
      </p:graphicFrame>
      <p:sp>
        <p:nvSpPr>
          <p:cNvPr id="59" name="TextBox 58"/>
          <p:cNvSpPr txBox="1"/>
          <p:nvPr/>
        </p:nvSpPr>
        <p:spPr>
          <a:xfrm>
            <a:off x="6424405" y="547638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8:15</a:t>
            </a:r>
            <a:endParaRPr kumimoji="0" lang="en-US" sz="2000" b="1" i="0" u="none" strike="noStrike" kern="0" cap="none" spc="0" normalizeH="0" baseline="0" noProof="0" dirty="0">
              <a:ln>
                <a:noFill/>
              </a:ln>
              <a:solidFill>
                <a:sysClr val="windowText" lastClr="000000"/>
              </a:solidFill>
              <a:effectLst/>
              <a:uLnTx/>
              <a:uFillTx/>
            </a:endParaRPr>
          </a:p>
        </p:txBody>
      </p:sp>
      <p:sp>
        <p:nvSpPr>
          <p:cNvPr id="54" name="TextBox 53"/>
          <p:cNvSpPr txBox="1"/>
          <p:nvPr/>
        </p:nvSpPr>
        <p:spPr>
          <a:xfrm>
            <a:off x="3168568" y="373227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8:25</a:t>
            </a:r>
            <a:endParaRPr kumimoji="0" lang="en-US" sz="2000" b="1" i="0" u="none" strike="noStrike" kern="0" cap="none" spc="0" normalizeH="0" baseline="0" noProof="0" dirty="0">
              <a:ln>
                <a:noFill/>
              </a:ln>
              <a:solidFill>
                <a:sysClr val="windowText" lastClr="000000"/>
              </a:solidFill>
              <a:effectLst/>
              <a:uLnTx/>
              <a:uFillTx/>
            </a:endParaRPr>
          </a:p>
        </p:txBody>
      </p:sp>
      <p:sp>
        <p:nvSpPr>
          <p:cNvPr id="51" name="TextBox 50"/>
          <p:cNvSpPr txBox="1"/>
          <p:nvPr/>
        </p:nvSpPr>
        <p:spPr>
          <a:xfrm>
            <a:off x="102447" y="1803194"/>
            <a:ext cx="206370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Station: 5</a:t>
            </a:r>
          </a:p>
        </p:txBody>
      </p:sp>
      <p:sp>
        <p:nvSpPr>
          <p:cNvPr id="61" name="TextBox 60"/>
          <p:cNvSpPr txBox="1"/>
          <p:nvPr/>
        </p:nvSpPr>
        <p:spPr>
          <a:xfrm>
            <a:off x="7135251" y="351175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8:40</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102447" y="2210652"/>
            <a:ext cx="244881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Route: </a:t>
            </a:r>
            <a:r>
              <a:rPr kumimoji="0" lang="en-US" sz="2000" b="1" i="0" u="none" strike="sngStrike" kern="0" cap="none" spc="0" normalizeH="0" baseline="0" noProof="0" dirty="0" smtClean="0">
                <a:ln>
                  <a:noFill/>
                </a:ln>
                <a:solidFill>
                  <a:sysClr val="windowText" lastClr="000000"/>
                </a:solidFill>
                <a:effectLst/>
                <a:uLnTx/>
                <a:uFillTx/>
              </a:rPr>
              <a:t>55</a:t>
            </a:r>
            <a:r>
              <a:rPr kumimoji="0" lang="en-US" sz="2000" b="1" i="0" u="none" strike="noStrike" kern="0" cap="none" spc="0" normalizeH="0" baseline="0" noProof="0" dirty="0" smtClean="0">
                <a:ln>
                  <a:noFill/>
                </a:ln>
                <a:solidFill>
                  <a:sysClr val="windowText" lastClr="000000"/>
                </a:solidFill>
                <a:effectLst/>
                <a:uLnTx/>
                <a:uFillTx/>
              </a:rPr>
              <a:t>, 18</a:t>
            </a:r>
          </a:p>
        </p:txBody>
      </p:sp>
      <p:sp>
        <p:nvSpPr>
          <p:cNvPr id="60" name="TextBox 59"/>
          <p:cNvSpPr txBox="1"/>
          <p:nvPr/>
        </p:nvSpPr>
        <p:spPr>
          <a:xfrm>
            <a:off x="6440905" y="438086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rPr>
              <a:t>8:25</a:t>
            </a:r>
            <a:endParaRPr kumimoji="0" lang="en-US" sz="2000" b="1" i="0" u="none" strike="noStrike" kern="0" cap="none" spc="0" normalizeH="0" baseline="0" noProof="0" dirty="0">
              <a:ln>
                <a:noFill/>
              </a:ln>
              <a:solidFill>
                <a:srgbClr val="FF0000"/>
              </a:solidFill>
              <a:effectLst/>
              <a:uLnTx/>
              <a:uFillTx/>
            </a:endParaRPr>
          </a:p>
        </p:txBody>
      </p:sp>
      <p:sp>
        <p:nvSpPr>
          <p:cNvPr id="62" name="TextBox 61"/>
          <p:cNvSpPr txBox="1"/>
          <p:nvPr/>
        </p:nvSpPr>
        <p:spPr>
          <a:xfrm>
            <a:off x="7267077" y="4388891"/>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rPr>
              <a:t>8:30</a:t>
            </a:r>
            <a:endParaRPr kumimoji="0" lang="en-US" sz="2000" b="1" i="0" u="none" strike="noStrike" kern="0" cap="none" spc="0" normalizeH="0" baseline="0" noProof="0" dirty="0">
              <a:ln>
                <a:noFill/>
              </a:ln>
              <a:solidFill>
                <a:srgbClr val="FF0000"/>
              </a:solidFill>
              <a:effectLst/>
              <a:uLnTx/>
              <a:uFillTx/>
            </a:endParaRPr>
          </a:p>
        </p:txBody>
      </p:sp>
      <p:sp>
        <p:nvSpPr>
          <p:cNvPr id="63" name="TextBox 62"/>
          <p:cNvSpPr txBox="1"/>
          <p:nvPr/>
        </p:nvSpPr>
        <p:spPr>
          <a:xfrm>
            <a:off x="3311598" y="2344742"/>
            <a:ext cx="2477538" cy="1015663"/>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Find the earliest trip </a:t>
            </a:r>
            <a:b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can be catched </a:t>
            </a:r>
            <a:b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at station 5</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18" name="Slide Number Placeholder 17"/>
          <p:cNvSpPr>
            <a:spLocks noGrp="1"/>
          </p:cNvSpPr>
          <p:nvPr>
            <p:ph type="sldNum" sz="quarter" idx="12"/>
          </p:nvPr>
        </p:nvSpPr>
        <p:spPr/>
        <p:txBody>
          <a:bodyPr/>
          <a:lstStyle/>
          <a:p>
            <a:fld id="{0E8E0603-4C39-4EF1-A0FE-816FABFA11C3}" type="slidenum">
              <a:rPr lang="en-US" smtClean="0"/>
              <a:t>90</a:t>
            </a:fld>
            <a:endParaRPr lang="en-US"/>
          </a:p>
        </p:txBody>
      </p:sp>
    </p:spTree>
    <p:extLst>
      <p:ext uri="{BB962C8B-B14F-4D97-AF65-F5344CB8AC3E}">
        <p14:creationId xmlns:p14="http://schemas.microsoft.com/office/powerpoint/2010/main" val="3399995033"/>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accent6">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8</a:t>
            </a:r>
            <a:endParaRPr kumimoji="0" lang="en-US" sz="1800" b="0" i="0" u="none" strike="noStrike" kern="0" cap="none" spc="0" normalizeH="0" baseline="0" noProof="0" dirty="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8:10</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785159" y="379610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8:20</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a16="http://schemas.microsoft.com/office/drawing/2014/main" xmlns="" val="20000"/>
                    </a:ext>
                  </a:extLst>
                </a:gridCol>
                <a:gridCol w="963986">
                  <a:extLst>
                    <a:ext uri="{9D8B030D-6E8A-4147-A177-3AD203B41FA5}">
                      <a16:colId xmlns:a16="http://schemas.microsoft.com/office/drawing/2014/main" xmlns="" val="20001"/>
                    </a:ext>
                  </a:extLst>
                </a:gridCol>
                <a:gridCol w="1057275">
                  <a:extLst>
                    <a:ext uri="{9D8B030D-6E8A-4147-A177-3AD203B41FA5}">
                      <a16:colId xmlns:a16="http://schemas.microsoft.com/office/drawing/2014/main" xmlns="" val="20002"/>
                    </a:ext>
                  </a:extLst>
                </a:gridCol>
                <a:gridCol w="963376">
                  <a:extLst>
                    <a:ext uri="{9D8B030D-6E8A-4147-A177-3AD203B41FA5}">
                      <a16:colId xmlns:a16="http://schemas.microsoft.com/office/drawing/2014/main" xmlns="" val="20003"/>
                    </a:ext>
                  </a:extLst>
                </a:gridCol>
                <a:gridCol w="1322203">
                  <a:extLst>
                    <a:ext uri="{9D8B030D-6E8A-4147-A177-3AD203B41FA5}">
                      <a16:colId xmlns:a16="http://schemas.microsoft.com/office/drawing/2014/main" xmlns="" val="20004"/>
                    </a:ext>
                  </a:extLst>
                </a:gridCol>
                <a:gridCol w="1228305">
                  <a:extLst>
                    <a:ext uri="{9D8B030D-6E8A-4147-A177-3AD203B41FA5}">
                      <a16:colId xmlns:a16="http://schemas.microsoft.com/office/drawing/2014/main" xmlns="" val="20005"/>
                    </a:ext>
                  </a:extLst>
                </a:gridCol>
                <a:gridCol w="1364451">
                  <a:extLst>
                    <a:ext uri="{9D8B030D-6E8A-4147-A177-3AD203B41FA5}">
                      <a16:colId xmlns:a16="http://schemas.microsoft.com/office/drawing/2014/main" xmlns=""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K=3</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2</a:t>
                      </a:r>
                      <a:r>
                        <a:rPr lang="en-US" sz="2000" dirty="0" smtClean="0">
                          <a:latin typeface="Cambria" charset="0"/>
                          <a:ea typeface="Cambria" charset="0"/>
                          <a:cs typeface="Cambria" charset="0"/>
                        </a:rPr>
                        <a:t>,</a:t>
                      </a:r>
                      <a:r>
                        <a:rPr lang="en-US" sz="2000" strike="sngStrike" dirty="0" smtClean="0">
                          <a:solidFill>
                            <a:srgbClr val="FF0000"/>
                          </a:solidFill>
                          <a:latin typeface="Cambria" charset="0"/>
                          <a:ea typeface="Cambria" charset="0"/>
                          <a:cs typeface="Cambria" charset="0"/>
                        </a:rPr>
                        <a:t>3</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4</a:t>
                      </a:r>
                      <a:r>
                        <a:rPr lang="en-US" sz="2000" dirty="0" smtClean="0">
                          <a:latin typeface="Cambria" charset="0"/>
                          <a:ea typeface="Cambria" charset="0"/>
                          <a:cs typeface="Cambria" charset="0"/>
                        </a:rPr>
                        <a:t>,</a:t>
                      </a:r>
                      <a:r>
                        <a:rPr lang="en-US" sz="2000" strike="sngStrike" dirty="0" smtClean="0">
                          <a:solidFill>
                            <a:srgbClr val="FF0000"/>
                          </a:solidFill>
                          <a:latin typeface="Cambria" charset="0"/>
                          <a:ea typeface="Cambria" charset="0"/>
                          <a:cs typeface="Cambria" charset="0"/>
                        </a:rPr>
                        <a:t>5</a:t>
                      </a:r>
                      <a:r>
                        <a:rPr lang="en-US" sz="2000" dirty="0" smtClean="0">
                          <a:latin typeface="Cambria" charset="0"/>
                          <a:ea typeface="Cambria" charset="0"/>
                          <a:cs typeface="Cambria" charset="0"/>
                        </a:rPr>
                        <a:t>)</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2"/>
                  </a:ext>
                </a:extLst>
              </a:tr>
            </a:tbl>
          </a:graphicData>
        </a:graphic>
      </p:graphicFrame>
      <p:sp>
        <p:nvSpPr>
          <p:cNvPr id="59" name="TextBox 58"/>
          <p:cNvSpPr txBox="1"/>
          <p:nvPr/>
        </p:nvSpPr>
        <p:spPr>
          <a:xfrm>
            <a:off x="6424405" y="547638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8:15</a:t>
            </a:r>
            <a:endParaRPr kumimoji="0" lang="en-US" sz="2000" b="1" i="0" u="none" strike="noStrike" kern="0" cap="none" spc="0" normalizeH="0" baseline="0" noProof="0" dirty="0">
              <a:ln>
                <a:noFill/>
              </a:ln>
              <a:solidFill>
                <a:sysClr val="windowText" lastClr="000000"/>
              </a:solidFill>
              <a:effectLst/>
              <a:uLnTx/>
              <a:uFillTx/>
            </a:endParaRPr>
          </a:p>
        </p:txBody>
      </p:sp>
      <p:sp>
        <p:nvSpPr>
          <p:cNvPr id="54" name="TextBox 53"/>
          <p:cNvSpPr txBox="1"/>
          <p:nvPr/>
        </p:nvSpPr>
        <p:spPr>
          <a:xfrm>
            <a:off x="3168568" y="373227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8:25</a:t>
            </a:r>
            <a:endParaRPr kumimoji="0" lang="en-US" sz="2000" b="1" i="0" u="none" strike="noStrike" kern="0" cap="none" spc="0" normalizeH="0" baseline="0" noProof="0" dirty="0">
              <a:ln>
                <a:noFill/>
              </a:ln>
              <a:solidFill>
                <a:sysClr val="windowText" lastClr="000000"/>
              </a:solidFill>
              <a:effectLst/>
              <a:uLnTx/>
              <a:uFillTx/>
            </a:endParaRPr>
          </a:p>
        </p:txBody>
      </p:sp>
      <p:sp>
        <p:nvSpPr>
          <p:cNvPr id="51" name="TextBox 50"/>
          <p:cNvSpPr txBox="1"/>
          <p:nvPr/>
        </p:nvSpPr>
        <p:spPr>
          <a:xfrm>
            <a:off x="102447" y="1803194"/>
            <a:ext cx="206370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Station: 5</a:t>
            </a:r>
          </a:p>
        </p:txBody>
      </p:sp>
      <p:sp>
        <p:nvSpPr>
          <p:cNvPr id="61" name="TextBox 60"/>
          <p:cNvSpPr txBox="1"/>
          <p:nvPr/>
        </p:nvSpPr>
        <p:spPr>
          <a:xfrm>
            <a:off x="7135251" y="351175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8:40</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102447" y="2210652"/>
            <a:ext cx="244881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Route: </a:t>
            </a:r>
            <a:r>
              <a:rPr kumimoji="0" lang="en-US" sz="2000" b="1" i="0" u="none" strike="sngStrike" kern="0" cap="none" spc="0" normalizeH="0" baseline="0" noProof="0" dirty="0" smtClean="0">
                <a:ln>
                  <a:noFill/>
                </a:ln>
                <a:solidFill>
                  <a:sysClr val="windowText" lastClr="000000"/>
                </a:solidFill>
                <a:effectLst/>
                <a:uLnTx/>
                <a:uFillTx/>
              </a:rPr>
              <a:t>55</a:t>
            </a:r>
            <a:r>
              <a:rPr kumimoji="0" lang="en-US" sz="2000" b="1" i="0" u="none" strike="noStrike" kern="0" cap="none" spc="0" normalizeH="0" baseline="0" noProof="0" dirty="0" smtClean="0">
                <a:ln>
                  <a:noFill/>
                </a:ln>
                <a:solidFill>
                  <a:sysClr val="windowText" lastClr="000000"/>
                </a:solidFill>
                <a:effectLst/>
                <a:uLnTx/>
                <a:uFillTx/>
              </a:rPr>
              <a:t>, 18</a:t>
            </a:r>
          </a:p>
        </p:txBody>
      </p:sp>
      <p:sp>
        <p:nvSpPr>
          <p:cNvPr id="60" name="TextBox 59"/>
          <p:cNvSpPr txBox="1"/>
          <p:nvPr/>
        </p:nvSpPr>
        <p:spPr>
          <a:xfrm>
            <a:off x="6440905" y="438086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rPr>
              <a:t>8:25</a:t>
            </a:r>
            <a:endParaRPr kumimoji="0" lang="en-US" sz="2000" b="1" i="0" u="none" strike="noStrike" kern="0" cap="none" spc="0" normalizeH="0" baseline="0" noProof="0" dirty="0">
              <a:ln>
                <a:noFill/>
              </a:ln>
              <a:solidFill>
                <a:srgbClr val="FF0000"/>
              </a:solidFill>
              <a:effectLst/>
              <a:uLnTx/>
              <a:uFillTx/>
            </a:endParaRPr>
          </a:p>
        </p:txBody>
      </p:sp>
      <p:sp>
        <p:nvSpPr>
          <p:cNvPr id="62" name="TextBox 61"/>
          <p:cNvSpPr txBox="1"/>
          <p:nvPr/>
        </p:nvSpPr>
        <p:spPr>
          <a:xfrm>
            <a:off x="7267077" y="4388891"/>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rPr>
              <a:t>8:30</a:t>
            </a:r>
            <a:endParaRPr kumimoji="0" lang="en-US" sz="2000" b="1" i="0" u="none" strike="noStrike" kern="0" cap="none" spc="0" normalizeH="0" baseline="0" noProof="0" dirty="0">
              <a:ln>
                <a:noFill/>
              </a:ln>
              <a:solidFill>
                <a:srgbClr val="FF0000"/>
              </a:solidFill>
              <a:effectLst/>
              <a:uLnTx/>
              <a:uFillTx/>
            </a:endParaRPr>
          </a:p>
        </p:txBody>
      </p:sp>
      <p:sp>
        <p:nvSpPr>
          <p:cNvPr id="63" name="TextBox 62"/>
          <p:cNvSpPr txBox="1"/>
          <p:nvPr/>
        </p:nvSpPr>
        <p:spPr>
          <a:xfrm>
            <a:off x="3574934" y="2344742"/>
            <a:ext cx="1950854" cy="70788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Update time for </a:t>
            </a:r>
            <a:b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station 5</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18" name="Slide Number Placeholder 17"/>
          <p:cNvSpPr>
            <a:spLocks noGrp="1"/>
          </p:cNvSpPr>
          <p:nvPr>
            <p:ph type="sldNum" sz="quarter" idx="12"/>
          </p:nvPr>
        </p:nvSpPr>
        <p:spPr/>
        <p:txBody>
          <a:bodyPr/>
          <a:lstStyle/>
          <a:p>
            <a:fld id="{0E8E0603-4C39-4EF1-A0FE-816FABFA11C3}" type="slidenum">
              <a:rPr lang="en-US" smtClean="0"/>
              <a:t>91</a:t>
            </a:fld>
            <a:endParaRPr lang="en-US"/>
          </a:p>
        </p:txBody>
      </p:sp>
    </p:spTree>
    <p:extLst>
      <p:ext uri="{BB962C8B-B14F-4D97-AF65-F5344CB8AC3E}">
        <p14:creationId xmlns:p14="http://schemas.microsoft.com/office/powerpoint/2010/main" val="4038390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xit" presetSubtype="10" fill="hold" grpId="0" nodeType="withEffect">
                                  <p:stCondLst>
                                    <p:cond delay="0"/>
                                  </p:stCondLst>
                                  <p:childTnLst>
                                    <p:animEffect transition="out" filter="blinds(horizontal)">
                                      <p:cBhvr>
                                        <p:cTn id="6" dur="500"/>
                                        <p:tgtEl>
                                          <p:spTgt spid="61"/>
                                        </p:tgtEl>
                                      </p:cBhvr>
                                    </p:animEffect>
                                    <p:set>
                                      <p:cBhvr>
                                        <p:cTn id="7" dur="1" fill="hold">
                                          <p:stCondLst>
                                            <p:cond delay="499"/>
                                          </p:stCondLst>
                                        </p:cTn>
                                        <p:tgtEl>
                                          <p:spTgt spid="61"/>
                                        </p:tgtEl>
                                        <p:attrNameLst>
                                          <p:attrName>style.visibility</p:attrName>
                                        </p:attrNameLst>
                                      </p:cBhvr>
                                      <p:to>
                                        <p:strVal val="hidden"/>
                                      </p:to>
                                    </p:set>
                                  </p:childTnLst>
                                </p:cTn>
                              </p:par>
                              <p:par>
                                <p:cTn id="8" presetID="0" presetClass="path" presetSubtype="0" accel="50000" decel="50000" fill="hold" grpId="0" nodeType="withEffect">
                                  <p:stCondLst>
                                    <p:cond delay="0"/>
                                  </p:stCondLst>
                                  <p:childTnLst>
                                    <p:animMotion origin="layout" path="M 0.02066 -0.01759 L -0.0177 -0.15949 " pathEditMode="relative" ptsTypes="AA">
                                      <p:cBhvr>
                                        <p:cTn id="9" dur="2000" fill="hold"/>
                                        <p:tgtEl>
                                          <p:spTgt spid="62"/>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p:bldP spid="62"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accent6">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8</a:t>
            </a:r>
            <a:endParaRPr kumimoji="0" lang="en-US" sz="1800" b="0" i="0" u="none" strike="noStrike" kern="0" cap="none" spc="0" normalizeH="0" baseline="0" noProof="0" dirty="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8:10</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785159" y="379610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8:20</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a16="http://schemas.microsoft.com/office/drawing/2014/main" xmlns="" val="20000"/>
                    </a:ext>
                  </a:extLst>
                </a:gridCol>
                <a:gridCol w="963986">
                  <a:extLst>
                    <a:ext uri="{9D8B030D-6E8A-4147-A177-3AD203B41FA5}">
                      <a16:colId xmlns:a16="http://schemas.microsoft.com/office/drawing/2014/main" xmlns="" val="20001"/>
                    </a:ext>
                  </a:extLst>
                </a:gridCol>
                <a:gridCol w="1057275">
                  <a:extLst>
                    <a:ext uri="{9D8B030D-6E8A-4147-A177-3AD203B41FA5}">
                      <a16:colId xmlns:a16="http://schemas.microsoft.com/office/drawing/2014/main" xmlns="" val="20002"/>
                    </a:ext>
                  </a:extLst>
                </a:gridCol>
                <a:gridCol w="963376">
                  <a:extLst>
                    <a:ext uri="{9D8B030D-6E8A-4147-A177-3AD203B41FA5}">
                      <a16:colId xmlns:a16="http://schemas.microsoft.com/office/drawing/2014/main" xmlns="" val="20003"/>
                    </a:ext>
                  </a:extLst>
                </a:gridCol>
                <a:gridCol w="1322203">
                  <a:extLst>
                    <a:ext uri="{9D8B030D-6E8A-4147-A177-3AD203B41FA5}">
                      <a16:colId xmlns:a16="http://schemas.microsoft.com/office/drawing/2014/main" xmlns="" val="20004"/>
                    </a:ext>
                  </a:extLst>
                </a:gridCol>
                <a:gridCol w="1228305">
                  <a:extLst>
                    <a:ext uri="{9D8B030D-6E8A-4147-A177-3AD203B41FA5}">
                      <a16:colId xmlns:a16="http://schemas.microsoft.com/office/drawing/2014/main" xmlns="" val="20005"/>
                    </a:ext>
                  </a:extLst>
                </a:gridCol>
                <a:gridCol w="1364451">
                  <a:extLst>
                    <a:ext uri="{9D8B030D-6E8A-4147-A177-3AD203B41FA5}">
                      <a16:colId xmlns:a16="http://schemas.microsoft.com/office/drawing/2014/main" xmlns=""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K=3</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4-&gt;5</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2</a:t>
                      </a:r>
                      <a:r>
                        <a:rPr lang="en-US" sz="2000" dirty="0" smtClean="0">
                          <a:latin typeface="Cambria" charset="0"/>
                          <a:ea typeface="Cambria" charset="0"/>
                          <a:cs typeface="Cambria" charset="0"/>
                        </a:rPr>
                        <a:t>,</a:t>
                      </a:r>
                      <a:r>
                        <a:rPr lang="en-US" sz="2000" strike="sngStrike" dirty="0" smtClean="0">
                          <a:solidFill>
                            <a:srgbClr val="FF0000"/>
                          </a:solidFill>
                          <a:latin typeface="Cambria" charset="0"/>
                          <a:ea typeface="Cambria" charset="0"/>
                          <a:cs typeface="Cambria" charset="0"/>
                        </a:rPr>
                        <a:t>3</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4</a:t>
                      </a:r>
                      <a:r>
                        <a:rPr lang="en-US" sz="2000" dirty="0" smtClean="0">
                          <a:latin typeface="Cambria" charset="0"/>
                          <a:ea typeface="Cambria" charset="0"/>
                          <a:cs typeface="Cambria" charset="0"/>
                        </a:rPr>
                        <a:t>,</a:t>
                      </a:r>
                      <a:r>
                        <a:rPr lang="en-US" sz="2000" strike="sngStrike" dirty="0" smtClean="0">
                          <a:solidFill>
                            <a:srgbClr val="FF0000"/>
                          </a:solidFill>
                          <a:latin typeface="Cambria" charset="0"/>
                          <a:ea typeface="Cambria" charset="0"/>
                          <a:cs typeface="Cambria" charset="0"/>
                        </a:rPr>
                        <a:t>5</a:t>
                      </a:r>
                      <a:r>
                        <a:rPr lang="en-US" sz="2000" dirty="0" smtClean="0">
                          <a:latin typeface="Cambria" charset="0"/>
                          <a:ea typeface="Cambria" charset="0"/>
                          <a:cs typeface="Cambria" charset="0"/>
                        </a:rPr>
                        <a:t>)</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2"/>
                  </a:ext>
                </a:extLst>
              </a:tr>
            </a:tbl>
          </a:graphicData>
        </a:graphic>
      </p:graphicFrame>
      <p:sp>
        <p:nvSpPr>
          <p:cNvPr id="59" name="TextBox 58"/>
          <p:cNvSpPr txBox="1"/>
          <p:nvPr/>
        </p:nvSpPr>
        <p:spPr>
          <a:xfrm>
            <a:off x="6424405" y="547638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8:15</a:t>
            </a:r>
            <a:endParaRPr kumimoji="0" lang="en-US" sz="2000" b="1" i="0" u="none" strike="noStrike" kern="0" cap="none" spc="0" normalizeH="0" baseline="0" noProof="0" dirty="0">
              <a:ln>
                <a:noFill/>
              </a:ln>
              <a:solidFill>
                <a:sysClr val="windowText" lastClr="000000"/>
              </a:solidFill>
              <a:effectLst/>
              <a:uLnTx/>
              <a:uFillTx/>
            </a:endParaRPr>
          </a:p>
        </p:txBody>
      </p:sp>
      <p:sp>
        <p:nvSpPr>
          <p:cNvPr id="54" name="TextBox 53"/>
          <p:cNvSpPr txBox="1"/>
          <p:nvPr/>
        </p:nvSpPr>
        <p:spPr>
          <a:xfrm>
            <a:off x="3168568" y="373227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8:25</a:t>
            </a:r>
            <a:endParaRPr kumimoji="0" lang="en-US" sz="2000" b="1" i="0" u="none" strike="noStrike" kern="0" cap="none" spc="0" normalizeH="0" baseline="0" noProof="0" dirty="0">
              <a:ln>
                <a:noFill/>
              </a:ln>
              <a:solidFill>
                <a:sysClr val="windowText" lastClr="000000"/>
              </a:solidFill>
              <a:effectLst/>
              <a:uLnTx/>
              <a:uFillTx/>
            </a:endParaRPr>
          </a:p>
        </p:txBody>
      </p:sp>
      <p:sp>
        <p:nvSpPr>
          <p:cNvPr id="61" name="TextBox 60"/>
          <p:cNvSpPr txBox="1"/>
          <p:nvPr/>
        </p:nvSpPr>
        <p:spPr>
          <a:xfrm>
            <a:off x="7135251" y="351175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8:30</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3456952" y="2344742"/>
            <a:ext cx="2186817" cy="400110"/>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Update trace[6]=5</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18" name="Slide Number Placeholder 17"/>
          <p:cNvSpPr>
            <a:spLocks noGrp="1"/>
          </p:cNvSpPr>
          <p:nvPr>
            <p:ph type="sldNum" sz="quarter" idx="12"/>
          </p:nvPr>
        </p:nvSpPr>
        <p:spPr/>
        <p:txBody>
          <a:bodyPr/>
          <a:lstStyle/>
          <a:p>
            <a:fld id="{0E8E0603-4C39-4EF1-A0FE-816FABFA11C3}" type="slidenum">
              <a:rPr lang="en-US" smtClean="0"/>
              <a:t>92</a:t>
            </a:fld>
            <a:endParaRPr lang="en-US"/>
          </a:p>
        </p:txBody>
      </p:sp>
    </p:spTree>
    <p:extLst>
      <p:ext uri="{BB962C8B-B14F-4D97-AF65-F5344CB8AC3E}">
        <p14:creationId xmlns:p14="http://schemas.microsoft.com/office/powerpoint/2010/main" val="3690293945"/>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accent6">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8</a:t>
            </a:r>
            <a:endParaRPr kumimoji="0" lang="en-US" sz="1800" b="0" i="0" u="none" strike="noStrike" kern="0" cap="none" spc="0" normalizeH="0" baseline="0" noProof="0" dirty="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8:10</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785159" y="379610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8:20</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a16="http://schemas.microsoft.com/office/drawing/2014/main" xmlns="" val="20000"/>
                    </a:ext>
                  </a:extLst>
                </a:gridCol>
                <a:gridCol w="963986">
                  <a:extLst>
                    <a:ext uri="{9D8B030D-6E8A-4147-A177-3AD203B41FA5}">
                      <a16:colId xmlns:a16="http://schemas.microsoft.com/office/drawing/2014/main" xmlns="" val="20001"/>
                    </a:ext>
                  </a:extLst>
                </a:gridCol>
                <a:gridCol w="1057275">
                  <a:extLst>
                    <a:ext uri="{9D8B030D-6E8A-4147-A177-3AD203B41FA5}">
                      <a16:colId xmlns:a16="http://schemas.microsoft.com/office/drawing/2014/main" xmlns="" val="20002"/>
                    </a:ext>
                  </a:extLst>
                </a:gridCol>
                <a:gridCol w="963376">
                  <a:extLst>
                    <a:ext uri="{9D8B030D-6E8A-4147-A177-3AD203B41FA5}">
                      <a16:colId xmlns:a16="http://schemas.microsoft.com/office/drawing/2014/main" xmlns="" val="20003"/>
                    </a:ext>
                  </a:extLst>
                </a:gridCol>
                <a:gridCol w="1322203">
                  <a:extLst>
                    <a:ext uri="{9D8B030D-6E8A-4147-A177-3AD203B41FA5}">
                      <a16:colId xmlns:a16="http://schemas.microsoft.com/office/drawing/2014/main" xmlns="" val="20004"/>
                    </a:ext>
                  </a:extLst>
                </a:gridCol>
                <a:gridCol w="1228305">
                  <a:extLst>
                    <a:ext uri="{9D8B030D-6E8A-4147-A177-3AD203B41FA5}">
                      <a16:colId xmlns:a16="http://schemas.microsoft.com/office/drawing/2014/main" xmlns="" val="20005"/>
                    </a:ext>
                  </a:extLst>
                </a:gridCol>
                <a:gridCol w="1364451">
                  <a:extLst>
                    <a:ext uri="{9D8B030D-6E8A-4147-A177-3AD203B41FA5}">
                      <a16:colId xmlns:a16="http://schemas.microsoft.com/office/drawing/2014/main" xmlns=""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K=3</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2</a:t>
                      </a:r>
                      <a:r>
                        <a:rPr lang="en-US" sz="2000" dirty="0" smtClean="0">
                          <a:latin typeface="Cambria" charset="0"/>
                          <a:ea typeface="Cambria" charset="0"/>
                          <a:cs typeface="Cambria" charset="0"/>
                        </a:rPr>
                        <a:t>,</a:t>
                      </a:r>
                      <a:r>
                        <a:rPr lang="en-US" sz="2000" strike="sngStrike" dirty="0" smtClean="0">
                          <a:solidFill>
                            <a:srgbClr val="FF0000"/>
                          </a:solidFill>
                          <a:latin typeface="Cambria" charset="0"/>
                          <a:ea typeface="Cambria" charset="0"/>
                          <a:cs typeface="Cambria" charset="0"/>
                        </a:rPr>
                        <a:t>3</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4</a:t>
                      </a:r>
                      <a:r>
                        <a:rPr lang="en-US" sz="2000" dirty="0" smtClean="0">
                          <a:latin typeface="Cambria" charset="0"/>
                          <a:ea typeface="Cambria" charset="0"/>
                          <a:cs typeface="Cambria" charset="0"/>
                        </a:rPr>
                        <a:t>,</a:t>
                      </a:r>
                      <a:r>
                        <a:rPr lang="en-US" sz="2000" strike="sngStrike" dirty="0" smtClean="0">
                          <a:solidFill>
                            <a:srgbClr val="FF0000"/>
                          </a:solidFill>
                          <a:latin typeface="Cambria" charset="0"/>
                          <a:ea typeface="Cambria" charset="0"/>
                          <a:cs typeface="Cambria" charset="0"/>
                        </a:rPr>
                        <a:t>5</a:t>
                      </a:r>
                      <a:r>
                        <a:rPr lang="en-US" sz="2000" dirty="0" smtClean="0">
                          <a:latin typeface="Cambria" charset="0"/>
                          <a:ea typeface="Cambria" charset="0"/>
                          <a:cs typeface="Cambria" charset="0"/>
                        </a:rPr>
                        <a:t>)</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2"/>
                  </a:ext>
                </a:extLst>
              </a:tr>
            </a:tbl>
          </a:graphicData>
        </a:graphic>
      </p:graphicFrame>
      <p:sp>
        <p:nvSpPr>
          <p:cNvPr id="59" name="TextBox 58"/>
          <p:cNvSpPr txBox="1"/>
          <p:nvPr/>
        </p:nvSpPr>
        <p:spPr>
          <a:xfrm>
            <a:off x="6424405" y="547638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8:15</a:t>
            </a:r>
            <a:endParaRPr kumimoji="0" lang="en-US" sz="2000" b="1" i="0" u="none" strike="noStrike" kern="0" cap="none" spc="0" normalizeH="0" baseline="0" noProof="0" dirty="0">
              <a:ln>
                <a:noFill/>
              </a:ln>
              <a:solidFill>
                <a:sysClr val="windowText" lastClr="000000"/>
              </a:solidFill>
              <a:effectLst/>
              <a:uLnTx/>
              <a:uFillTx/>
            </a:endParaRPr>
          </a:p>
        </p:txBody>
      </p:sp>
      <p:sp>
        <p:nvSpPr>
          <p:cNvPr id="54" name="TextBox 53"/>
          <p:cNvSpPr txBox="1"/>
          <p:nvPr/>
        </p:nvSpPr>
        <p:spPr>
          <a:xfrm>
            <a:off x="3168568" y="373227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8:25</a:t>
            </a:r>
            <a:endParaRPr kumimoji="0" lang="en-US" sz="2000" b="1" i="0" u="none" strike="noStrike" kern="0" cap="none" spc="0" normalizeH="0" baseline="0" noProof="0" dirty="0">
              <a:ln>
                <a:noFill/>
              </a:ln>
              <a:solidFill>
                <a:sysClr val="windowText" lastClr="000000"/>
              </a:solidFill>
              <a:effectLst/>
              <a:uLnTx/>
              <a:uFillTx/>
            </a:endParaRPr>
          </a:p>
        </p:txBody>
      </p:sp>
      <p:sp>
        <p:nvSpPr>
          <p:cNvPr id="61" name="TextBox 60"/>
          <p:cNvSpPr txBox="1"/>
          <p:nvPr/>
        </p:nvSpPr>
        <p:spPr>
          <a:xfrm>
            <a:off x="7135251" y="351175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8:30</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3187994" y="2550014"/>
            <a:ext cx="2859373" cy="70788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Algorithm finishes when</a:t>
            </a:r>
            <a:b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improve station empty</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18" name="Slide Number Placeholder 17"/>
          <p:cNvSpPr>
            <a:spLocks noGrp="1"/>
          </p:cNvSpPr>
          <p:nvPr>
            <p:ph type="sldNum" sz="quarter" idx="12"/>
          </p:nvPr>
        </p:nvSpPr>
        <p:spPr/>
        <p:txBody>
          <a:bodyPr/>
          <a:lstStyle/>
          <a:p>
            <a:fld id="{0E8E0603-4C39-4EF1-A0FE-816FABFA11C3}" type="slidenum">
              <a:rPr lang="en-US" smtClean="0"/>
              <a:t>93</a:t>
            </a:fld>
            <a:endParaRPr lang="en-US"/>
          </a:p>
        </p:txBody>
      </p:sp>
    </p:spTree>
    <p:extLst>
      <p:ext uri="{BB962C8B-B14F-4D97-AF65-F5344CB8AC3E}">
        <p14:creationId xmlns:p14="http://schemas.microsoft.com/office/powerpoint/2010/main" val="2011008336"/>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Freeform 18"/>
          <p:cNvSpPr/>
          <p:nvPr/>
        </p:nvSpPr>
        <p:spPr>
          <a:xfrm>
            <a:off x="6373906" y="5327930"/>
            <a:ext cx="2205318" cy="522122"/>
          </a:xfrm>
          <a:custGeom>
            <a:avLst/>
            <a:gdLst>
              <a:gd name="connsiteX0" fmla="*/ 0 w 2205318"/>
              <a:gd name="connsiteY0" fmla="*/ 225705 h 522122"/>
              <a:gd name="connsiteX1" fmla="*/ 632012 w 2205318"/>
              <a:gd name="connsiteY1" fmla="*/ 10552 h 522122"/>
              <a:gd name="connsiteX2" fmla="*/ 1358153 w 2205318"/>
              <a:gd name="connsiteY2" fmla="*/ 521541 h 522122"/>
              <a:gd name="connsiteX3" fmla="*/ 2205318 w 2205318"/>
              <a:gd name="connsiteY3" fmla="*/ 91235 h 522122"/>
            </a:gdLst>
            <a:ahLst/>
            <a:cxnLst>
              <a:cxn ang="0">
                <a:pos x="connsiteX0" y="connsiteY0"/>
              </a:cxn>
              <a:cxn ang="0">
                <a:pos x="connsiteX1" y="connsiteY1"/>
              </a:cxn>
              <a:cxn ang="0">
                <a:pos x="connsiteX2" y="connsiteY2"/>
              </a:cxn>
              <a:cxn ang="0">
                <a:pos x="connsiteX3" y="connsiteY3"/>
              </a:cxn>
            </a:cxnLst>
            <a:rect l="l" t="t" r="r" b="b"/>
            <a:pathLst>
              <a:path w="2205318" h="522122">
                <a:moveTo>
                  <a:pt x="0" y="225705"/>
                </a:moveTo>
                <a:cubicBezTo>
                  <a:pt x="202826" y="93475"/>
                  <a:pt x="405653" y="-38754"/>
                  <a:pt x="632012" y="10552"/>
                </a:cubicBezTo>
                <a:cubicBezTo>
                  <a:pt x="858371" y="59858"/>
                  <a:pt x="1095935" y="508094"/>
                  <a:pt x="1358153" y="521541"/>
                </a:cubicBezTo>
                <a:cubicBezTo>
                  <a:pt x="1620371" y="534988"/>
                  <a:pt x="1912844" y="313111"/>
                  <a:pt x="2205318" y="91235"/>
                </a:cubicBezTo>
              </a:path>
            </a:pathLst>
          </a:custGeom>
          <a:noFill/>
          <a:ln w="38100">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7" name="Freeform 26"/>
          <p:cNvSpPr/>
          <p:nvPr/>
        </p:nvSpPr>
        <p:spPr>
          <a:xfrm>
            <a:off x="6008900" y="3738282"/>
            <a:ext cx="648888" cy="1815353"/>
          </a:xfrm>
          <a:custGeom>
            <a:avLst/>
            <a:gdLst>
              <a:gd name="connsiteX0" fmla="*/ 405347 w 648888"/>
              <a:gd name="connsiteY0" fmla="*/ 1815353 h 1815353"/>
              <a:gd name="connsiteX1" fmla="*/ 1935 w 648888"/>
              <a:gd name="connsiteY1" fmla="*/ 1573306 h 1815353"/>
              <a:gd name="connsiteX2" fmla="*/ 243982 w 648888"/>
              <a:gd name="connsiteY2" fmla="*/ 1129553 h 1815353"/>
              <a:gd name="connsiteX3" fmla="*/ 42276 w 648888"/>
              <a:gd name="connsiteY3" fmla="*/ 537883 h 1815353"/>
              <a:gd name="connsiteX4" fmla="*/ 607053 w 648888"/>
              <a:gd name="connsiteY4" fmla="*/ 389965 h 1815353"/>
              <a:gd name="connsiteX5" fmla="*/ 607053 w 648888"/>
              <a:gd name="connsiteY5" fmla="*/ 0 h 1815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8888" h="1815353">
                <a:moveTo>
                  <a:pt x="405347" y="1815353"/>
                </a:moveTo>
                <a:cubicBezTo>
                  <a:pt x="217088" y="1751479"/>
                  <a:pt x="28829" y="1687606"/>
                  <a:pt x="1935" y="1573306"/>
                </a:cubicBezTo>
                <a:cubicBezTo>
                  <a:pt x="-24959" y="1459006"/>
                  <a:pt x="237258" y="1302123"/>
                  <a:pt x="243982" y="1129553"/>
                </a:cubicBezTo>
                <a:cubicBezTo>
                  <a:pt x="250705" y="956982"/>
                  <a:pt x="-18236" y="661148"/>
                  <a:pt x="42276" y="537883"/>
                </a:cubicBezTo>
                <a:cubicBezTo>
                  <a:pt x="102788" y="414618"/>
                  <a:pt x="512924" y="479612"/>
                  <a:pt x="607053" y="389965"/>
                </a:cubicBezTo>
                <a:cubicBezTo>
                  <a:pt x="701182" y="300318"/>
                  <a:pt x="607053" y="0"/>
                  <a:pt x="607053" y="0"/>
                </a:cubicBezTo>
              </a:path>
            </a:pathLst>
          </a:custGeom>
          <a:noFill/>
          <a:ln w="38100">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Freeform 9"/>
          <p:cNvSpPr/>
          <p:nvPr/>
        </p:nvSpPr>
        <p:spPr>
          <a:xfrm>
            <a:off x="6589059" y="3079308"/>
            <a:ext cx="2138082" cy="726210"/>
          </a:xfrm>
          <a:custGeom>
            <a:avLst/>
            <a:gdLst>
              <a:gd name="connsiteX0" fmla="*/ 0 w 2138082"/>
              <a:gd name="connsiteY0" fmla="*/ 645527 h 726210"/>
              <a:gd name="connsiteX1" fmla="*/ 658906 w 2138082"/>
              <a:gd name="connsiteY1" fmla="*/ 68 h 726210"/>
              <a:gd name="connsiteX2" fmla="*/ 1452282 w 2138082"/>
              <a:gd name="connsiteY2" fmla="*/ 605186 h 726210"/>
              <a:gd name="connsiteX3" fmla="*/ 2138082 w 2138082"/>
              <a:gd name="connsiteY3" fmla="*/ 726210 h 726210"/>
            </a:gdLst>
            <a:ahLst/>
            <a:cxnLst>
              <a:cxn ang="0">
                <a:pos x="connsiteX0" y="connsiteY0"/>
              </a:cxn>
              <a:cxn ang="0">
                <a:pos x="connsiteX1" y="connsiteY1"/>
              </a:cxn>
              <a:cxn ang="0">
                <a:pos x="connsiteX2" y="connsiteY2"/>
              </a:cxn>
              <a:cxn ang="0">
                <a:pos x="connsiteX3" y="connsiteY3"/>
              </a:cxn>
            </a:cxnLst>
            <a:rect l="l" t="t" r="r" b="b"/>
            <a:pathLst>
              <a:path w="2138082" h="726210">
                <a:moveTo>
                  <a:pt x="0" y="645527"/>
                </a:moveTo>
                <a:cubicBezTo>
                  <a:pt x="208429" y="326159"/>
                  <a:pt x="416859" y="6791"/>
                  <a:pt x="658906" y="68"/>
                </a:cubicBezTo>
                <a:cubicBezTo>
                  <a:pt x="900953" y="-6656"/>
                  <a:pt x="1205753" y="484162"/>
                  <a:pt x="1452282" y="605186"/>
                </a:cubicBezTo>
                <a:cubicBezTo>
                  <a:pt x="1698811" y="726210"/>
                  <a:pt x="2138082" y="726210"/>
                  <a:pt x="2138082" y="726210"/>
                </a:cubicBezTo>
              </a:path>
            </a:pathLst>
          </a:cu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8" name="Freeform 27"/>
          <p:cNvSpPr/>
          <p:nvPr/>
        </p:nvSpPr>
        <p:spPr>
          <a:xfrm>
            <a:off x="6306645" y="2393576"/>
            <a:ext cx="297756" cy="1317812"/>
          </a:xfrm>
          <a:custGeom>
            <a:avLst/>
            <a:gdLst>
              <a:gd name="connsiteX0" fmla="*/ 282414 w 297756"/>
              <a:gd name="connsiteY0" fmla="*/ 1317812 h 1317812"/>
              <a:gd name="connsiteX1" fmla="*/ 26 w 297756"/>
              <a:gd name="connsiteY1" fmla="*/ 887506 h 1317812"/>
              <a:gd name="connsiteX2" fmla="*/ 295861 w 297756"/>
              <a:gd name="connsiteY2" fmla="*/ 591671 h 1317812"/>
              <a:gd name="connsiteX3" fmla="*/ 134496 w 297756"/>
              <a:gd name="connsiteY3" fmla="*/ 0 h 1317812"/>
            </a:gdLst>
            <a:ahLst/>
            <a:cxnLst>
              <a:cxn ang="0">
                <a:pos x="connsiteX0" y="connsiteY0"/>
              </a:cxn>
              <a:cxn ang="0">
                <a:pos x="connsiteX1" y="connsiteY1"/>
              </a:cxn>
              <a:cxn ang="0">
                <a:pos x="connsiteX2" y="connsiteY2"/>
              </a:cxn>
              <a:cxn ang="0">
                <a:pos x="connsiteX3" y="connsiteY3"/>
              </a:cxn>
            </a:cxnLst>
            <a:rect l="l" t="t" r="r" b="b"/>
            <a:pathLst>
              <a:path w="297756" h="1317812">
                <a:moveTo>
                  <a:pt x="282414" y="1317812"/>
                </a:moveTo>
                <a:cubicBezTo>
                  <a:pt x="140099" y="1163170"/>
                  <a:pt x="-2215" y="1008529"/>
                  <a:pt x="26" y="887506"/>
                </a:cubicBezTo>
                <a:cubicBezTo>
                  <a:pt x="2267" y="766483"/>
                  <a:pt x="273449" y="739589"/>
                  <a:pt x="295861" y="591671"/>
                </a:cubicBezTo>
                <a:cubicBezTo>
                  <a:pt x="318273" y="443753"/>
                  <a:pt x="134496" y="0"/>
                  <a:pt x="134496" y="0"/>
                </a:cubicBezTo>
              </a:path>
            </a:pathLst>
          </a:custGeom>
          <a:noFill/>
          <a:ln w="38100">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0" name="Freeform 49"/>
          <p:cNvSpPr/>
          <p:nvPr/>
        </p:nvSpPr>
        <p:spPr>
          <a:xfrm>
            <a:off x="5257800" y="5593976"/>
            <a:ext cx="1398494" cy="1062105"/>
          </a:xfrm>
          <a:custGeom>
            <a:avLst/>
            <a:gdLst>
              <a:gd name="connsiteX0" fmla="*/ 0 w 1398494"/>
              <a:gd name="connsiteY0" fmla="*/ 1048871 h 1062105"/>
              <a:gd name="connsiteX1" fmla="*/ 53788 w 1398494"/>
              <a:gd name="connsiteY1" fmla="*/ 1021977 h 1062105"/>
              <a:gd name="connsiteX2" fmla="*/ 282388 w 1398494"/>
              <a:gd name="connsiteY2" fmla="*/ 712695 h 1062105"/>
              <a:gd name="connsiteX3" fmla="*/ 1143000 w 1398494"/>
              <a:gd name="connsiteY3" fmla="*/ 1021977 h 1062105"/>
              <a:gd name="connsiteX4" fmla="*/ 1398494 w 1398494"/>
              <a:gd name="connsiteY4" fmla="*/ 389965 h 1062105"/>
              <a:gd name="connsiteX5" fmla="*/ 1143000 w 1398494"/>
              <a:gd name="connsiteY5" fmla="*/ 0 h 1062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8494" h="1062105">
                <a:moveTo>
                  <a:pt x="0" y="1048871"/>
                </a:moveTo>
                <a:cubicBezTo>
                  <a:pt x="3361" y="1063438"/>
                  <a:pt x="6723" y="1078006"/>
                  <a:pt x="53788" y="1021977"/>
                </a:cubicBezTo>
                <a:cubicBezTo>
                  <a:pt x="100853" y="965948"/>
                  <a:pt x="100853" y="712695"/>
                  <a:pt x="282388" y="712695"/>
                </a:cubicBezTo>
                <a:cubicBezTo>
                  <a:pt x="463923" y="712695"/>
                  <a:pt x="956982" y="1075765"/>
                  <a:pt x="1143000" y="1021977"/>
                </a:cubicBezTo>
                <a:cubicBezTo>
                  <a:pt x="1329018" y="968189"/>
                  <a:pt x="1398494" y="560294"/>
                  <a:pt x="1398494" y="389965"/>
                </a:cubicBezTo>
                <a:cubicBezTo>
                  <a:pt x="1398494" y="219636"/>
                  <a:pt x="1143000" y="0"/>
                  <a:pt x="1143000" y="0"/>
                </a:cubicBezTo>
              </a:path>
            </a:pathLst>
          </a:custGeom>
          <a:noFill/>
          <a:ln w="38100">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Freeform 10"/>
          <p:cNvSpPr/>
          <p:nvPr/>
        </p:nvSpPr>
        <p:spPr>
          <a:xfrm>
            <a:off x="146645" y="4916620"/>
            <a:ext cx="6213814" cy="1349709"/>
          </a:xfrm>
          <a:custGeom>
            <a:avLst/>
            <a:gdLst>
              <a:gd name="connsiteX0" fmla="*/ 41614 w 6213814"/>
              <a:gd name="connsiteY0" fmla="*/ 1349709 h 1349709"/>
              <a:gd name="connsiteX1" fmla="*/ 55061 w 6213814"/>
              <a:gd name="connsiteY1" fmla="*/ 731145 h 1349709"/>
              <a:gd name="connsiteX2" fmla="*/ 579496 w 6213814"/>
              <a:gd name="connsiteY2" fmla="*/ 435309 h 1349709"/>
              <a:gd name="connsiteX3" fmla="*/ 1023249 w 6213814"/>
              <a:gd name="connsiteY3" fmla="*/ 5004 h 1349709"/>
              <a:gd name="connsiteX4" fmla="*/ 2139355 w 6213814"/>
              <a:gd name="connsiteY4" fmla="*/ 744592 h 1349709"/>
              <a:gd name="connsiteX5" fmla="*/ 3443720 w 6213814"/>
              <a:gd name="connsiteY5" fmla="*/ 852168 h 1349709"/>
              <a:gd name="connsiteX6" fmla="*/ 4385014 w 6213814"/>
              <a:gd name="connsiteY6" fmla="*/ 233604 h 1349709"/>
              <a:gd name="connsiteX7" fmla="*/ 5487673 w 6213814"/>
              <a:gd name="connsiteY7" fmla="*/ 637015 h 1349709"/>
              <a:gd name="connsiteX8" fmla="*/ 6213814 w 6213814"/>
              <a:gd name="connsiteY8" fmla="*/ 637015 h 1349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13814" h="1349709">
                <a:moveTo>
                  <a:pt x="41614" y="1349709"/>
                </a:moveTo>
                <a:cubicBezTo>
                  <a:pt x="3514" y="1116627"/>
                  <a:pt x="-34586" y="883545"/>
                  <a:pt x="55061" y="731145"/>
                </a:cubicBezTo>
                <a:cubicBezTo>
                  <a:pt x="144708" y="578745"/>
                  <a:pt x="418131" y="556332"/>
                  <a:pt x="579496" y="435309"/>
                </a:cubicBezTo>
                <a:cubicBezTo>
                  <a:pt x="740861" y="314286"/>
                  <a:pt x="763273" y="-46543"/>
                  <a:pt x="1023249" y="5004"/>
                </a:cubicBezTo>
                <a:cubicBezTo>
                  <a:pt x="1283225" y="56551"/>
                  <a:pt x="1735943" y="603398"/>
                  <a:pt x="2139355" y="744592"/>
                </a:cubicBezTo>
                <a:cubicBezTo>
                  <a:pt x="2542767" y="885786"/>
                  <a:pt x="3069444" y="937333"/>
                  <a:pt x="3443720" y="852168"/>
                </a:cubicBezTo>
                <a:cubicBezTo>
                  <a:pt x="3817996" y="767003"/>
                  <a:pt x="4044355" y="269463"/>
                  <a:pt x="4385014" y="233604"/>
                </a:cubicBezTo>
                <a:cubicBezTo>
                  <a:pt x="4725673" y="197745"/>
                  <a:pt x="5182873" y="569780"/>
                  <a:pt x="5487673" y="637015"/>
                </a:cubicBezTo>
                <a:cubicBezTo>
                  <a:pt x="5792473" y="704250"/>
                  <a:pt x="6213814" y="637015"/>
                  <a:pt x="6213814" y="637015"/>
                </a:cubicBezTo>
              </a:path>
            </a:pathLst>
          </a:custGeom>
          <a:noFill/>
          <a:ln w="38100">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 name="Freeform 7"/>
          <p:cNvSpPr/>
          <p:nvPr/>
        </p:nvSpPr>
        <p:spPr>
          <a:xfrm>
            <a:off x="219241" y="3563926"/>
            <a:ext cx="6396712" cy="972277"/>
          </a:xfrm>
          <a:custGeom>
            <a:avLst/>
            <a:gdLst>
              <a:gd name="connsiteX0" fmla="*/ 90041 w 6396712"/>
              <a:gd name="connsiteY0" fmla="*/ 416403 h 972277"/>
              <a:gd name="connsiteX1" fmla="*/ 157277 w 6396712"/>
              <a:gd name="connsiteY1" fmla="*/ 497086 h 972277"/>
              <a:gd name="connsiteX2" fmla="*/ 1542324 w 6396712"/>
              <a:gd name="connsiteY2" fmla="*/ 860156 h 972277"/>
              <a:gd name="connsiteX3" fmla="*/ 2497065 w 6396712"/>
              <a:gd name="connsiteY3" fmla="*/ 53333 h 972277"/>
              <a:gd name="connsiteX4" fmla="*/ 3586277 w 6396712"/>
              <a:gd name="connsiteY4" fmla="*/ 174356 h 972277"/>
              <a:gd name="connsiteX5" fmla="*/ 4083818 w 6396712"/>
              <a:gd name="connsiteY5" fmla="*/ 967733 h 972277"/>
              <a:gd name="connsiteX6" fmla="*/ 5751253 w 6396712"/>
              <a:gd name="connsiteY6" fmla="*/ 483639 h 972277"/>
              <a:gd name="connsiteX7" fmla="*/ 6396712 w 6396712"/>
              <a:gd name="connsiteY7" fmla="*/ 160909 h 972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96712" h="972277">
                <a:moveTo>
                  <a:pt x="90041" y="416403"/>
                </a:moveTo>
                <a:cubicBezTo>
                  <a:pt x="2635" y="419765"/>
                  <a:pt x="-84770" y="423127"/>
                  <a:pt x="157277" y="497086"/>
                </a:cubicBezTo>
                <a:cubicBezTo>
                  <a:pt x="399324" y="571045"/>
                  <a:pt x="1152359" y="934115"/>
                  <a:pt x="1542324" y="860156"/>
                </a:cubicBezTo>
                <a:cubicBezTo>
                  <a:pt x="1932289" y="786197"/>
                  <a:pt x="2156406" y="167633"/>
                  <a:pt x="2497065" y="53333"/>
                </a:cubicBezTo>
                <a:cubicBezTo>
                  <a:pt x="2837724" y="-60967"/>
                  <a:pt x="3321818" y="21956"/>
                  <a:pt x="3586277" y="174356"/>
                </a:cubicBezTo>
                <a:cubicBezTo>
                  <a:pt x="3850736" y="326756"/>
                  <a:pt x="3722989" y="916186"/>
                  <a:pt x="4083818" y="967733"/>
                </a:cubicBezTo>
                <a:cubicBezTo>
                  <a:pt x="4444647" y="1019280"/>
                  <a:pt x="5365771" y="618110"/>
                  <a:pt x="5751253" y="483639"/>
                </a:cubicBezTo>
                <a:cubicBezTo>
                  <a:pt x="6136735" y="349168"/>
                  <a:pt x="6396712" y="160909"/>
                  <a:pt x="6396712" y="160909"/>
                </a:cubicBezTo>
              </a:path>
            </a:pathLst>
          </a:cu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8484455" y="5327956"/>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564765" y="2541495"/>
            <a:ext cx="1751802" cy="4114800"/>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645894" y="5606122"/>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09365" y="5377327"/>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564765" y="5082889"/>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17" name="Oval 16"/>
          <p:cNvSpPr/>
          <p:nvPr/>
        </p:nvSpPr>
        <p:spPr>
          <a:xfrm>
            <a:off x="784663" y="5043900"/>
            <a:ext cx="196956" cy="196956"/>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0" name="Oval 19"/>
          <p:cNvSpPr/>
          <p:nvPr/>
        </p:nvSpPr>
        <p:spPr>
          <a:xfrm>
            <a:off x="3888472" y="5487457"/>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1" name="Oval 20"/>
          <p:cNvSpPr/>
          <p:nvPr/>
        </p:nvSpPr>
        <p:spPr>
          <a:xfrm>
            <a:off x="5116692" y="5268756"/>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2" name="Oval 21"/>
          <p:cNvSpPr/>
          <p:nvPr/>
        </p:nvSpPr>
        <p:spPr>
          <a:xfrm>
            <a:off x="7556608" y="5698917"/>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3" name="Triangle 22"/>
          <p:cNvSpPr/>
          <p:nvPr/>
        </p:nvSpPr>
        <p:spPr>
          <a:xfrm rot="2956754">
            <a:off x="8586744" y="5141050"/>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5" name="Oval 24"/>
          <p:cNvSpPr/>
          <p:nvPr/>
        </p:nvSpPr>
        <p:spPr>
          <a:xfrm>
            <a:off x="2643790" y="6154177"/>
            <a:ext cx="170648" cy="170648"/>
          </a:xfrm>
          <a:prstGeom prst="ellipse">
            <a:avLst/>
          </a:prstGeom>
          <a:solidFill>
            <a:schemeClr val="bg1"/>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6" name="Oval 25"/>
          <p:cNvSpPr/>
          <p:nvPr/>
        </p:nvSpPr>
        <p:spPr>
          <a:xfrm>
            <a:off x="2027428" y="6400800"/>
            <a:ext cx="184042" cy="184042"/>
          </a:xfrm>
          <a:prstGeom prst="ellipse">
            <a:avLst/>
          </a:prstGeom>
          <a:solidFill>
            <a:schemeClr val="bg1"/>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9" name="Oval 28"/>
          <p:cNvSpPr/>
          <p:nvPr/>
        </p:nvSpPr>
        <p:spPr>
          <a:xfrm>
            <a:off x="2440666" y="4832199"/>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0" name="Oval 29"/>
          <p:cNvSpPr/>
          <p:nvPr/>
        </p:nvSpPr>
        <p:spPr>
          <a:xfrm>
            <a:off x="2982982" y="4332277"/>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1" name="Oval 30"/>
          <p:cNvSpPr/>
          <p:nvPr/>
        </p:nvSpPr>
        <p:spPr>
          <a:xfrm>
            <a:off x="5781249" y="6322173"/>
            <a:ext cx="170648" cy="170648"/>
          </a:xfrm>
          <a:prstGeom prst="ellipse">
            <a:avLst/>
          </a:prstGeom>
          <a:solidFill>
            <a:schemeClr val="bg1"/>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2" name="Oval 31"/>
          <p:cNvSpPr/>
          <p:nvPr/>
        </p:nvSpPr>
        <p:spPr>
          <a:xfrm>
            <a:off x="6531826" y="6093624"/>
            <a:ext cx="170648" cy="170648"/>
          </a:xfrm>
          <a:prstGeom prst="ellipse">
            <a:avLst/>
          </a:prstGeom>
          <a:solidFill>
            <a:schemeClr val="bg1"/>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3" name="Oval 32"/>
          <p:cNvSpPr/>
          <p:nvPr/>
        </p:nvSpPr>
        <p:spPr>
          <a:xfrm>
            <a:off x="6025323" y="5005766"/>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4" name="Oval 33"/>
          <p:cNvSpPr/>
          <p:nvPr/>
        </p:nvSpPr>
        <p:spPr>
          <a:xfrm>
            <a:off x="6070935" y="4403660"/>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3096887" y="3428619"/>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428562" y="3559833"/>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7" name="Oval 36"/>
          <p:cNvSpPr/>
          <p:nvPr/>
        </p:nvSpPr>
        <p:spPr>
          <a:xfrm>
            <a:off x="1472744" y="4274152"/>
            <a:ext cx="184042" cy="184042"/>
          </a:xfrm>
          <a:prstGeom prst="ellipse">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8" name="Oval 37"/>
          <p:cNvSpPr/>
          <p:nvPr/>
        </p:nvSpPr>
        <p:spPr>
          <a:xfrm>
            <a:off x="2229087" y="3838453"/>
            <a:ext cx="184042" cy="184042"/>
          </a:xfrm>
          <a:prstGeom prst="ellipse">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9" name="Oval 38"/>
          <p:cNvSpPr/>
          <p:nvPr/>
        </p:nvSpPr>
        <p:spPr>
          <a:xfrm>
            <a:off x="3998191" y="4244499"/>
            <a:ext cx="184042" cy="184042"/>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0" name="Oval 39"/>
          <p:cNvSpPr/>
          <p:nvPr/>
        </p:nvSpPr>
        <p:spPr>
          <a:xfrm>
            <a:off x="5510304" y="4116623"/>
            <a:ext cx="184042" cy="184042"/>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619490" y="3298858"/>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977419" y="2416150"/>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336541" y="2295571"/>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833048" y="2216204"/>
            <a:ext cx="329398" cy="283964"/>
          </a:xfrm>
          <a:prstGeom prst="triangle">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202833" y="2107579"/>
            <a:ext cx="329398" cy="283964"/>
          </a:xfrm>
          <a:prstGeom prst="triangl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630339" y="3728377"/>
            <a:ext cx="184042" cy="184042"/>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670898" y="3779615"/>
            <a:ext cx="329398" cy="283964"/>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8420672" y="4817682"/>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470848" y="3295176"/>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706568" y="1837647"/>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36177" y="1752092"/>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42" name="Oval 41"/>
          <p:cNvSpPr/>
          <p:nvPr/>
        </p:nvSpPr>
        <p:spPr>
          <a:xfrm>
            <a:off x="3096887" y="2911337"/>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9" name="Oval 48"/>
          <p:cNvSpPr/>
          <p:nvPr/>
        </p:nvSpPr>
        <p:spPr>
          <a:xfrm>
            <a:off x="6454432" y="2895237"/>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 name="Rectangle 2"/>
          <p:cNvSpPr/>
          <p:nvPr/>
        </p:nvSpPr>
        <p:spPr>
          <a:xfrm>
            <a:off x="2644359" y="55438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08986" y="532927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3077451" y="3378122"/>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454432" y="3513424"/>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a:t>
            </a:r>
            <a:endParaRPr kumimoji="0" lang="en-US" sz="2400" b="0" i="0" u="none" strike="noStrike" kern="0" cap="none" spc="0" normalizeH="0" baseline="0" noProof="0" dirty="0">
              <a:ln>
                <a:noFill/>
              </a:ln>
              <a:solidFill>
                <a:sysClr val="windowText" lastClr="000000"/>
              </a:solidFill>
              <a:effectLst/>
              <a:uLnTx/>
              <a:uFillTx/>
            </a:endParaRPr>
          </a:p>
        </p:txBody>
      </p:sp>
      <p:sp>
        <p:nvSpPr>
          <p:cNvPr id="54" name="Oval 53"/>
          <p:cNvSpPr/>
          <p:nvPr/>
        </p:nvSpPr>
        <p:spPr>
          <a:xfrm>
            <a:off x="323234" y="5424397"/>
            <a:ext cx="196956" cy="196956"/>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61" name="TextBox 60"/>
          <p:cNvSpPr txBox="1"/>
          <p:nvPr/>
        </p:nvSpPr>
        <p:spPr>
          <a:xfrm>
            <a:off x="6531826" y="256751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8:27</a:t>
            </a:r>
          </a:p>
        </p:txBody>
      </p:sp>
      <p:sp>
        <p:nvSpPr>
          <p:cNvPr id="58" name="TextBox 57"/>
          <p:cNvSpPr txBox="1"/>
          <p:nvPr/>
        </p:nvSpPr>
        <p:spPr>
          <a:xfrm>
            <a:off x="7568985" y="2916013"/>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rPr>
              <a:t>8:28</a:t>
            </a:r>
          </a:p>
        </p:txBody>
      </p:sp>
      <p:graphicFrame>
        <p:nvGraphicFramePr>
          <p:cNvPr id="59" name="Table 5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a16="http://schemas.microsoft.com/office/drawing/2014/main" xmlns="" val="20000"/>
                    </a:ext>
                  </a:extLst>
                </a:gridCol>
                <a:gridCol w="963986">
                  <a:extLst>
                    <a:ext uri="{9D8B030D-6E8A-4147-A177-3AD203B41FA5}">
                      <a16:colId xmlns:a16="http://schemas.microsoft.com/office/drawing/2014/main" xmlns="" val="20001"/>
                    </a:ext>
                  </a:extLst>
                </a:gridCol>
                <a:gridCol w="1057275">
                  <a:extLst>
                    <a:ext uri="{9D8B030D-6E8A-4147-A177-3AD203B41FA5}">
                      <a16:colId xmlns:a16="http://schemas.microsoft.com/office/drawing/2014/main" xmlns="" val="20002"/>
                    </a:ext>
                  </a:extLst>
                </a:gridCol>
                <a:gridCol w="963376">
                  <a:extLst>
                    <a:ext uri="{9D8B030D-6E8A-4147-A177-3AD203B41FA5}">
                      <a16:colId xmlns:a16="http://schemas.microsoft.com/office/drawing/2014/main" xmlns="" val="20003"/>
                    </a:ext>
                  </a:extLst>
                </a:gridCol>
                <a:gridCol w="1322203">
                  <a:extLst>
                    <a:ext uri="{9D8B030D-6E8A-4147-A177-3AD203B41FA5}">
                      <a16:colId xmlns:a16="http://schemas.microsoft.com/office/drawing/2014/main" xmlns="" val="20004"/>
                    </a:ext>
                  </a:extLst>
                </a:gridCol>
                <a:gridCol w="1228305">
                  <a:extLst>
                    <a:ext uri="{9D8B030D-6E8A-4147-A177-3AD203B41FA5}">
                      <a16:colId xmlns:a16="http://schemas.microsoft.com/office/drawing/2014/main" xmlns="" val="20005"/>
                    </a:ext>
                  </a:extLst>
                </a:gridCol>
                <a:gridCol w="1364451">
                  <a:extLst>
                    <a:ext uri="{9D8B030D-6E8A-4147-A177-3AD203B41FA5}">
                      <a16:colId xmlns:a16="http://schemas.microsoft.com/office/drawing/2014/main" xmlns=""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K=3</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b="1" dirty="0" smtClean="0">
                          <a:latin typeface="Cambria" charset="0"/>
                          <a:ea typeface="Cambria" charset="0"/>
                          <a:cs typeface="Cambria" charset="0"/>
                        </a:rPr>
                        <a:t>5</a:t>
                      </a:r>
                      <a:endParaRPr lang="en-US" sz="2000" b="1" dirty="0">
                        <a:latin typeface="Cambria" charset="0"/>
                        <a:ea typeface="Cambria" charset="0"/>
                        <a:cs typeface="Cambria" charset="0"/>
                      </a:endParaRPr>
                    </a:p>
                  </a:txBody>
                  <a:tcPr/>
                </a:tc>
                <a:extLst>
                  <a:ext uri="{0D108BD9-81ED-4DB2-BD59-A6C34878D82A}">
                    <a16:rowId xmlns:a16="http://schemas.microsoft.com/office/drawing/2014/main" xmlns=""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2</a:t>
                      </a:r>
                      <a:r>
                        <a:rPr lang="en-US" sz="2000" dirty="0" smtClean="0">
                          <a:latin typeface="Cambria" charset="0"/>
                          <a:ea typeface="Cambria" charset="0"/>
                          <a:cs typeface="Cambria" charset="0"/>
                        </a:rPr>
                        <a:t>,</a:t>
                      </a:r>
                      <a:r>
                        <a:rPr lang="en-US" sz="2000" strike="sngStrike" dirty="0" smtClean="0">
                          <a:solidFill>
                            <a:srgbClr val="FF0000"/>
                          </a:solidFill>
                          <a:latin typeface="Cambria" charset="0"/>
                          <a:ea typeface="Cambria" charset="0"/>
                          <a:cs typeface="Cambria" charset="0"/>
                        </a:rPr>
                        <a:t>3</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4</a:t>
                      </a:r>
                      <a:r>
                        <a:rPr lang="en-US" sz="2000" dirty="0" smtClean="0">
                          <a:latin typeface="Cambria" charset="0"/>
                          <a:ea typeface="Cambria" charset="0"/>
                          <a:cs typeface="Cambria" charset="0"/>
                        </a:rPr>
                        <a:t>,</a:t>
                      </a:r>
                      <a:r>
                        <a:rPr lang="en-US" sz="2000" strike="sngStrike" dirty="0" smtClean="0">
                          <a:solidFill>
                            <a:srgbClr val="FF0000"/>
                          </a:solidFill>
                          <a:latin typeface="Cambria" charset="0"/>
                          <a:ea typeface="Cambria" charset="0"/>
                          <a:cs typeface="Cambria" charset="0"/>
                        </a:rPr>
                        <a:t>5</a:t>
                      </a:r>
                      <a:r>
                        <a:rPr lang="en-US" sz="2000" dirty="0" smtClean="0">
                          <a:latin typeface="Cambria" charset="0"/>
                          <a:ea typeface="Cambria" charset="0"/>
                          <a:cs typeface="Cambria" charset="0"/>
                        </a:rPr>
                        <a:t>)</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2"/>
                  </a:ext>
                </a:extLst>
              </a:tr>
            </a:tbl>
          </a:graphicData>
        </a:graphic>
      </p:graphicFrame>
      <p:sp>
        <p:nvSpPr>
          <p:cNvPr id="2" name="TextBox 1"/>
          <p:cNvSpPr txBox="1"/>
          <p:nvPr/>
        </p:nvSpPr>
        <p:spPr>
          <a:xfrm>
            <a:off x="3652075" y="2311889"/>
            <a:ext cx="2345963" cy="70788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Building bus route</a:t>
            </a:r>
            <a:b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by using trace array</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9" name="Slide Number Placeholder 8"/>
          <p:cNvSpPr>
            <a:spLocks noGrp="1"/>
          </p:cNvSpPr>
          <p:nvPr>
            <p:ph type="sldNum" sz="quarter" idx="12"/>
          </p:nvPr>
        </p:nvSpPr>
        <p:spPr/>
        <p:txBody>
          <a:bodyPr/>
          <a:lstStyle/>
          <a:p>
            <a:fld id="{0E8E0603-4C39-4EF1-A0FE-816FABFA11C3}" type="slidenum">
              <a:rPr lang="en-US" smtClean="0"/>
              <a:t>94</a:t>
            </a:fld>
            <a:endParaRPr lang="en-US"/>
          </a:p>
        </p:txBody>
      </p:sp>
    </p:spTree>
    <p:extLst>
      <p:ext uri="{BB962C8B-B14F-4D97-AF65-F5344CB8AC3E}">
        <p14:creationId xmlns:p14="http://schemas.microsoft.com/office/powerpoint/2010/main" val="1531331330"/>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Freeform 18"/>
          <p:cNvSpPr/>
          <p:nvPr/>
        </p:nvSpPr>
        <p:spPr>
          <a:xfrm>
            <a:off x="6373906" y="5327930"/>
            <a:ext cx="2205318" cy="522122"/>
          </a:xfrm>
          <a:custGeom>
            <a:avLst/>
            <a:gdLst>
              <a:gd name="connsiteX0" fmla="*/ 0 w 2205318"/>
              <a:gd name="connsiteY0" fmla="*/ 225705 h 522122"/>
              <a:gd name="connsiteX1" fmla="*/ 632012 w 2205318"/>
              <a:gd name="connsiteY1" fmla="*/ 10552 h 522122"/>
              <a:gd name="connsiteX2" fmla="*/ 1358153 w 2205318"/>
              <a:gd name="connsiteY2" fmla="*/ 521541 h 522122"/>
              <a:gd name="connsiteX3" fmla="*/ 2205318 w 2205318"/>
              <a:gd name="connsiteY3" fmla="*/ 91235 h 522122"/>
            </a:gdLst>
            <a:ahLst/>
            <a:cxnLst>
              <a:cxn ang="0">
                <a:pos x="connsiteX0" y="connsiteY0"/>
              </a:cxn>
              <a:cxn ang="0">
                <a:pos x="connsiteX1" y="connsiteY1"/>
              </a:cxn>
              <a:cxn ang="0">
                <a:pos x="connsiteX2" y="connsiteY2"/>
              </a:cxn>
              <a:cxn ang="0">
                <a:pos x="connsiteX3" y="connsiteY3"/>
              </a:cxn>
            </a:cxnLst>
            <a:rect l="l" t="t" r="r" b="b"/>
            <a:pathLst>
              <a:path w="2205318" h="522122">
                <a:moveTo>
                  <a:pt x="0" y="225705"/>
                </a:moveTo>
                <a:cubicBezTo>
                  <a:pt x="202826" y="93475"/>
                  <a:pt x="405653" y="-38754"/>
                  <a:pt x="632012" y="10552"/>
                </a:cubicBezTo>
                <a:cubicBezTo>
                  <a:pt x="858371" y="59858"/>
                  <a:pt x="1095935" y="508094"/>
                  <a:pt x="1358153" y="521541"/>
                </a:cubicBezTo>
                <a:cubicBezTo>
                  <a:pt x="1620371" y="534988"/>
                  <a:pt x="1912844" y="313111"/>
                  <a:pt x="2205318" y="91235"/>
                </a:cubicBezTo>
              </a:path>
            </a:pathLst>
          </a:custGeom>
          <a:noFill/>
          <a:ln w="38100">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7" name="Freeform 26"/>
          <p:cNvSpPr/>
          <p:nvPr/>
        </p:nvSpPr>
        <p:spPr>
          <a:xfrm>
            <a:off x="6008900" y="3738282"/>
            <a:ext cx="648888" cy="1815353"/>
          </a:xfrm>
          <a:custGeom>
            <a:avLst/>
            <a:gdLst>
              <a:gd name="connsiteX0" fmla="*/ 405347 w 648888"/>
              <a:gd name="connsiteY0" fmla="*/ 1815353 h 1815353"/>
              <a:gd name="connsiteX1" fmla="*/ 1935 w 648888"/>
              <a:gd name="connsiteY1" fmla="*/ 1573306 h 1815353"/>
              <a:gd name="connsiteX2" fmla="*/ 243982 w 648888"/>
              <a:gd name="connsiteY2" fmla="*/ 1129553 h 1815353"/>
              <a:gd name="connsiteX3" fmla="*/ 42276 w 648888"/>
              <a:gd name="connsiteY3" fmla="*/ 537883 h 1815353"/>
              <a:gd name="connsiteX4" fmla="*/ 607053 w 648888"/>
              <a:gd name="connsiteY4" fmla="*/ 389965 h 1815353"/>
              <a:gd name="connsiteX5" fmla="*/ 607053 w 648888"/>
              <a:gd name="connsiteY5" fmla="*/ 0 h 1815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8888" h="1815353">
                <a:moveTo>
                  <a:pt x="405347" y="1815353"/>
                </a:moveTo>
                <a:cubicBezTo>
                  <a:pt x="217088" y="1751479"/>
                  <a:pt x="28829" y="1687606"/>
                  <a:pt x="1935" y="1573306"/>
                </a:cubicBezTo>
                <a:cubicBezTo>
                  <a:pt x="-24959" y="1459006"/>
                  <a:pt x="237258" y="1302123"/>
                  <a:pt x="243982" y="1129553"/>
                </a:cubicBezTo>
                <a:cubicBezTo>
                  <a:pt x="250705" y="956982"/>
                  <a:pt x="-18236" y="661148"/>
                  <a:pt x="42276" y="537883"/>
                </a:cubicBezTo>
                <a:cubicBezTo>
                  <a:pt x="102788" y="414618"/>
                  <a:pt x="512924" y="479612"/>
                  <a:pt x="607053" y="389965"/>
                </a:cubicBezTo>
                <a:cubicBezTo>
                  <a:pt x="701182" y="300318"/>
                  <a:pt x="607053" y="0"/>
                  <a:pt x="607053" y="0"/>
                </a:cubicBezTo>
              </a:path>
            </a:pathLst>
          </a:custGeom>
          <a:noFill/>
          <a:ln w="38100">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Freeform 9"/>
          <p:cNvSpPr/>
          <p:nvPr/>
        </p:nvSpPr>
        <p:spPr>
          <a:xfrm>
            <a:off x="6589059" y="3079308"/>
            <a:ext cx="2138082" cy="726210"/>
          </a:xfrm>
          <a:custGeom>
            <a:avLst/>
            <a:gdLst>
              <a:gd name="connsiteX0" fmla="*/ 0 w 2138082"/>
              <a:gd name="connsiteY0" fmla="*/ 645527 h 726210"/>
              <a:gd name="connsiteX1" fmla="*/ 658906 w 2138082"/>
              <a:gd name="connsiteY1" fmla="*/ 68 h 726210"/>
              <a:gd name="connsiteX2" fmla="*/ 1452282 w 2138082"/>
              <a:gd name="connsiteY2" fmla="*/ 605186 h 726210"/>
              <a:gd name="connsiteX3" fmla="*/ 2138082 w 2138082"/>
              <a:gd name="connsiteY3" fmla="*/ 726210 h 726210"/>
            </a:gdLst>
            <a:ahLst/>
            <a:cxnLst>
              <a:cxn ang="0">
                <a:pos x="connsiteX0" y="connsiteY0"/>
              </a:cxn>
              <a:cxn ang="0">
                <a:pos x="connsiteX1" y="connsiteY1"/>
              </a:cxn>
              <a:cxn ang="0">
                <a:pos x="connsiteX2" y="connsiteY2"/>
              </a:cxn>
              <a:cxn ang="0">
                <a:pos x="connsiteX3" y="connsiteY3"/>
              </a:cxn>
            </a:cxnLst>
            <a:rect l="l" t="t" r="r" b="b"/>
            <a:pathLst>
              <a:path w="2138082" h="726210">
                <a:moveTo>
                  <a:pt x="0" y="645527"/>
                </a:moveTo>
                <a:cubicBezTo>
                  <a:pt x="208429" y="326159"/>
                  <a:pt x="416859" y="6791"/>
                  <a:pt x="658906" y="68"/>
                </a:cubicBezTo>
                <a:cubicBezTo>
                  <a:pt x="900953" y="-6656"/>
                  <a:pt x="1205753" y="484162"/>
                  <a:pt x="1452282" y="605186"/>
                </a:cubicBezTo>
                <a:cubicBezTo>
                  <a:pt x="1698811" y="726210"/>
                  <a:pt x="2138082" y="726210"/>
                  <a:pt x="2138082" y="726210"/>
                </a:cubicBez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8" name="Freeform 27"/>
          <p:cNvSpPr/>
          <p:nvPr/>
        </p:nvSpPr>
        <p:spPr>
          <a:xfrm>
            <a:off x="6306645" y="2393576"/>
            <a:ext cx="297756" cy="1317812"/>
          </a:xfrm>
          <a:custGeom>
            <a:avLst/>
            <a:gdLst>
              <a:gd name="connsiteX0" fmla="*/ 282414 w 297756"/>
              <a:gd name="connsiteY0" fmla="*/ 1317812 h 1317812"/>
              <a:gd name="connsiteX1" fmla="*/ 26 w 297756"/>
              <a:gd name="connsiteY1" fmla="*/ 887506 h 1317812"/>
              <a:gd name="connsiteX2" fmla="*/ 295861 w 297756"/>
              <a:gd name="connsiteY2" fmla="*/ 591671 h 1317812"/>
              <a:gd name="connsiteX3" fmla="*/ 134496 w 297756"/>
              <a:gd name="connsiteY3" fmla="*/ 0 h 1317812"/>
            </a:gdLst>
            <a:ahLst/>
            <a:cxnLst>
              <a:cxn ang="0">
                <a:pos x="connsiteX0" y="connsiteY0"/>
              </a:cxn>
              <a:cxn ang="0">
                <a:pos x="connsiteX1" y="connsiteY1"/>
              </a:cxn>
              <a:cxn ang="0">
                <a:pos x="connsiteX2" y="connsiteY2"/>
              </a:cxn>
              <a:cxn ang="0">
                <a:pos x="connsiteX3" y="connsiteY3"/>
              </a:cxn>
            </a:cxnLst>
            <a:rect l="l" t="t" r="r" b="b"/>
            <a:pathLst>
              <a:path w="297756" h="1317812">
                <a:moveTo>
                  <a:pt x="282414" y="1317812"/>
                </a:moveTo>
                <a:cubicBezTo>
                  <a:pt x="140099" y="1163170"/>
                  <a:pt x="-2215" y="1008529"/>
                  <a:pt x="26" y="887506"/>
                </a:cubicBezTo>
                <a:cubicBezTo>
                  <a:pt x="2267" y="766483"/>
                  <a:pt x="273449" y="739589"/>
                  <a:pt x="295861" y="591671"/>
                </a:cubicBezTo>
                <a:cubicBezTo>
                  <a:pt x="318273" y="443753"/>
                  <a:pt x="134496" y="0"/>
                  <a:pt x="134496" y="0"/>
                </a:cubicBezTo>
              </a:path>
            </a:pathLst>
          </a:custGeom>
          <a:noFill/>
          <a:ln w="38100">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0" name="Freeform 49"/>
          <p:cNvSpPr/>
          <p:nvPr/>
        </p:nvSpPr>
        <p:spPr>
          <a:xfrm>
            <a:off x="5257800" y="5593976"/>
            <a:ext cx="1398494" cy="1062105"/>
          </a:xfrm>
          <a:custGeom>
            <a:avLst/>
            <a:gdLst>
              <a:gd name="connsiteX0" fmla="*/ 0 w 1398494"/>
              <a:gd name="connsiteY0" fmla="*/ 1048871 h 1062105"/>
              <a:gd name="connsiteX1" fmla="*/ 53788 w 1398494"/>
              <a:gd name="connsiteY1" fmla="*/ 1021977 h 1062105"/>
              <a:gd name="connsiteX2" fmla="*/ 282388 w 1398494"/>
              <a:gd name="connsiteY2" fmla="*/ 712695 h 1062105"/>
              <a:gd name="connsiteX3" fmla="*/ 1143000 w 1398494"/>
              <a:gd name="connsiteY3" fmla="*/ 1021977 h 1062105"/>
              <a:gd name="connsiteX4" fmla="*/ 1398494 w 1398494"/>
              <a:gd name="connsiteY4" fmla="*/ 389965 h 1062105"/>
              <a:gd name="connsiteX5" fmla="*/ 1143000 w 1398494"/>
              <a:gd name="connsiteY5" fmla="*/ 0 h 1062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8494" h="1062105">
                <a:moveTo>
                  <a:pt x="0" y="1048871"/>
                </a:moveTo>
                <a:cubicBezTo>
                  <a:pt x="3361" y="1063438"/>
                  <a:pt x="6723" y="1078006"/>
                  <a:pt x="53788" y="1021977"/>
                </a:cubicBezTo>
                <a:cubicBezTo>
                  <a:pt x="100853" y="965948"/>
                  <a:pt x="100853" y="712695"/>
                  <a:pt x="282388" y="712695"/>
                </a:cubicBezTo>
                <a:cubicBezTo>
                  <a:pt x="463923" y="712695"/>
                  <a:pt x="956982" y="1075765"/>
                  <a:pt x="1143000" y="1021977"/>
                </a:cubicBezTo>
                <a:cubicBezTo>
                  <a:pt x="1329018" y="968189"/>
                  <a:pt x="1398494" y="560294"/>
                  <a:pt x="1398494" y="389965"/>
                </a:cubicBezTo>
                <a:cubicBezTo>
                  <a:pt x="1398494" y="219636"/>
                  <a:pt x="1143000" y="0"/>
                  <a:pt x="1143000" y="0"/>
                </a:cubicBezTo>
              </a:path>
            </a:pathLst>
          </a:custGeom>
          <a:noFill/>
          <a:ln w="38100">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Freeform 10"/>
          <p:cNvSpPr/>
          <p:nvPr/>
        </p:nvSpPr>
        <p:spPr>
          <a:xfrm>
            <a:off x="146645" y="4916620"/>
            <a:ext cx="6213814" cy="1349709"/>
          </a:xfrm>
          <a:custGeom>
            <a:avLst/>
            <a:gdLst>
              <a:gd name="connsiteX0" fmla="*/ 41614 w 6213814"/>
              <a:gd name="connsiteY0" fmla="*/ 1349709 h 1349709"/>
              <a:gd name="connsiteX1" fmla="*/ 55061 w 6213814"/>
              <a:gd name="connsiteY1" fmla="*/ 731145 h 1349709"/>
              <a:gd name="connsiteX2" fmla="*/ 579496 w 6213814"/>
              <a:gd name="connsiteY2" fmla="*/ 435309 h 1349709"/>
              <a:gd name="connsiteX3" fmla="*/ 1023249 w 6213814"/>
              <a:gd name="connsiteY3" fmla="*/ 5004 h 1349709"/>
              <a:gd name="connsiteX4" fmla="*/ 2139355 w 6213814"/>
              <a:gd name="connsiteY4" fmla="*/ 744592 h 1349709"/>
              <a:gd name="connsiteX5" fmla="*/ 3443720 w 6213814"/>
              <a:gd name="connsiteY5" fmla="*/ 852168 h 1349709"/>
              <a:gd name="connsiteX6" fmla="*/ 4385014 w 6213814"/>
              <a:gd name="connsiteY6" fmla="*/ 233604 h 1349709"/>
              <a:gd name="connsiteX7" fmla="*/ 5487673 w 6213814"/>
              <a:gd name="connsiteY7" fmla="*/ 637015 h 1349709"/>
              <a:gd name="connsiteX8" fmla="*/ 6213814 w 6213814"/>
              <a:gd name="connsiteY8" fmla="*/ 637015 h 1349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13814" h="1349709">
                <a:moveTo>
                  <a:pt x="41614" y="1349709"/>
                </a:moveTo>
                <a:cubicBezTo>
                  <a:pt x="3514" y="1116627"/>
                  <a:pt x="-34586" y="883545"/>
                  <a:pt x="55061" y="731145"/>
                </a:cubicBezTo>
                <a:cubicBezTo>
                  <a:pt x="144708" y="578745"/>
                  <a:pt x="418131" y="556332"/>
                  <a:pt x="579496" y="435309"/>
                </a:cubicBezTo>
                <a:cubicBezTo>
                  <a:pt x="740861" y="314286"/>
                  <a:pt x="763273" y="-46543"/>
                  <a:pt x="1023249" y="5004"/>
                </a:cubicBezTo>
                <a:cubicBezTo>
                  <a:pt x="1283225" y="56551"/>
                  <a:pt x="1735943" y="603398"/>
                  <a:pt x="2139355" y="744592"/>
                </a:cubicBezTo>
                <a:cubicBezTo>
                  <a:pt x="2542767" y="885786"/>
                  <a:pt x="3069444" y="937333"/>
                  <a:pt x="3443720" y="852168"/>
                </a:cubicBezTo>
                <a:cubicBezTo>
                  <a:pt x="3817996" y="767003"/>
                  <a:pt x="4044355" y="269463"/>
                  <a:pt x="4385014" y="233604"/>
                </a:cubicBezTo>
                <a:cubicBezTo>
                  <a:pt x="4725673" y="197745"/>
                  <a:pt x="5182873" y="569780"/>
                  <a:pt x="5487673" y="637015"/>
                </a:cubicBezTo>
                <a:cubicBezTo>
                  <a:pt x="5792473" y="704250"/>
                  <a:pt x="6213814" y="637015"/>
                  <a:pt x="6213814" y="637015"/>
                </a:cubicBezTo>
              </a:path>
            </a:pathLst>
          </a:custGeom>
          <a:noFill/>
          <a:ln w="38100">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 name="Freeform 7"/>
          <p:cNvSpPr/>
          <p:nvPr/>
        </p:nvSpPr>
        <p:spPr>
          <a:xfrm>
            <a:off x="219241" y="3563926"/>
            <a:ext cx="6396712" cy="972277"/>
          </a:xfrm>
          <a:custGeom>
            <a:avLst/>
            <a:gdLst>
              <a:gd name="connsiteX0" fmla="*/ 90041 w 6396712"/>
              <a:gd name="connsiteY0" fmla="*/ 416403 h 972277"/>
              <a:gd name="connsiteX1" fmla="*/ 157277 w 6396712"/>
              <a:gd name="connsiteY1" fmla="*/ 497086 h 972277"/>
              <a:gd name="connsiteX2" fmla="*/ 1542324 w 6396712"/>
              <a:gd name="connsiteY2" fmla="*/ 860156 h 972277"/>
              <a:gd name="connsiteX3" fmla="*/ 2497065 w 6396712"/>
              <a:gd name="connsiteY3" fmla="*/ 53333 h 972277"/>
              <a:gd name="connsiteX4" fmla="*/ 3586277 w 6396712"/>
              <a:gd name="connsiteY4" fmla="*/ 174356 h 972277"/>
              <a:gd name="connsiteX5" fmla="*/ 4083818 w 6396712"/>
              <a:gd name="connsiteY5" fmla="*/ 967733 h 972277"/>
              <a:gd name="connsiteX6" fmla="*/ 5751253 w 6396712"/>
              <a:gd name="connsiteY6" fmla="*/ 483639 h 972277"/>
              <a:gd name="connsiteX7" fmla="*/ 6396712 w 6396712"/>
              <a:gd name="connsiteY7" fmla="*/ 160909 h 972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96712" h="972277">
                <a:moveTo>
                  <a:pt x="90041" y="416403"/>
                </a:moveTo>
                <a:cubicBezTo>
                  <a:pt x="2635" y="419765"/>
                  <a:pt x="-84770" y="423127"/>
                  <a:pt x="157277" y="497086"/>
                </a:cubicBezTo>
                <a:cubicBezTo>
                  <a:pt x="399324" y="571045"/>
                  <a:pt x="1152359" y="934115"/>
                  <a:pt x="1542324" y="860156"/>
                </a:cubicBezTo>
                <a:cubicBezTo>
                  <a:pt x="1932289" y="786197"/>
                  <a:pt x="2156406" y="167633"/>
                  <a:pt x="2497065" y="53333"/>
                </a:cubicBezTo>
                <a:cubicBezTo>
                  <a:pt x="2837724" y="-60967"/>
                  <a:pt x="3321818" y="21956"/>
                  <a:pt x="3586277" y="174356"/>
                </a:cubicBezTo>
                <a:cubicBezTo>
                  <a:pt x="3850736" y="326756"/>
                  <a:pt x="3722989" y="916186"/>
                  <a:pt x="4083818" y="967733"/>
                </a:cubicBezTo>
                <a:cubicBezTo>
                  <a:pt x="4444647" y="1019280"/>
                  <a:pt x="5365771" y="618110"/>
                  <a:pt x="5751253" y="483639"/>
                </a:cubicBezTo>
                <a:cubicBezTo>
                  <a:pt x="6136735" y="349168"/>
                  <a:pt x="6396712" y="160909"/>
                  <a:pt x="6396712" y="160909"/>
                </a:cubicBezTo>
              </a:path>
            </a:pathLst>
          </a:cu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8484455" y="5327956"/>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564765" y="2541495"/>
            <a:ext cx="1751802" cy="4114800"/>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645894" y="5606122"/>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09365" y="5377327"/>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564765" y="5082889"/>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17" name="Oval 16"/>
          <p:cNvSpPr/>
          <p:nvPr/>
        </p:nvSpPr>
        <p:spPr>
          <a:xfrm>
            <a:off x="784663" y="5043900"/>
            <a:ext cx="196956" cy="196956"/>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0" name="Oval 19"/>
          <p:cNvSpPr/>
          <p:nvPr/>
        </p:nvSpPr>
        <p:spPr>
          <a:xfrm>
            <a:off x="3888472" y="5487457"/>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1" name="Oval 20"/>
          <p:cNvSpPr/>
          <p:nvPr/>
        </p:nvSpPr>
        <p:spPr>
          <a:xfrm>
            <a:off x="5116692" y="5268756"/>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2" name="Oval 21"/>
          <p:cNvSpPr/>
          <p:nvPr/>
        </p:nvSpPr>
        <p:spPr>
          <a:xfrm>
            <a:off x="7556608" y="5698917"/>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3" name="Triangle 22"/>
          <p:cNvSpPr/>
          <p:nvPr/>
        </p:nvSpPr>
        <p:spPr>
          <a:xfrm rot="2956754">
            <a:off x="8586744" y="5141050"/>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5" name="Oval 24"/>
          <p:cNvSpPr/>
          <p:nvPr/>
        </p:nvSpPr>
        <p:spPr>
          <a:xfrm>
            <a:off x="2643790" y="6154177"/>
            <a:ext cx="170648" cy="170648"/>
          </a:xfrm>
          <a:prstGeom prst="ellipse">
            <a:avLst/>
          </a:prstGeom>
          <a:solidFill>
            <a:schemeClr val="bg1"/>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6" name="Oval 25"/>
          <p:cNvSpPr/>
          <p:nvPr/>
        </p:nvSpPr>
        <p:spPr>
          <a:xfrm>
            <a:off x="2027428" y="6400800"/>
            <a:ext cx="184042" cy="184042"/>
          </a:xfrm>
          <a:prstGeom prst="ellipse">
            <a:avLst/>
          </a:prstGeom>
          <a:solidFill>
            <a:schemeClr val="bg1"/>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9" name="Oval 28"/>
          <p:cNvSpPr/>
          <p:nvPr/>
        </p:nvSpPr>
        <p:spPr>
          <a:xfrm>
            <a:off x="2440666" y="4832199"/>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0" name="Oval 29"/>
          <p:cNvSpPr/>
          <p:nvPr/>
        </p:nvSpPr>
        <p:spPr>
          <a:xfrm>
            <a:off x="2982982" y="4332277"/>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1" name="Oval 30"/>
          <p:cNvSpPr/>
          <p:nvPr/>
        </p:nvSpPr>
        <p:spPr>
          <a:xfrm>
            <a:off x="5781249" y="6322173"/>
            <a:ext cx="170648" cy="170648"/>
          </a:xfrm>
          <a:prstGeom prst="ellipse">
            <a:avLst/>
          </a:prstGeom>
          <a:solidFill>
            <a:schemeClr val="bg1"/>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2" name="Oval 31"/>
          <p:cNvSpPr/>
          <p:nvPr/>
        </p:nvSpPr>
        <p:spPr>
          <a:xfrm>
            <a:off x="6531826" y="6093624"/>
            <a:ext cx="170648" cy="170648"/>
          </a:xfrm>
          <a:prstGeom prst="ellipse">
            <a:avLst/>
          </a:prstGeom>
          <a:solidFill>
            <a:schemeClr val="bg1"/>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3" name="Oval 32"/>
          <p:cNvSpPr/>
          <p:nvPr/>
        </p:nvSpPr>
        <p:spPr>
          <a:xfrm>
            <a:off x="6025323" y="5005766"/>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4" name="Oval 33"/>
          <p:cNvSpPr/>
          <p:nvPr/>
        </p:nvSpPr>
        <p:spPr>
          <a:xfrm>
            <a:off x="6070935" y="4403660"/>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3096887" y="3428619"/>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428562" y="3559833"/>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7" name="Oval 36"/>
          <p:cNvSpPr/>
          <p:nvPr/>
        </p:nvSpPr>
        <p:spPr>
          <a:xfrm>
            <a:off x="1472744" y="4274152"/>
            <a:ext cx="184042" cy="184042"/>
          </a:xfrm>
          <a:prstGeom prst="ellipse">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8" name="Oval 37"/>
          <p:cNvSpPr/>
          <p:nvPr/>
        </p:nvSpPr>
        <p:spPr>
          <a:xfrm>
            <a:off x="2229087" y="3838453"/>
            <a:ext cx="184042" cy="184042"/>
          </a:xfrm>
          <a:prstGeom prst="ellipse">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9" name="Oval 38"/>
          <p:cNvSpPr/>
          <p:nvPr/>
        </p:nvSpPr>
        <p:spPr>
          <a:xfrm>
            <a:off x="3998191" y="4244499"/>
            <a:ext cx="184042" cy="184042"/>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0" name="Oval 39"/>
          <p:cNvSpPr/>
          <p:nvPr/>
        </p:nvSpPr>
        <p:spPr>
          <a:xfrm>
            <a:off x="5510304" y="4116623"/>
            <a:ext cx="184042" cy="184042"/>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619490" y="3298858"/>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977419" y="2416150"/>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336541" y="2295571"/>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833048" y="2216204"/>
            <a:ext cx="329398" cy="283964"/>
          </a:xfrm>
          <a:prstGeom prst="triangle">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202833" y="2107579"/>
            <a:ext cx="329398" cy="283964"/>
          </a:xfrm>
          <a:prstGeom prst="triangl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630339" y="3728377"/>
            <a:ext cx="184042" cy="184042"/>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670898" y="3779615"/>
            <a:ext cx="329398" cy="283964"/>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8420672" y="4817682"/>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470848" y="3295176"/>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706568" y="1837647"/>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36177" y="1752092"/>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42" name="Oval 41"/>
          <p:cNvSpPr/>
          <p:nvPr/>
        </p:nvSpPr>
        <p:spPr>
          <a:xfrm>
            <a:off x="3096887" y="2911337"/>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9" name="Oval 48"/>
          <p:cNvSpPr/>
          <p:nvPr/>
        </p:nvSpPr>
        <p:spPr>
          <a:xfrm>
            <a:off x="6454432" y="2895237"/>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 name="Rectangle 2"/>
          <p:cNvSpPr/>
          <p:nvPr/>
        </p:nvSpPr>
        <p:spPr>
          <a:xfrm>
            <a:off x="2644359" y="55438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08986" y="532927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3077451" y="3378122"/>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454432" y="3513424"/>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a:t>
            </a:r>
            <a:endParaRPr kumimoji="0" lang="en-US" sz="2400" b="0" i="0" u="none" strike="noStrike" kern="0" cap="none" spc="0" normalizeH="0" baseline="0" noProof="0" dirty="0">
              <a:ln>
                <a:noFill/>
              </a:ln>
              <a:solidFill>
                <a:sysClr val="windowText" lastClr="000000"/>
              </a:solidFill>
              <a:effectLst/>
              <a:uLnTx/>
              <a:uFillTx/>
            </a:endParaRPr>
          </a:p>
        </p:txBody>
      </p:sp>
      <p:sp>
        <p:nvSpPr>
          <p:cNvPr id="54" name="Oval 53"/>
          <p:cNvSpPr/>
          <p:nvPr/>
        </p:nvSpPr>
        <p:spPr>
          <a:xfrm>
            <a:off x="323234" y="5424397"/>
            <a:ext cx="196956" cy="196956"/>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61" name="TextBox 60"/>
          <p:cNvSpPr txBox="1"/>
          <p:nvPr/>
        </p:nvSpPr>
        <p:spPr>
          <a:xfrm>
            <a:off x="6531826" y="256751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8:27</a:t>
            </a:r>
          </a:p>
        </p:txBody>
      </p:sp>
      <p:sp>
        <p:nvSpPr>
          <p:cNvPr id="58" name="TextBox 57"/>
          <p:cNvSpPr txBox="1"/>
          <p:nvPr/>
        </p:nvSpPr>
        <p:spPr>
          <a:xfrm>
            <a:off x="7568985" y="2916013"/>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rPr>
              <a:t>8:28</a:t>
            </a:r>
          </a:p>
        </p:txBody>
      </p:sp>
      <p:graphicFrame>
        <p:nvGraphicFramePr>
          <p:cNvPr id="59" name="Table 5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a16="http://schemas.microsoft.com/office/drawing/2014/main" xmlns="" val="20000"/>
                    </a:ext>
                  </a:extLst>
                </a:gridCol>
                <a:gridCol w="963986">
                  <a:extLst>
                    <a:ext uri="{9D8B030D-6E8A-4147-A177-3AD203B41FA5}">
                      <a16:colId xmlns:a16="http://schemas.microsoft.com/office/drawing/2014/main" xmlns="" val="20001"/>
                    </a:ext>
                  </a:extLst>
                </a:gridCol>
                <a:gridCol w="1057275">
                  <a:extLst>
                    <a:ext uri="{9D8B030D-6E8A-4147-A177-3AD203B41FA5}">
                      <a16:colId xmlns:a16="http://schemas.microsoft.com/office/drawing/2014/main" xmlns="" val="20002"/>
                    </a:ext>
                  </a:extLst>
                </a:gridCol>
                <a:gridCol w="963376">
                  <a:extLst>
                    <a:ext uri="{9D8B030D-6E8A-4147-A177-3AD203B41FA5}">
                      <a16:colId xmlns:a16="http://schemas.microsoft.com/office/drawing/2014/main" xmlns="" val="20003"/>
                    </a:ext>
                  </a:extLst>
                </a:gridCol>
                <a:gridCol w="1322203">
                  <a:extLst>
                    <a:ext uri="{9D8B030D-6E8A-4147-A177-3AD203B41FA5}">
                      <a16:colId xmlns:a16="http://schemas.microsoft.com/office/drawing/2014/main" xmlns="" val="20004"/>
                    </a:ext>
                  </a:extLst>
                </a:gridCol>
                <a:gridCol w="1228305">
                  <a:extLst>
                    <a:ext uri="{9D8B030D-6E8A-4147-A177-3AD203B41FA5}">
                      <a16:colId xmlns:a16="http://schemas.microsoft.com/office/drawing/2014/main" xmlns="" val="20005"/>
                    </a:ext>
                  </a:extLst>
                </a:gridCol>
                <a:gridCol w="1364451">
                  <a:extLst>
                    <a:ext uri="{9D8B030D-6E8A-4147-A177-3AD203B41FA5}">
                      <a16:colId xmlns:a16="http://schemas.microsoft.com/office/drawing/2014/main" xmlns=""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K=3</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b="1" dirty="0" smtClean="0">
                          <a:latin typeface="Cambria" charset="0"/>
                          <a:ea typeface="Cambria" charset="0"/>
                          <a:cs typeface="Cambria" charset="0"/>
                        </a:rPr>
                        <a:t>5</a:t>
                      </a:r>
                      <a:endParaRPr lang="en-US" sz="2000" b="1" dirty="0">
                        <a:latin typeface="Cambria" charset="0"/>
                        <a:ea typeface="Cambria" charset="0"/>
                        <a:cs typeface="Cambria" charset="0"/>
                      </a:endParaRPr>
                    </a:p>
                  </a:txBody>
                  <a:tcPr/>
                </a:tc>
                <a:extLst>
                  <a:ext uri="{0D108BD9-81ED-4DB2-BD59-A6C34878D82A}">
                    <a16:rowId xmlns:a16="http://schemas.microsoft.com/office/drawing/2014/main" xmlns=""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2</a:t>
                      </a:r>
                      <a:r>
                        <a:rPr lang="en-US" sz="2000" dirty="0" smtClean="0">
                          <a:latin typeface="Cambria" charset="0"/>
                          <a:ea typeface="Cambria" charset="0"/>
                          <a:cs typeface="Cambria" charset="0"/>
                        </a:rPr>
                        <a:t>,</a:t>
                      </a:r>
                      <a:r>
                        <a:rPr lang="en-US" sz="2000" strike="sngStrike" dirty="0" smtClean="0">
                          <a:solidFill>
                            <a:srgbClr val="FF0000"/>
                          </a:solidFill>
                          <a:latin typeface="Cambria" charset="0"/>
                          <a:ea typeface="Cambria" charset="0"/>
                          <a:cs typeface="Cambria" charset="0"/>
                        </a:rPr>
                        <a:t>3</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4</a:t>
                      </a:r>
                      <a:r>
                        <a:rPr lang="en-US" sz="2000" dirty="0" smtClean="0">
                          <a:latin typeface="Cambria" charset="0"/>
                          <a:ea typeface="Cambria" charset="0"/>
                          <a:cs typeface="Cambria" charset="0"/>
                        </a:rPr>
                        <a:t>,</a:t>
                      </a:r>
                      <a:r>
                        <a:rPr lang="en-US" sz="2000" strike="sngStrike" dirty="0" smtClean="0">
                          <a:solidFill>
                            <a:srgbClr val="FF0000"/>
                          </a:solidFill>
                          <a:latin typeface="Cambria" charset="0"/>
                          <a:ea typeface="Cambria" charset="0"/>
                          <a:cs typeface="Cambria" charset="0"/>
                        </a:rPr>
                        <a:t>5</a:t>
                      </a:r>
                      <a:r>
                        <a:rPr lang="en-US" sz="2000" dirty="0" smtClean="0">
                          <a:latin typeface="Cambria" charset="0"/>
                          <a:ea typeface="Cambria" charset="0"/>
                          <a:cs typeface="Cambria" charset="0"/>
                        </a:rPr>
                        <a:t>)</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2"/>
                  </a:ext>
                </a:extLst>
              </a:tr>
            </a:tbl>
          </a:graphicData>
        </a:graphic>
      </p:graphicFrame>
      <p:sp>
        <p:nvSpPr>
          <p:cNvPr id="2" name="TextBox 1"/>
          <p:cNvSpPr txBox="1"/>
          <p:nvPr/>
        </p:nvSpPr>
        <p:spPr>
          <a:xfrm>
            <a:off x="3404796" y="2311889"/>
            <a:ext cx="2840521" cy="70788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Building bus route</a:t>
            </a:r>
            <a:b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by trace back from 6-&gt;5</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9" name="Slide Number Placeholder 8"/>
          <p:cNvSpPr>
            <a:spLocks noGrp="1"/>
          </p:cNvSpPr>
          <p:nvPr>
            <p:ph type="sldNum" sz="quarter" idx="12"/>
          </p:nvPr>
        </p:nvSpPr>
        <p:spPr/>
        <p:txBody>
          <a:bodyPr/>
          <a:lstStyle/>
          <a:p>
            <a:fld id="{0E8E0603-4C39-4EF1-A0FE-816FABFA11C3}" type="slidenum">
              <a:rPr lang="en-US" smtClean="0"/>
              <a:t>95</a:t>
            </a:fld>
            <a:endParaRPr lang="en-US"/>
          </a:p>
        </p:txBody>
      </p:sp>
    </p:spTree>
    <p:extLst>
      <p:ext uri="{BB962C8B-B14F-4D97-AF65-F5344CB8AC3E}">
        <p14:creationId xmlns:p14="http://schemas.microsoft.com/office/powerpoint/2010/main" val="292708676"/>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Freeform 18"/>
          <p:cNvSpPr/>
          <p:nvPr/>
        </p:nvSpPr>
        <p:spPr>
          <a:xfrm>
            <a:off x="6373906" y="5327930"/>
            <a:ext cx="2205318" cy="522122"/>
          </a:xfrm>
          <a:custGeom>
            <a:avLst/>
            <a:gdLst>
              <a:gd name="connsiteX0" fmla="*/ 0 w 2205318"/>
              <a:gd name="connsiteY0" fmla="*/ 225705 h 522122"/>
              <a:gd name="connsiteX1" fmla="*/ 632012 w 2205318"/>
              <a:gd name="connsiteY1" fmla="*/ 10552 h 522122"/>
              <a:gd name="connsiteX2" fmla="*/ 1358153 w 2205318"/>
              <a:gd name="connsiteY2" fmla="*/ 521541 h 522122"/>
              <a:gd name="connsiteX3" fmla="*/ 2205318 w 2205318"/>
              <a:gd name="connsiteY3" fmla="*/ 91235 h 522122"/>
            </a:gdLst>
            <a:ahLst/>
            <a:cxnLst>
              <a:cxn ang="0">
                <a:pos x="connsiteX0" y="connsiteY0"/>
              </a:cxn>
              <a:cxn ang="0">
                <a:pos x="connsiteX1" y="connsiteY1"/>
              </a:cxn>
              <a:cxn ang="0">
                <a:pos x="connsiteX2" y="connsiteY2"/>
              </a:cxn>
              <a:cxn ang="0">
                <a:pos x="connsiteX3" y="connsiteY3"/>
              </a:cxn>
            </a:cxnLst>
            <a:rect l="l" t="t" r="r" b="b"/>
            <a:pathLst>
              <a:path w="2205318" h="522122">
                <a:moveTo>
                  <a:pt x="0" y="225705"/>
                </a:moveTo>
                <a:cubicBezTo>
                  <a:pt x="202826" y="93475"/>
                  <a:pt x="405653" y="-38754"/>
                  <a:pt x="632012" y="10552"/>
                </a:cubicBezTo>
                <a:cubicBezTo>
                  <a:pt x="858371" y="59858"/>
                  <a:pt x="1095935" y="508094"/>
                  <a:pt x="1358153" y="521541"/>
                </a:cubicBezTo>
                <a:cubicBezTo>
                  <a:pt x="1620371" y="534988"/>
                  <a:pt x="1912844" y="313111"/>
                  <a:pt x="2205318" y="91235"/>
                </a:cubicBezTo>
              </a:path>
            </a:pathLst>
          </a:custGeom>
          <a:noFill/>
          <a:ln w="38100">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7" name="Freeform 26"/>
          <p:cNvSpPr/>
          <p:nvPr/>
        </p:nvSpPr>
        <p:spPr>
          <a:xfrm>
            <a:off x="6008900" y="3738282"/>
            <a:ext cx="648888" cy="1815353"/>
          </a:xfrm>
          <a:custGeom>
            <a:avLst/>
            <a:gdLst>
              <a:gd name="connsiteX0" fmla="*/ 405347 w 648888"/>
              <a:gd name="connsiteY0" fmla="*/ 1815353 h 1815353"/>
              <a:gd name="connsiteX1" fmla="*/ 1935 w 648888"/>
              <a:gd name="connsiteY1" fmla="*/ 1573306 h 1815353"/>
              <a:gd name="connsiteX2" fmla="*/ 243982 w 648888"/>
              <a:gd name="connsiteY2" fmla="*/ 1129553 h 1815353"/>
              <a:gd name="connsiteX3" fmla="*/ 42276 w 648888"/>
              <a:gd name="connsiteY3" fmla="*/ 537883 h 1815353"/>
              <a:gd name="connsiteX4" fmla="*/ 607053 w 648888"/>
              <a:gd name="connsiteY4" fmla="*/ 389965 h 1815353"/>
              <a:gd name="connsiteX5" fmla="*/ 607053 w 648888"/>
              <a:gd name="connsiteY5" fmla="*/ 0 h 1815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8888" h="1815353">
                <a:moveTo>
                  <a:pt x="405347" y="1815353"/>
                </a:moveTo>
                <a:cubicBezTo>
                  <a:pt x="217088" y="1751479"/>
                  <a:pt x="28829" y="1687606"/>
                  <a:pt x="1935" y="1573306"/>
                </a:cubicBezTo>
                <a:cubicBezTo>
                  <a:pt x="-24959" y="1459006"/>
                  <a:pt x="237258" y="1302123"/>
                  <a:pt x="243982" y="1129553"/>
                </a:cubicBezTo>
                <a:cubicBezTo>
                  <a:pt x="250705" y="956982"/>
                  <a:pt x="-18236" y="661148"/>
                  <a:pt x="42276" y="537883"/>
                </a:cubicBezTo>
                <a:cubicBezTo>
                  <a:pt x="102788" y="414618"/>
                  <a:pt x="512924" y="479612"/>
                  <a:pt x="607053" y="389965"/>
                </a:cubicBezTo>
                <a:cubicBezTo>
                  <a:pt x="701182" y="300318"/>
                  <a:pt x="607053" y="0"/>
                  <a:pt x="607053" y="0"/>
                </a:cubicBezTo>
              </a:path>
            </a:pathLst>
          </a:custGeom>
          <a:noFill/>
          <a:ln w="38100">
            <a:solidFill>
              <a:schemeClr val="accent6">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Freeform 9"/>
          <p:cNvSpPr/>
          <p:nvPr/>
        </p:nvSpPr>
        <p:spPr>
          <a:xfrm>
            <a:off x="6589059" y="3079308"/>
            <a:ext cx="2138082" cy="726210"/>
          </a:xfrm>
          <a:custGeom>
            <a:avLst/>
            <a:gdLst>
              <a:gd name="connsiteX0" fmla="*/ 0 w 2138082"/>
              <a:gd name="connsiteY0" fmla="*/ 645527 h 726210"/>
              <a:gd name="connsiteX1" fmla="*/ 658906 w 2138082"/>
              <a:gd name="connsiteY1" fmla="*/ 68 h 726210"/>
              <a:gd name="connsiteX2" fmla="*/ 1452282 w 2138082"/>
              <a:gd name="connsiteY2" fmla="*/ 605186 h 726210"/>
              <a:gd name="connsiteX3" fmla="*/ 2138082 w 2138082"/>
              <a:gd name="connsiteY3" fmla="*/ 726210 h 726210"/>
            </a:gdLst>
            <a:ahLst/>
            <a:cxnLst>
              <a:cxn ang="0">
                <a:pos x="connsiteX0" y="connsiteY0"/>
              </a:cxn>
              <a:cxn ang="0">
                <a:pos x="connsiteX1" y="connsiteY1"/>
              </a:cxn>
              <a:cxn ang="0">
                <a:pos x="connsiteX2" y="connsiteY2"/>
              </a:cxn>
              <a:cxn ang="0">
                <a:pos x="connsiteX3" y="connsiteY3"/>
              </a:cxn>
            </a:cxnLst>
            <a:rect l="l" t="t" r="r" b="b"/>
            <a:pathLst>
              <a:path w="2138082" h="726210">
                <a:moveTo>
                  <a:pt x="0" y="645527"/>
                </a:moveTo>
                <a:cubicBezTo>
                  <a:pt x="208429" y="326159"/>
                  <a:pt x="416859" y="6791"/>
                  <a:pt x="658906" y="68"/>
                </a:cubicBezTo>
                <a:cubicBezTo>
                  <a:pt x="900953" y="-6656"/>
                  <a:pt x="1205753" y="484162"/>
                  <a:pt x="1452282" y="605186"/>
                </a:cubicBezTo>
                <a:cubicBezTo>
                  <a:pt x="1698811" y="726210"/>
                  <a:pt x="2138082" y="726210"/>
                  <a:pt x="2138082" y="726210"/>
                </a:cubicBez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8" name="Freeform 27"/>
          <p:cNvSpPr/>
          <p:nvPr/>
        </p:nvSpPr>
        <p:spPr>
          <a:xfrm>
            <a:off x="6306645" y="2393576"/>
            <a:ext cx="297756" cy="1317812"/>
          </a:xfrm>
          <a:custGeom>
            <a:avLst/>
            <a:gdLst>
              <a:gd name="connsiteX0" fmla="*/ 282414 w 297756"/>
              <a:gd name="connsiteY0" fmla="*/ 1317812 h 1317812"/>
              <a:gd name="connsiteX1" fmla="*/ 26 w 297756"/>
              <a:gd name="connsiteY1" fmla="*/ 887506 h 1317812"/>
              <a:gd name="connsiteX2" fmla="*/ 295861 w 297756"/>
              <a:gd name="connsiteY2" fmla="*/ 591671 h 1317812"/>
              <a:gd name="connsiteX3" fmla="*/ 134496 w 297756"/>
              <a:gd name="connsiteY3" fmla="*/ 0 h 1317812"/>
            </a:gdLst>
            <a:ahLst/>
            <a:cxnLst>
              <a:cxn ang="0">
                <a:pos x="connsiteX0" y="connsiteY0"/>
              </a:cxn>
              <a:cxn ang="0">
                <a:pos x="connsiteX1" y="connsiteY1"/>
              </a:cxn>
              <a:cxn ang="0">
                <a:pos x="connsiteX2" y="connsiteY2"/>
              </a:cxn>
              <a:cxn ang="0">
                <a:pos x="connsiteX3" y="connsiteY3"/>
              </a:cxn>
            </a:cxnLst>
            <a:rect l="l" t="t" r="r" b="b"/>
            <a:pathLst>
              <a:path w="297756" h="1317812">
                <a:moveTo>
                  <a:pt x="282414" y="1317812"/>
                </a:moveTo>
                <a:cubicBezTo>
                  <a:pt x="140099" y="1163170"/>
                  <a:pt x="-2215" y="1008529"/>
                  <a:pt x="26" y="887506"/>
                </a:cubicBezTo>
                <a:cubicBezTo>
                  <a:pt x="2267" y="766483"/>
                  <a:pt x="273449" y="739589"/>
                  <a:pt x="295861" y="591671"/>
                </a:cubicBezTo>
                <a:cubicBezTo>
                  <a:pt x="318273" y="443753"/>
                  <a:pt x="134496" y="0"/>
                  <a:pt x="134496" y="0"/>
                </a:cubicBezTo>
              </a:path>
            </a:pathLst>
          </a:custGeom>
          <a:noFill/>
          <a:ln w="38100">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0" name="Freeform 49"/>
          <p:cNvSpPr/>
          <p:nvPr/>
        </p:nvSpPr>
        <p:spPr>
          <a:xfrm>
            <a:off x="5257800" y="5593976"/>
            <a:ext cx="1398494" cy="1062105"/>
          </a:xfrm>
          <a:custGeom>
            <a:avLst/>
            <a:gdLst>
              <a:gd name="connsiteX0" fmla="*/ 0 w 1398494"/>
              <a:gd name="connsiteY0" fmla="*/ 1048871 h 1062105"/>
              <a:gd name="connsiteX1" fmla="*/ 53788 w 1398494"/>
              <a:gd name="connsiteY1" fmla="*/ 1021977 h 1062105"/>
              <a:gd name="connsiteX2" fmla="*/ 282388 w 1398494"/>
              <a:gd name="connsiteY2" fmla="*/ 712695 h 1062105"/>
              <a:gd name="connsiteX3" fmla="*/ 1143000 w 1398494"/>
              <a:gd name="connsiteY3" fmla="*/ 1021977 h 1062105"/>
              <a:gd name="connsiteX4" fmla="*/ 1398494 w 1398494"/>
              <a:gd name="connsiteY4" fmla="*/ 389965 h 1062105"/>
              <a:gd name="connsiteX5" fmla="*/ 1143000 w 1398494"/>
              <a:gd name="connsiteY5" fmla="*/ 0 h 1062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8494" h="1062105">
                <a:moveTo>
                  <a:pt x="0" y="1048871"/>
                </a:moveTo>
                <a:cubicBezTo>
                  <a:pt x="3361" y="1063438"/>
                  <a:pt x="6723" y="1078006"/>
                  <a:pt x="53788" y="1021977"/>
                </a:cubicBezTo>
                <a:cubicBezTo>
                  <a:pt x="100853" y="965948"/>
                  <a:pt x="100853" y="712695"/>
                  <a:pt x="282388" y="712695"/>
                </a:cubicBezTo>
                <a:cubicBezTo>
                  <a:pt x="463923" y="712695"/>
                  <a:pt x="956982" y="1075765"/>
                  <a:pt x="1143000" y="1021977"/>
                </a:cubicBezTo>
                <a:cubicBezTo>
                  <a:pt x="1329018" y="968189"/>
                  <a:pt x="1398494" y="560294"/>
                  <a:pt x="1398494" y="389965"/>
                </a:cubicBezTo>
                <a:cubicBezTo>
                  <a:pt x="1398494" y="219636"/>
                  <a:pt x="1143000" y="0"/>
                  <a:pt x="1143000" y="0"/>
                </a:cubicBezTo>
              </a:path>
            </a:pathLst>
          </a:custGeom>
          <a:noFill/>
          <a:ln w="38100">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Freeform 10"/>
          <p:cNvSpPr/>
          <p:nvPr/>
        </p:nvSpPr>
        <p:spPr>
          <a:xfrm>
            <a:off x="146645" y="4916620"/>
            <a:ext cx="6213814" cy="1349709"/>
          </a:xfrm>
          <a:custGeom>
            <a:avLst/>
            <a:gdLst>
              <a:gd name="connsiteX0" fmla="*/ 41614 w 6213814"/>
              <a:gd name="connsiteY0" fmla="*/ 1349709 h 1349709"/>
              <a:gd name="connsiteX1" fmla="*/ 55061 w 6213814"/>
              <a:gd name="connsiteY1" fmla="*/ 731145 h 1349709"/>
              <a:gd name="connsiteX2" fmla="*/ 579496 w 6213814"/>
              <a:gd name="connsiteY2" fmla="*/ 435309 h 1349709"/>
              <a:gd name="connsiteX3" fmla="*/ 1023249 w 6213814"/>
              <a:gd name="connsiteY3" fmla="*/ 5004 h 1349709"/>
              <a:gd name="connsiteX4" fmla="*/ 2139355 w 6213814"/>
              <a:gd name="connsiteY4" fmla="*/ 744592 h 1349709"/>
              <a:gd name="connsiteX5" fmla="*/ 3443720 w 6213814"/>
              <a:gd name="connsiteY5" fmla="*/ 852168 h 1349709"/>
              <a:gd name="connsiteX6" fmla="*/ 4385014 w 6213814"/>
              <a:gd name="connsiteY6" fmla="*/ 233604 h 1349709"/>
              <a:gd name="connsiteX7" fmla="*/ 5487673 w 6213814"/>
              <a:gd name="connsiteY7" fmla="*/ 637015 h 1349709"/>
              <a:gd name="connsiteX8" fmla="*/ 6213814 w 6213814"/>
              <a:gd name="connsiteY8" fmla="*/ 637015 h 1349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13814" h="1349709">
                <a:moveTo>
                  <a:pt x="41614" y="1349709"/>
                </a:moveTo>
                <a:cubicBezTo>
                  <a:pt x="3514" y="1116627"/>
                  <a:pt x="-34586" y="883545"/>
                  <a:pt x="55061" y="731145"/>
                </a:cubicBezTo>
                <a:cubicBezTo>
                  <a:pt x="144708" y="578745"/>
                  <a:pt x="418131" y="556332"/>
                  <a:pt x="579496" y="435309"/>
                </a:cubicBezTo>
                <a:cubicBezTo>
                  <a:pt x="740861" y="314286"/>
                  <a:pt x="763273" y="-46543"/>
                  <a:pt x="1023249" y="5004"/>
                </a:cubicBezTo>
                <a:cubicBezTo>
                  <a:pt x="1283225" y="56551"/>
                  <a:pt x="1735943" y="603398"/>
                  <a:pt x="2139355" y="744592"/>
                </a:cubicBezTo>
                <a:cubicBezTo>
                  <a:pt x="2542767" y="885786"/>
                  <a:pt x="3069444" y="937333"/>
                  <a:pt x="3443720" y="852168"/>
                </a:cubicBezTo>
                <a:cubicBezTo>
                  <a:pt x="3817996" y="767003"/>
                  <a:pt x="4044355" y="269463"/>
                  <a:pt x="4385014" y="233604"/>
                </a:cubicBezTo>
                <a:cubicBezTo>
                  <a:pt x="4725673" y="197745"/>
                  <a:pt x="5182873" y="569780"/>
                  <a:pt x="5487673" y="637015"/>
                </a:cubicBezTo>
                <a:cubicBezTo>
                  <a:pt x="5792473" y="704250"/>
                  <a:pt x="6213814" y="637015"/>
                  <a:pt x="6213814" y="637015"/>
                </a:cubicBezTo>
              </a:path>
            </a:pathLst>
          </a:custGeom>
          <a:noFill/>
          <a:ln w="38100">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 name="Freeform 7"/>
          <p:cNvSpPr/>
          <p:nvPr/>
        </p:nvSpPr>
        <p:spPr>
          <a:xfrm>
            <a:off x="219241" y="3563926"/>
            <a:ext cx="6396712" cy="972277"/>
          </a:xfrm>
          <a:custGeom>
            <a:avLst/>
            <a:gdLst>
              <a:gd name="connsiteX0" fmla="*/ 90041 w 6396712"/>
              <a:gd name="connsiteY0" fmla="*/ 416403 h 972277"/>
              <a:gd name="connsiteX1" fmla="*/ 157277 w 6396712"/>
              <a:gd name="connsiteY1" fmla="*/ 497086 h 972277"/>
              <a:gd name="connsiteX2" fmla="*/ 1542324 w 6396712"/>
              <a:gd name="connsiteY2" fmla="*/ 860156 h 972277"/>
              <a:gd name="connsiteX3" fmla="*/ 2497065 w 6396712"/>
              <a:gd name="connsiteY3" fmla="*/ 53333 h 972277"/>
              <a:gd name="connsiteX4" fmla="*/ 3586277 w 6396712"/>
              <a:gd name="connsiteY4" fmla="*/ 174356 h 972277"/>
              <a:gd name="connsiteX5" fmla="*/ 4083818 w 6396712"/>
              <a:gd name="connsiteY5" fmla="*/ 967733 h 972277"/>
              <a:gd name="connsiteX6" fmla="*/ 5751253 w 6396712"/>
              <a:gd name="connsiteY6" fmla="*/ 483639 h 972277"/>
              <a:gd name="connsiteX7" fmla="*/ 6396712 w 6396712"/>
              <a:gd name="connsiteY7" fmla="*/ 160909 h 972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96712" h="972277">
                <a:moveTo>
                  <a:pt x="90041" y="416403"/>
                </a:moveTo>
                <a:cubicBezTo>
                  <a:pt x="2635" y="419765"/>
                  <a:pt x="-84770" y="423127"/>
                  <a:pt x="157277" y="497086"/>
                </a:cubicBezTo>
                <a:cubicBezTo>
                  <a:pt x="399324" y="571045"/>
                  <a:pt x="1152359" y="934115"/>
                  <a:pt x="1542324" y="860156"/>
                </a:cubicBezTo>
                <a:cubicBezTo>
                  <a:pt x="1932289" y="786197"/>
                  <a:pt x="2156406" y="167633"/>
                  <a:pt x="2497065" y="53333"/>
                </a:cubicBezTo>
                <a:cubicBezTo>
                  <a:pt x="2837724" y="-60967"/>
                  <a:pt x="3321818" y="21956"/>
                  <a:pt x="3586277" y="174356"/>
                </a:cubicBezTo>
                <a:cubicBezTo>
                  <a:pt x="3850736" y="326756"/>
                  <a:pt x="3722989" y="916186"/>
                  <a:pt x="4083818" y="967733"/>
                </a:cubicBezTo>
                <a:cubicBezTo>
                  <a:pt x="4444647" y="1019280"/>
                  <a:pt x="5365771" y="618110"/>
                  <a:pt x="5751253" y="483639"/>
                </a:cubicBezTo>
                <a:cubicBezTo>
                  <a:pt x="6136735" y="349168"/>
                  <a:pt x="6396712" y="160909"/>
                  <a:pt x="6396712" y="160909"/>
                </a:cubicBezTo>
              </a:path>
            </a:pathLst>
          </a:cu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8484455" y="5327956"/>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564765" y="2541495"/>
            <a:ext cx="1751802" cy="4114800"/>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645894" y="5606122"/>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09365" y="5377327"/>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564765" y="5082889"/>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17" name="Oval 16"/>
          <p:cNvSpPr/>
          <p:nvPr/>
        </p:nvSpPr>
        <p:spPr>
          <a:xfrm>
            <a:off x="784663" y="5043900"/>
            <a:ext cx="196956" cy="196956"/>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0" name="Oval 19"/>
          <p:cNvSpPr/>
          <p:nvPr/>
        </p:nvSpPr>
        <p:spPr>
          <a:xfrm>
            <a:off x="3888472" y="5487457"/>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1" name="Oval 20"/>
          <p:cNvSpPr/>
          <p:nvPr/>
        </p:nvSpPr>
        <p:spPr>
          <a:xfrm>
            <a:off x="5116692" y="5268756"/>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2" name="Oval 21"/>
          <p:cNvSpPr/>
          <p:nvPr/>
        </p:nvSpPr>
        <p:spPr>
          <a:xfrm>
            <a:off x="7556608" y="5698917"/>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3" name="Triangle 22"/>
          <p:cNvSpPr/>
          <p:nvPr/>
        </p:nvSpPr>
        <p:spPr>
          <a:xfrm rot="2956754">
            <a:off x="8586744" y="5141050"/>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5" name="Oval 24"/>
          <p:cNvSpPr/>
          <p:nvPr/>
        </p:nvSpPr>
        <p:spPr>
          <a:xfrm>
            <a:off x="2643790" y="6154177"/>
            <a:ext cx="170648" cy="170648"/>
          </a:xfrm>
          <a:prstGeom prst="ellipse">
            <a:avLst/>
          </a:prstGeom>
          <a:solidFill>
            <a:schemeClr val="bg1"/>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6" name="Oval 25"/>
          <p:cNvSpPr/>
          <p:nvPr/>
        </p:nvSpPr>
        <p:spPr>
          <a:xfrm>
            <a:off x="2027428" y="6400800"/>
            <a:ext cx="184042" cy="184042"/>
          </a:xfrm>
          <a:prstGeom prst="ellipse">
            <a:avLst/>
          </a:prstGeom>
          <a:solidFill>
            <a:schemeClr val="bg1"/>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9" name="Oval 28"/>
          <p:cNvSpPr/>
          <p:nvPr/>
        </p:nvSpPr>
        <p:spPr>
          <a:xfrm>
            <a:off x="2440666" y="4832199"/>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0" name="Oval 29"/>
          <p:cNvSpPr/>
          <p:nvPr/>
        </p:nvSpPr>
        <p:spPr>
          <a:xfrm>
            <a:off x="2982982" y="4332277"/>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1" name="Oval 30"/>
          <p:cNvSpPr/>
          <p:nvPr/>
        </p:nvSpPr>
        <p:spPr>
          <a:xfrm>
            <a:off x="5781249" y="6322173"/>
            <a:ext cx="170648" cy="170648"/>
          </a:xfrm>
          <a:prstGeom prst="ellipse">
            <a:avLst/>
          </a:prstGeom>
          <a:solidFill>
            <a:schemeClr val="bg1"/>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2" name="Oval 31"/>
          <p:cNvSpPr/>
          <p:nvPr/>
        </p:nvSpPr>
        <p:spPr>
          <a:xfrm>
            <a:off x="6531826" y="6093624"/>
            <a:ext cx="170648" cy="170648"/>
          </a:xfrm>
          <a:prstGeom prst="ellipse">
            <a:avLst/>
          </a:prstGeom>
          <a:solidFill>
            <a:schemeClr val="bg1"/>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3" name="Oval 32"/>
          <p:cNvSpPr/>
          <p:nvPr/>
        </p:nvSpPr>
        <p:spPr>
          <a:xfrm>
            <a:off x="6025323" y="5005766"/>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4" name="Oval 33"/>
          <p:cNvSpPr/>
          <p:nvPr/>
        </p:nvSpPr>
        <p:spPr>
          <a:xfrm>
            <a:off x="6070935" y="4403660"/>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3096887" y="3428619"/>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428562" y="3559833"/>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7" name="Oval 36"/>
          <p:cNvSpPr/>
          <p:nvPr/>
        </p:nvSpPr>
        <p:spPr>
          <a:xfrm>
            <a:off x="1472744" y="4274152"/>
            <a:ext cx="184042" cy="184042"/>
          </a:xfrm>
          <a:prstGeom prst="ellipse">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8" name="Oval 37"/>
          <p:cNvSpPr/>
          <p:nvPr/>
        </p:nvSpPr>
        <p:spPr>
          <a:xfrm>
            <a:off x="2229087" y="3838453"/>
            <a:ext cx="184042" cy="184042"/>
          </a:xfrm>
          <a:prstGeom prst="ellipse">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9" name="Oval 38"/>
          <p:cNvSpPr/>
          <p:nvPr/>
        </p:nvSpPr>
        <p:spPr>
          <a:xfrm>
            <a:off x="3998191" y="4244499"/>
            <a:ext cx="184042" cy="184042"/>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0" name="Oval 39"/>
          <p:cNvSpPr/>
          <p:nvPr/>
        </p:nvSpPr>
        <p:spPr>
          <a:xfrm>
            <a:off x="5510304" y="4116623"/>
            <a:ext cx="184042" cy="184042"/>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619490" y="3298858"/>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977419" y="2416150"/>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336541" y="2295571"/>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833048" y="2216204"/>
            <a:ext cx="329398" cy="283964"/>
          </a:xfrm>
          <a:prstGeom prst="triangle">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202833" y="2107579"/>
            <a:ext cx="329398" cy="283964"/>
          </a:xfrm>
          <a:prstGeom prst="triangl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630339" y="3728377"/>
            <a:ext cx="184042" cy="184042"/>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670898" y="3779615"/>
            <a:ext cx="329398" cy="283964"/>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8420672" y="4817682"/>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470848" y="3295176"/>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706568" y="1837647"/>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36177" y="1752092"/>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42" name="Oval 41"/>
          <p:cNvSpPr/>
          <p:nvPr/>
        </p:nvSpPr>
        <p:spPr>
          <a:xfrm>
            <a:off x="3096887" y="2911337"/>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9" name="Oval 48"/>
          <p:cNvSpPr/>
          <p:nvPr/>
        </p:nvSpPr>
        <p:spPr>
          <a:xfrm>
            <a:off x="6454432" y="2895237"/>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 name="Rectangle 2"/>
          <p:cNvSpPr/>
          <p:nvPr/>
        </p:nvSpPr>
        <p:spPr>
          <a:xfrm>
            <a:off x="2644359" y="55438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08986" y="532927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3077451" y="3378122"/>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454432" y="3513424"/>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a:t>
            </a:r>
            <a:endParaRPr kumimoji="0" lang="en-US" sz="2400" b="0" i="0" u="none" strike="noStrike" kern="0" cap="none" spc="0" normalizeH="0" baseline="0" noProof="0" dirty="0">
              <a:ln>
                <a:noFill/>
              </a:ln>
              <a:solidFill>
                <a:sysClr val="windowText" lastClr="000000"/>
              </a:solidFill>
              <a:effectLst/>
              <a:uLnTx/>
              <a:uFillTx/>
            </a:endParaRPr>
          </a:p>
        </p:txBody>
      </p:sp>
      <p:sp>
        <p:nvSpPr>
          <p:cNvPr id="54" name="Oval 53"/>
          <p:cNvSpPr/>
          <p:nvPr/>
        </p:nvSpPr>
        <p:spPr>
          <a:xfrm>
            <a:off x="323234" y="5424397"/>
            <a:ext cx="196956" cy="196956"/>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61" name="TextBox 60"/>
          <p:cNvSpPr txBox="1"/>
          <p:nvPr/>
        </p:nvSpPr>
        <p:spPr>
          <a:xfrm>
            <a:off x="6531826" y="256751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8:27</a:t>
            </a:r>
          </a:p>
        </p:txBody>
      </p:sp>
      <p:sp>
        <p:nvSpPr>
          <p:cNvPr id="58" name="TextBox 57"/>
          <p:cNvSpPr txBox="1"/>
          <p:nvPr/>
        </p:nvSpPr>
        <p:spPr>
          <a:xfrm>
            <a:off x="7568985" y="2916013"/>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rPr>
              <a:t>8:28</a:t>
            </a:r>
          </a:p>
        </p:txBody>
      </p:sp>
      <p:graphicFrame>
        <p:nvGraphicFramePr>
          <p:cNvPr id="59" name="Table 5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a16="http://schemas.microsoft.com/office/drawing/2014/main" xmlns="" val="20000"/>
                    </a:ext>
                  </a:extLst>
                </a:gridCol>
                <a:gridCol w="963986">
                  <a:extLst>
                    <a:ext uri="{9D8B030D-6E8A-4147-A177-3AD203B41FA5}">
                      <a16:colId xmlns:a16="http://schemas.microsoft.com/office/drawing/2014/main" xmlns="" val="20001"/>
                    </a:ext>
                  </a:extLst>
                </a:gridCol>
                <a:gridCol w="1057275">
                  <a:extLst>
                    <a:ext uri="{9D8B030D-6E8A-4147-A177-3AD203B41FA5}">
                      <a16:colId xmlns:a16="http://schemas.microsoft.com/office/drawing/2014/main" xmlns="" val="20002"/>
                    </a:ext>
                  </a:extLst>
                </a:gridCol>
                <a:gridCol w="963376">
                  <a:extLst>
                    <a:ext uri="{9D8B030D-6E8A-4147-A177-3AD203B41FA5}">
                      <a16:colId xmlns:a16="http://schemas.microsoft.com/office/drawing/2014/main" xmlns="" val="20003"/>
                    </a:ext>
                  </a:extLst>
                </a:gridCol>
                <a:gridCol w="1322203">
                  <a:extLst>
                    <a:ext uri="{9D8B030D-6E8A-4147-A177-3AD203B41FA5}">
                      <a16:colId xmlns:a16="http://schemas.microsoft.com/office/drawing/2014/main" xmlns="" val="20004"/>
                    </a:ext>
                  </a:extLst>
                </a:gridCol>
                <a:gridCol w="1228305">
                  <a:extLst>
                    <a:ext uri="{9D8B030D-6E8A-4147-A177-3AD203B41FA5}">
                      <a16:colId xmlns:a16="http://schemas.microsoft.com/office/drawing/2014/main" xmlns="" val="20005"/>
                    </a:ext>
                  </a:extLst>
                </a:gridCol>
                <a:gridCol w="1364451">
                  <a:extLst>
                    <a:ext uri="{9D8B030D-6E8A-4147-A177-3AD203B41FA5}">
                      <a16:colId xmlns:a16="http://schemas.microsoft.com/office/drawing/2014/main" xmlns=""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K=3</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b="1" dirty="0" smtClean="0">
                          <a:latin typeface="Cambria" charset="0"/>
                          <a:ea typeface="Cambria" charset="0"/>
                          <a:cs typeface="Cambria" charset="0"/>
                        </a:rPr>
                        <a:t>5</a:t>
                      </a:r>
                      <a:endParaRPr lang="en-US" sz="2000" b="1" dirty="0">
                        <a:latin typeface="Cambria" charset="0"/>
                        <a:ea typeface="Cambria" charset="0"/>
                        <a:cs typeface="Cambria" charset="0"/>
                      </a:endParaRPr>
                    </a:p>
                  </a:txBody>
                  <a:tcPr/>
                </a:tc>
                <a:extLst>
                  <a:ext uri="{0D108BD9-81ED-4DB2-BD59-A6C34878D82A}">
                    <a16:rowId xmlns:a16="http://schemas.microsoft.com/office/drawing/2014/main" xmlns=""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2</a:t>
                      </a:r>
                      <a:r>
                        <a:rPr lang="en-US" sz="2000" dirty="0" smtClean="0">
                          <a:latin typeface="Cambria" charset="0"/>
                          <a:ea typeface="Cambria" charset="0"/>
                          <a:cs typeface="Cambria" charset="0"/>
                        </a:rPr>
                        <a:t>,</a:t>
                      </a:r>
                      <a:r>
                        <a:rPr lang="en-US" sz="2000" strike="sngStrike" dirty="0" smtClean="0">
                          <a:solidFill>
                            <a:srgbClr val="FF0000"/>
                          </a:solidFill>
                          <a:latin typeface="Cambria" charset="0"/>
                          <a:ea typeface="Cambria" charset="0"/>
                          <a:cs typeface="Cambria" charset="0"/>
                        </a:rPr>
                        <a:t>3</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4</a:t>
                      </a:r>
                      <a:r>
                        <a:rPr lang="en-US" sz="2000" dirty="0" smtClean="0">
                          <a:latin typeface="Cambria" charset="0"/>
                          <a:ea typeface="Cambria" charset="0"/>
                          <a:cs typeface="Cambria" charset="0"/>
                        </a:rPr>
                        <a:t>,</a:t>
                      </a:r>
                      <a:r>
                        <a:rPr lang="en-US" sz="2000" strike="sngStrike" dirty="0" smtClean="0">
                          <a:solidFill>
                            <a:srgbClr val="FF0000"/>
                          </a:solidFill>
                          <a:latin typeface="Cambria" charset="0"/>
                          <a:ea typeface="Cambria" charset="0"/>
                          <a:cs typeface="Cambria" charset="0"/>
                        </a:rPr>
                        <a:t>5</a:t>
                      </a:r>
                      <a:r>
                        <a:rPr lang="en-US" sz="2000" dirty="0" smtClean="0">
                          <a:latin typeface="Cambria" charset="0"/>
                          <a:ea typeface="Cambria" charset="0"/>
                          <a:cs typeface="Cambria" charset="0"/>
                        </a:rPr>
                        <a:t>)</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2"/>
                  </a:ext>
                </a:extLst>
              </a:tr>
            </a:tbl>
          </a:graphicData>
        </a:graphic>
      </p:graphicFrame>
      <p:sp>
        <p:nvSpPr>
          <p:cNvPr id="2" name="TextBox 1"/>
          <p:cNvSpPr txBox="1"/>
          <p:nvPr/>
        </p:nvSpPr>
        <p:spPr>
          <a:xfrm>
            <a:off x="3404796" y="2311889"/>
            <a:ext cx="2840521" cy="70788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Building bus route</a:t>
            </a:r>
            <a:b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by trace back from 5-&gt;3</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9" name="Slide Number Placeholder 8"/>
          <p:cNvSpPr>
            <a:spLocks noGrp="1"/>
          </p:cNvSpPr>
          <p:nvPr>
            <p:ph type="sldNum" sz="quarter" idx="12"/>
          </p:nvPr>
        </p:nvSpPr>
        <p:spPr/>
        <p:txBody>
          <a:bodyPr/>
          <a:lstStyle/>
          <a:p>
            <a:fld id="{0E8E0603-4C39-4EF1-A0FE-816FABFA11C3}" type="slidenum">
              <a:rPr lang="en-US" smtClean="0"/>
              <a:t>96</a:t>
            </a:fld>
            <a:endParaRPr lang="en-US"/>
          </a:p>
        </p:txBody>
      </p:sp>
    </p:spTree>
    <p:extLst>
      <p:ext uri="{BB962C8B-B14F-4D97-AF65-F5344CB8AC3E}">
        <p14:creationId xmlns:p14="http://schemas.microsoft.com/office/powerpoint/2010/main" val="470185472"/>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Freeform 18"/>
          <p:cNvSpPr/>
          <p:nvPr/>
        </p:nvSpPr>
        <p:spPr>
          <a:xfrm>
            <a:off x="6373906" y="5327930"/>
            <a:ext cx="2205318" cy="522122"/>
          </a:xfrm>
          <a:custGeom>
            <a:avLst/>
            <a:gdLst>
              <a:gd name="connsiteX0" fmla="*/ 0 w 2205318"/>
              <a:gd name="connsiteY0" fmla="*/ 225705 h 522122"/>
              <a:gd name="connsiteX1" fmla="*/ 632012 w 2205318"/>
              <a:gd name="connsiteY1" fmla="*/ 10552 h 522122"/>
              <a:gd name="connsiteX2" fmla="*/ 1358153 w 2205318"/>
              <a:gd name="connsiteY2" fmla="*/ 521541 h 522122"/>
              <a:gd name="connsiteX3" fmla="*/ 2205318 w 2205318"/>
              <a:gd name="connsiteY3" fmla="*/ 91235 h 522122"/>
            </a:gdLst>
            <a:ahLst/>
            <a:cxnLst>
              <a:cxn ang="0">
                <a:pos x="connsiteX0" y="connsiteY0"/>
              </a:cxn>
              <a:cxn ang="0">
                <a:pos x="connsiteX1" y="connsiteY1"/>
              </a:cxn>
              <a:cxn ang="0">
                <a:pos x="connsiteX2" y="connsiteY2"/>
              </a:cxn>
              <a:cxn ang="0">
                <a:pos x="connsiteX3" y="connsiteY3"/>
              </a:cxn>
            </a:cxnLst>
            <a:rect l="l" t="t" r="r" b="b"/>
            <a:pathLst>
              <a:path w="2205318" h="522122">
                <a:moveTo>
                  <a:pt x="0" y="225705"/>
                </a:moveTo>
                <a:cubicBezTo>
                  <a:pt x="202826" y="93475"/>
                  <a:pt x="405653" y="-38754"/>
                  <a:pt x="632012" y="10552"/>
                </a:cubicBezTo>
                <a:cubicBezTo>
                  <a:pt x="858371" y="59858"/>
                  <a:pt x="1095935" y="508094"/>
                  <a:pt x="1358153" y="521541"/>
                </a:cubicBezTo>
                <a:cubicBezTo>
                  <a:pt x="1620371" y="534988"/>
                  <a:pt x="1912844" y="313111"/>
                  <a:pt x="2205318" y="91235"/>
                </a:cubicBezTo>
              </a:path>
            </a:pathLst>
          </a:custGeom>
          <a:noFill/>
          <a:ln w="38100">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7" name="Freeform 26"/>
          <p:cNvSpPr/>
          <p:nvPr/>
        </p:nvSpPr>
        <p:spPr>
          <a:xfrm>
            <a:off x="6008900" y="3738282"/>
            <a:ext cx="648888" cy="1815353"/>
          </a:xfrm>
          <a:custGeom>
            <a:avLst/>
            <a:gdLst>
              <a:gd name="connsiteX0" fmla="*/ 405347 w 648888"/>
              <a:gd name="connsiteY0" fmla="*/ 1815353 h 1815353"/>
              <a:gd name="connsiteX1" fmla="*/ 1935 w 648888"/>
              <a:gd name="connsiteY1" fmla="*/ 1573306 h 1815353"/>
              <a:gd name="connsiteX2" fmla="*/ 243982 w 648888"/>
              <a:gd name="connsiteY2" fmla="*/ 1129553 h 1815353"/>
              <a:gd name="connsiteX3" fmla="*/ 42276 w 648888"/>
              <a:gd name="connsiteY3" fmla="*/ 537883 h 1815353"/>
              <a:gd name="connsiteX4" fmla="*/ 607053 w 648888"/>
              <a:gd name="connsiteY4" fmla="*/ 389965 h 1815353"/>
              <a:gd name="connsiteX5" fmla="*/ 607053 w 648888"/>
              <a:gd name="connsiteY5" fmla="*/ 0 h 1815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8888" h="1815353">
                <a:moveTo>
                  <a:pt x="405347" y="1815353"/>
                </a:moveTo>
                <a:cubicBezTo>
                  <a:pt x="217088" y="1751479"/>
                  <a:pt x="28829" y="1687606"/>
                  <a:pt x="1935" y="1573306"/>
                </a:cubicBezTo>
                <a:cubicBezTo>
                  <a:pt x="-24959" y="1459006"/>
                  <a:pt x="237258" y="1302123"/>
                  <a:pt x="243982" y="1129553"/>
                </a:cubicBezTo>
                <a:cubicBezTo>
                  <a:pt x="250705" y="956982"/>
                  <a:pt x="-18236" y="661148"/>
                  <a:pt x="42276" y="537883"/>
                </a:cubicBezTo>
                <a:cubicBezTo>
                  <a:pt x="102788" y="414618"/>
                  <a:pt x="512924" y="479612"/>
                  <a:pt x="607053" y="389965"/>
                </a:cubicBezTo>
                <a:cubicBezTo>
                  <a:pt x="701182" y="300318"/>
                  <a:pt x="607053" y="0"/>
                  <a:pt x="607053" y="0"/>
                </a:cubicBezTo>
              </a:path>
            </a:pathLst>
          </a:custGeom>
          <a:noFill/>
          <a:ln w="38100">
            <a:solidFill>
              <a:schemeClr val="accent6">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Freeform 9"/>
          <p:cNvSpPr/>
          <p:nvPr/>
        </p:nvSpPr>
        <p:spPr>
          <a:xfrm>
            <a:off x="6589059" y="3079308"/>
            <a:ext cx="2138082" cy="726210"/>
          </a:xfrm>
          <a:custGeom>
            <a:avLst/>
            <a:gdLst>
              <a:gd name="connsiteX0" fmla="*/ 0 w 2138082"/>
              <a:gd name="connsiteY0" fmla="*/ 645527 h 726210"/>
              <a:gd name="connsiteX1" fmla="*/ 658906 w 2138082"/>
              <a:gd name="connsiteY1" fmla="*/ 68 h 726210"/>
              <a:gd name="connsiteX2" fmla="*/ 1452282 w 2138082"/>
              <a:gd name="connsiteY2" fmla="*/ 605186 h 726210"/>
              <a:gd name="connsiteX3" fmla="*/ 2138082 w 2138082"/>
              <a:gd name="connsiteY3" fmla="*/ 726210 h 726210"/>
            </a:gdLst>
            <a:ahLst/>
            <a:cxnLst>
              <a:cxn ang="0">
                <a:pos x="connsiteX0" y="connsiteY0"/>
              </a:cxn>
              <a:cxn ang="0">
                <a:pos x="connsiteX1" y="connsiteY1"/>
              </a:cxn>
              <a:cxn ang="0">
                <a:pos x="connsiteX2" y="connsiteY2"/>
              </a:cxn>
              <a:cxn ang="0">
                <a:pos x="connsiteX3" y="connsiteY3"/>
              </a:cxn>
            </a:cxnLst>
            <a:rect l="l" t="t" r="r" b="b"/>
            <a:pathLst>
              <a:path w="2138082" h="726210">
                <a:moveTo>
                  <a:pt x="0" y="645527"/>
                </a:moveTo>
                <a:cubicBezTo>
                  <a:pt x="208429" y="326159"/>
                  <a:pt x="416859" y="6791"/>
                  <a:pt x="658906" y="68"/>
                </a:cubicBezTo>
                <a:cubicBezTo>
                  <a:pt x="900953" y="-6656"/>
                  <a:pt x="1205753" y="484162"/>
                  <a:pt x="1452282" y="605186"/>
                </a:cubicBezTo>
                <a:cubicBezTo>
                  <a:pt x="1698811" y="726210"/>
                  <a:pt x="2138082" y="726210"/>
                  <a:pt x="2138082" y="726210"/>
                </a:cubicBez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8" name="Freeform 27"/>
          <p:cNvSpPr/>
          <p:nvPr/>
        </p:nvSpPr>
        <p:spPr>
          <a:xfrm>
            <a:off x="6306645" y="2393576"/>
            <a:ext cx="297756" cy="1317812"/>
          </a:xfrm>
          <a:custGeom>
            <a:avLst/>
            <a:gdLst>
              <a:gd name="connsiteX0" fmla="*/ 282414 w 297756"/>
              <a:gd name="connsiteY0" fmla="*/ 1317812 h 1317812"/>
              <a:gd name="connsiteX1" fmla="*/ 26 w 297756"/>
              <a:gd name="connsiteY1" fmla="*/ 887506 h 1317812"/>
              <a:gd name="connsiteX2" fmla="*/ 295861 w 297756"/>
              <a:gd name="connsiteY2" fmla="*/ 591671 h 1317812"/>
              <a:gd name="connsiteX3" fmla="*/ 134496 w 297756"/>
              <a:gd name="connsiteY3" fmla="*/ 0 h 1317812"/>
            </a:gdLst>
            <a:ahLst/>
            <a:cxnLst>
              <a:cxn ang="0">
                <a:pos x="connsiteX0" y="connsiteY0"/>
              </a:cxn>
              <a:cxn ang="0">
                <a:pos x="connsiteX1" y="connsiteY1"/>
              </a:cxn>
              <a:cxn ang="0">
                <a:pos x="connsiteX2" y="connsiteY2"/>
              </a:cxn>
              <a:cxn ang="0">
                <a:pos x="connsiteX3" y="connsiteY3"/>
              </a:cxn>
            </a:cxnLst>
            <a:rect l="l" t="t" r="r" b="b"/>
            <a:pathLst>
              <a:path w="297756" h="1317812">
                <a:moveTo>
                  <a:pt x="282414" y="1317812"/>
                </a:moveTo>
                <a:cubicBezTo>
                  <a:pt x="140099" y="1163170"/>
                  <a:pt x="-2215" y="1008529"/>
                  <a:pt x="26" y="887506"/>
                </a:cubicBezTo>
                <a:cubicBezTo>
                  <a:pt x="2267" y="766483"/>
                  <a:pt x="273449" y="739589"/>
                  <a:pt x="295861" y="591671"/>
                </a:cubicBezTo>
                <a:cubicBezTo>
                  <a:pt x="318273" y="443753"/>
                  <a:pt x="134496" y="0"/>
                  <a:pt x="134496" y="0"/>
                </a:cubicBezTo>
              </a:path>
            </a:pathLst>
          </a:custGeom>
          <a:noFill/>
          <a:ln w="38100">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0" name="Freeform 49"/>
          <p:cNvSpPr/>
          <p:nvPr/>
        </p:nvSpPr>
        <p:spPr>
          <a:xfrm>
            <a:off x="5257800" y="5593976"/>
            <a:ext cx="1398494" cy="1062105"/>
          </a:xfrm>
          <a:custGeom>
            <a:avLst/>
            <a:gdLst>
              <a:gd name="connsiteX0" fmla="*/ 0 w 1398494"/>
              <a:gd name="connsiteY0" fmla="*/ 1048871 h 1062105"/>
              <a:gd name="connsiteX1" fmla="*/ 53788 w 1398494"/>
              <a:gd name="connsiteY1" fmla="*/ 1021977 h 1062105"/>
              <a:gd name="connsiteX2" fmla="*/ 282388 w 1398494"/>
              <a:gd name="connsiteY2" fmla="*/ 712695 h 1062105"/>
              <a:gd name="connsiteX3" fmla="*/ 1143000 w 1398494"/>
              <a:gd name="connsiteY3" fmla="*/ 1021977 h 1062105"/>
              <a:gd name="connsiteX4" fmla="*/ 1398494 w 1398494"/>
              <a:gd name="connsiteY4" fmla="*/ 389965 h 1062105"/>
              <a:gd name="connsiteX5" fmla="*/ 1143000 w 1398494"/>
              <a:gd name="connsiteY5" fmla="*/ 0 h 1062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8494" h="1062105">
                <a:moveTo>
                  <a:pt x="0" y="1048871"/>
                </a:moveTo>
                <a:cubicBezTo>
                  <a:pt x="3361" y="1063438"/>
                  <a:pt x="6723" y="1078006"/>
                  <a:pt x="53788" y="1021977"/>
                </a:cubicBezTo>
                <a:cubicBezTo>
                  <a:pt x="100853" y="965948"/>
                  <a:pt x="100853" y="712695"/>
                  <a:pt x="282388" y="712695"/>
                </a:cubicBezTo>
                <a:cubicBezTo>
                  <a:pt x="463923" y="712695"/>
                  <a:pt x="956982" y="1075765"/>
                  <a:pt x="1143000" y="1021977"/>
                </a:cubicBezTo>
                <a:cubicBezTo>
                  <a:pt x="1329018" y="968189"/>
                  <a:pt x="1398494" y="560294"/>
                  <a:pt x="1398494" y="389965"/>
                </a:cubicBezTo>
                <a:cubicBezTo>
                  <a:pt x="1398494" y="219636"/>
                  <a:pt x="1143000" y="0"/>
                  <a:pt x="1143000" y="0"/>
                </a:cubicBezTo>
              </a:path>
            </a:pathLst>
          </a:custGeom>
          <a:noFill/>
          <a:ln w="38100">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Freeform 10"/>
          <p:cNvSpPr/>
          <p:nvPr/>
        </p:nvSpPr>
        <p:spPr>
          <a:xfrm>
            <a:off x="146645" y="4916620"/>
            <a:ext cx="6213814" cy="1349709"/>
          </a:xfrm>
          <a:custGeom>
            <a:avLst/>
            <a:gdLst>
              <a:gd name="connsiteX0" fmla="*/ 41614 w 6213814"/>
              <a:gd name="connsiteY0" fmla="*/ 1349709 h 1349709"/>
              <a:gd name="connsiteX1" fmla="*/ 55061 w 6213814"/>
              <a:gd name="connsiteY1" fmla="*/ 731145 h 1349709"/>
              <a:gd name="connsiteX2" fmla="*/ 579496 w 6213814"/>
              <a:gd name="connsiteY2" fmla="*/ 435309 h 1349709"/>
              <a:gd name="connsiteX3" fmla="*/ 1023249 w 6213814"/>
              <a:gd name="connsiteY3" fmla="*/ 5004 h 1349709"/>
              <a:gd name="connsiteX4" fmla="*/ 2139355 w 6213814"/>
              <a:gd name="connsiteY4" fmla="*/ 744592 h 1349709"/>
              <a:gd name="connsiteX5" fmla="*/ 3443720 w 6213814"/>
              <a:gd name="connsiteY5" fmla="*/ 852168 h 1349709"/>
              <a:gd name="connsiteX6" fmla="*/ 4385014 w 6213814"/>
              <a:gd name="connsiteY6" fmla="*/ 233604 h 1349709"/>
              <a:gd name="connsiteX7" fmla="*/ 5487673 w 6213814"/>
              <a:gd name="connsiteY7" fmla="*/ 637015 h 1349709"/>
              <a:gd name="connsiteX8" fmla="*/ 6213814 w 6213814"/>
              <a:gd name="connsiteY8" fmla="*/ 637015 h 1349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13814" h="1349709">
                <a:moveTo>
                  <a:pt x="41614" y="1349709"/>
                </a:moveTo>
                <a:cubicBezTo>
                  <a:pt x="3514" y="1116627"/>
                  <a:pt x="-34586" y="883545"/>
                  <a:pt x="55061" y="731145"/>
                </a:cubicBezTo>
                <a:cubicBezTo>
                  <a:pt x="144708" y="578745"/>
                  <a:pt x="418131" y="556332"/>
                  <a:pt x="579496" y="435309"/>
                </a:cubicBezTo>
                <a:cubicBezTo>
                  <a:pt x="740861" y="314286"/>
                  <a:pt x="763273" y="-46543"/>
                  <a:pt x="1023249" y="5004"/>
                </a:cubicBezTo>
                <a:cubicBezTo>
                  <a:pt x="1283225" y="56551"/>
                  <a:pt x="1735943" y="603398"/>
                  <a:pt x="2139355" y="744592"/>
                </a:cubicBezTo>
                <a:cubicBezTo>
                  <a:pt x="2542767" y="885786"/>
                  <a:pt x="3069444" y="937333"/>
                  <a:pt x="3443720" y="852168"/>
                </a:cubicBezTo>
                <a:cubicBezTo>
                  <a:pt x="3817996" y="767003"/>
                  <a:pt x="4044355" y="269463"/>
                  <a:pt x="4385014" y="233604"/>
                </a:cubicBezTo>
                <a:cubicBezTo>
                  <a:pt x="4725673" y="197745"/>
                  <a:pt x="5182873" y="569780"/>
                  <a:pt x="5487673" y="637015"/>
                </a:cubicBezTo>
                <a:cubicBezTo>
                  <a:pt x="5792473" y="704250"/>
                  <a:pt x="6213814" y="637015"/>
                  <a:pt x="6213814" y="63701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 name="Freeform 7"/>
          <p:cNvSpPr/>
          <p:nvPr/>
        </p:nvSpPr>
        <p:spPr>
          <a:xfrm>
            <a:off x="219241" y="3563926"/>
            <a:ext cx="6396712" cy="972277"/>
          </a:xfrm>
          <a:custGeom>
            <a:avLst/>
            <a:gdLst>
              <a:gd name="connsiteX0" fmla="*/ 90041 w 6396712"/>
              <a:gd name="connsiteY0" fmla="*/ 416403 h 972277"/>
              <a:gd name="connsiteX1" fmla="*/ 157277 w 6396712"/>
              <a:gd name="connsiteY1" fmla="*/ 497086 h 972277"/>
              <a:gd name="connsiteX2" fmla="*/ 1542324 w 6396712"/>
              <a:gd name="connsiteY2" fmla="*/ 860156 h 972277"/>
              <a:gd name="connsiteX3" fmla="*/ 2497065 w 6396712"/>
              <a:gd name="connsiteY3" fmla="*/ 53333 h 972277"/>
              <a:gd name="connsiteX4" fmla="*/ 3586277 w 6396712"/>
              <a:gd name="connsiteY4" fmla="*/ 174356 h 972277"/>
              <a:gd name="connsiteX5" fmla="*/ 4083818 w 6396712"/>
              <a:gd name="connsiteY5" fmla="*/ 967733 h 972277"/>
              <a:gd name="connsiteX6" fmla="*/ 5751253 w 6396712"/>
              <a:gd name="connsiteY6" fmla="*/ 483639 h 972277"/>
              <a:gd name="connsiteX7" fmla="*/ 6396712 w 6396712"/>
              <a:gd name="connsiteY7" fmla="*/ 160909 h 972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96712" h="972277">
                <a:moveTo>
                  <a:pt x="90041" y="416403"/>
                </a:moveTo>
                <a:cubicBezTo>
                  <a:pt x="2635" y="419765"/>
                  <a:pt x="-84770" y="423127"/>
                  <a:pt x="157277" y="497086"/>
                </a:cubicBezTo>
                <a:cubicBezTo>
                  <a:pt x="399324" y="571045"/>
                  <a:pt x="1152359" y="934115"/>
                  <a:pt x="1542324" y="860156"/>
                </a:cubicBezTo>
                <a:cubicBezTo>
                  <a:pt x="1932289" y="786197"/>
                  <a:pt x="2156406" y="167633"/>
                  <a:pt x="2497065" y="53333"/>
                </a:cubicBezTo>
                <a:cubicBezTo>
                  <a:pt x="2837724" y="-60967"/>
                  <a:pt x="3321818" y="21956"/>
                  <a:pt x="3586277" y="174356"/>
                </a:cubicBezTo>
                <a:cubicBezTo>
                  <a:pt x="3850736" y="326756"/>
                  <a:pt x="3722989" y="916186"/>
                  <a:pt x="4083818" y="967733"/>
                </a:cubicBezTo>
                <a:cubicBezTo>
                  <a:pt x="4444647" y="1019280"/>
                  <a:pt x="5365771" y="618110"/>
                  <a:pt x="5751253" y="483639"/>
                </a:cubicBezTo>
                <a:cubicBezTo>
                  <a:pt x="6136735" y="349168"/>
                  <a:pt x="6396712" y="160909"/>
                  <a:pt x="6396712" y="160909"/>
                </a:cubicBezTo>
              </a:path>
            </a:pathLst>
          </a:cu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8484455" y="5327956"/>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564765" y="2541495"/>
            <a:ext cx="1751802" cy="4114800"/>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09365" y="5377327"/>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564765" y="5082889"/>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17" name="Oval 16"/>
          <p:cNvSpPr/>
          <p:nvPr/>
        </p:nvSpPr>
        <p:spPr>
          <a:xfrm>
            <a:off x="784663" y="5043900"/>
            <a:ext cx="196956" cy="196956"/>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0" name="Oval 19"/>
          <p:cNvSpPr/>
          <p:nvPr/>
        </p:nvSpPr>
        <p:spPr>
          <a:xfrm>
            <a:off x="3888472" y="5487457"/>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1" name="Oval 20"/>
          <p:cNvSpPr/>
          <p:nvPr/>
        </p:nvSpPr>
        <p:spPr>
          <a:xfrm>
            <a:off x="5116692" y="5268756"/>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2" name="Oval 21"/>
          <p:cNvSpPr/>
          <p:nvPr/>
        </p:nvSpPr>
        <p:spPr>
          <a:xfrm>
            <a:off x="7556608" y="5698917"/>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3" name="Triangle 22"/>
          <p:cNvSpPr/>
          <p:nvPr/>
        </p:nvSpPr>
        <p:spPr>
          <a:xfrm rot="2956754">
            <a:off x="8586744" y="5141050"/>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5" name="Oval 24"/>
          <p:cNvSpPr/>
          <p:nvPr/>
        </p:nvSpPr>
        <p:spPr>
          <a:xfrm>
            <a:off x="2643790" y="6154177"/>
            <a:ext cx="170648" cy="170648"/>
          </a:xfrm>
          <a:prstGeom prst="ellipse">
            <a:avLst/>
          </a:prstGeom>
          <a:solidFill>
            <a:schemeClr val="bg1"/>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6" name="Oval 25"/>
          <p:cNvSpPr/>
          <p:nvPr/>
        </p:nvSpPr>
        <p:spPr>
          <a:xfrm>
            <a:off x="2027428" y="6400800"/>
            <a:ext cx="184042" cy="184042"/>
          </a:xfrm>
          <a:prstGeom prst="ellipse">
            <a:avLst/>
          </a:prstGeom>
          <a:solidFill>
            <a:schemeClr val="bg1"/>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9" name="Oval 28"/>
          <p:cNvSpPr/>
          <p:nvPr/>
        </p:nvSpPr>
        <p:spPr>
          <a:xfrm>
            <a:off x="2440666" y="4832199"/>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0" name="Oval 29"/>
          <p:cNvSpPr/>
          <p:nvPr/>
        </p:nvSpPr>
        <p:spPr>
          <a:xfrm>
            <a:off x="2982982" y="4332277"/>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1" name="Oval 30"/>
          <p:cNvSpPr/>
          <p:nvPr/>
        </p:nvSpPr>
        <p:spPr>
          <a:xfrm>
            <a:off x="5781249" y="6322173"/>
            <a:ext cx="170648" cy="170648"/>
          </a:xfrm>
          <a:prstGeom prst="ellipse">
            <a:avLst/>
          </a:prstGeom>
          <a:solidFill>
            <a:schemeClr val="bg1"/>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2" name="Oval 31"/>
          <p:cNvSpPr/>
          <p:nvPr/>
        </p:nvSpPr>
        <p:spPr>
          <a:xfrm>
            <a:off x="6531826" y="6093624"/>
            <a:ext cx="170648" cy="170648"/>
          </a:xfrm>
          <a:prstGeom prst="ellipse">
            <a:avLst/>
          </a:prstGeom>
          <a:solidFill>
            <a:schemeClr val="bg1"/>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3" name="Oval 32"/>
          <p:cNvSpPr/>
          <p:nvPr/>
        </p:nvSpPr>
        <p:spPr>
          <a:xfrm>
            <a:off x="6025323" y="5005766"/>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4" name="Oval 33"/>
          <p:cNvSpPr/>
          <p:nvPr/>
        </p:nvSpPr>
        <p:spPr>
          <a:xfrm>
            <a:off x="6070935" y="4403660"/>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3096887" y="3428619"/>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428562" y="3559833"/>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7" name="Oval 36"/>
          <p:cNvSpPr/>
          <p:nvPr/>
        </p:nvSpPr>
        <p:spPr>
          <a:xfrm>
            <a:off x="1472744" y="4274152"/>
            <a:ext cx="184042" cy="184042"/>
          </a:xfrm>
          <a:prstGeom prst="ellipse">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8" name="Oval 37"/>
          <p:cNvSpPr/>
          <p:nvPr/>
        </p:nvSpPr>
        <p:spPr>
          <a:xfrm>
            <a:off x="2229087" y="3838453"/>
            <a:ext cx="184042" cy="184042"/>
          </a:xfrm>
          <a:prstGeom prst="ellipse">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9" name="Oval 38"/>
          <p:cNvSpPr/>
          <p:nvPr/>
        </p:nvSpPr>
        <p:spPr>
          <a:xfrm>
            <a:off x="3998191" y="4244499"/>
            <a:ext cx="184042" cy="184042"/>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0" name="Oval 39"/>
          <p:cNvSpPr/>
          <p:nvPr/>
        </p:nvSpPr>
        <p:spPr>
          <a:xfrm>
            <a:off x="5510304" y="4116623"/>
            <a:ext cx="184042" cy="184042"/>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619490" y="3298858"/>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977419" y="2416150"/>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336541" y="2295571"/>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833048" y="2216204"/>
            <a:ext cx="329398" cy="283964"/>
          </a:xfrm>
          <a:prstGeom prst="triangle">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202833" y="2107579"/>
            <a:ext cx="329398" cy="283964"/>
          </a:xfrm>
          <a:prstGeom prst="triangl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630339" y="3728377"/>
            <a:ext cx="184042" cy="184042"/>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670898" y="3779615"/>
            <a:ext cx="329398" cy="283964"/>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8420672" y="4817682"/>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470848" y="3295176"/>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706568" y="1837647"/>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36177" y="1752092"/>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42" name="Oval 41"/>
          <p:cNvSpPr/>
          <p:nvPr/>
        </p:nvSpPr>
        <p:spPr>
          <a:xfrm>
            <a:off x="3096887" y="2911337"/>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9" name="Oval 48"/>
          <p:cNvSpPr/>
          <p:nvPr/>
        </p:nvSpPr>
        <p:spPr>
          <a:xfrm>
            <a:off x="6454432" y="2895237"/>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5" name="Rectangle 4"/>
          <p:cNvSpPr/>
          <p:nvPr/>
        </p:nvSpPr>
        <p:spPr>
          <a:xfrm>
            <a:off x="6208986" y="532927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3077451" y="3378122"/>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454432" y="3513424"/>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a:t>
            </a:r>
            <a:endParaRPr kumimoji="0" lang="en-US" sz="2400" b="0" i="0" u="none" strike="noStrike" kern="0" cap="none" spc="0" normalizeH="0" baseline="0" noProof="0" dirty="0">
              <a:ln>
                <a:noFill/>
              </a:ln>
              <a:solidFill>
                <a:sysClr val="windowText" lastClr="000000"/>
              </a:solidFill>
              <a:effectLst/>
              <a:uLnTx/>
              <a:uFillTx/>
            </a:endParaRPr>
          </a:p>
        </p:txBody>
      </p:sp>
      <p:sp>
        <p:nvSpPr>
          <p:cNvPr id="54" name="Oval 53"/>
          <p:cNvSpPr/>
          <p:nvPr/>
        </p:nvSpPr>
        <p:spPr>
          <a:xfrm>
            <a:off x="323234" y="5424397"/>
            <a:ext cx="196956" cy="196956"/>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61" name="TextBox 60"/>
          <p:cNvSpPr txBox="1"/>
          <p:nvPr/>
        </p:nvSpPr>
        <p:spPr>
          <a:xfrm>
            <a:off x="6531826" y="256751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8:27</a:t>
            </a:r>
          </a:p>
        </p:txBody>
      </p:sp>
      <p:sp>
        <p:nvSpPr>
          <p:cNvPr id="58" name="TextBox 57"/>
          <p:cNvSpPr txBox="1"/>
          <p:nvPr/>
        </p:nvSpPr>
        <p:spPr>
          <a:xfrm>
            <a:off x="7568985" y="2916013"/>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rPr>
              <a:t>8:28</a:t>
            </a:r>
          </a:p>
        </p:txBody>
      </p:sp>
      <p:graphicFrame>
        <p:nvGraphicFramePr>
          <p:cNvPr id="59" name="Table 5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a16="http://schemas.microsoft.com/office/drawing/2014/main" xmlns="" val="20000"/>
                    </a:ext>
                  </a:extLst>
                </a:gridCol>
                <a:gridCol w="963986">
                  <a:extLst>
                    <a:ext uri="{9D8B030D-6E8A-4147-A177-3AD203B41FA5}">
                      <a16:colId xmlns:a16="http://schemas.microsoft.com/office/drawing/2014/main" xmlns="" val="20001"/>
                    </a:ext>
                  </a:extLst>
                </a:gridCol>
                <a:gridCol w="1057275">
                  <a:extLst>
                    <a:ext uri="{9D8B030D-6E8A-4147-A177-3AD203B41FA5}">
                      <a16:colId xmlns:a16="http://schemas.microsoft.com/office/drawing/2014/main" xmlns="" val="20002"/>
                    </a:ext>
                  </a:extLst>
                </a:gridCol>
                <a:gridCol w="963376">
                  <a:extLst>
                    <a:ext uri="{9D8B030D-6E8A-4147-A177-3AD203B41FA5}">
                      <a16:colId xmlns:a16="http://schemas.microsoft.com/office/drawing/2014/main" xmlns="" val="20003"/>
                    </a:ext>
                  </a:extLst>
                </a:gridCol>
                <a:gridCol w="1322203">
                  <a:extLst>
                    <a:ext uri="{9D8B030D-6E8A-4147-A177-3AD203B41FA5}">
                      <a16:colId xmlns:a16="http://schemas.microsoft.com/office/drawing/2014/main" xmlns="" val="20004"/>
                    </a:ext>
                  </a:extLst>
                </a:gridCol>
                <a:gridCol w="1228305">
                  <a:extLst>
                    <a:ext uri="{9D8B030D-6E8A-4147-A177-3AD203B41FA5}">
                      <a16:colId xmlns:a16="http://schemas.microsoft.com/office/drawing/2014/main" xmlns="" val="20005"/>
                    </a:ext>
                  </a:extLst>
                </a:gridCol>
                <a:gridCol w="1364451">
                  <a:extLst>
                    <a:ext uri="{9D8B030D-6E8A-4147-A177-3AD203B41FA5}">
                      <a16:colId xmlns:a16="http://schemas.microsoft.com/office/drawing/2014/main" xmlns=""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K=3</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b="1" dirty="0" smtClean="0">
                          <a:latin typeface="Cambria" charset="0"/>
                          <a:ea typeface="Cambria" charset="0"/>
                          <a:cs typeface="Cambria" charset="0"/>
                        </a:rPr>
                        <a:t>5</a:t>
                      </a:r>
                      <a:endParaRPr lang="en-US" sz="2000" b="1" dirty="0">
                        <a:latin typeface="Cambria" charset="0"/>
                        <a:ea typeface="Cambria" charset="0"/>
                        <a:cs typeface="Cambria" charset="0"/>
                      </a:endParaRPr>
                    </a:p>
                  </a:txBody>
                  <a:tcPr/>
                </a:tc>
                <a:extLst>
                  <a:ext uri="{0D108BD9-81ED-4DB2-BD59-A6C34878D82A}">
                    <a16:rowId xmlns:a16="http://schemas.microsoft.com/office/drawing/2014/main" xmlns=""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2</a:t>
                      </a:r>
                      <a:r>
                        <a:rPr lang="en-US" sz="2000" dirty="0" smtClean="0">
                          <a:latin typeface="Cambria" charset="0"/>
                          <a:ea typeface="Cambria" charset="0"/>
                          <a:cs typeface="Cambria" charset="0"/>
                        </a:rPr>
                        <a:t>,</a:t>
                      </a:r>
                      <a:r>
                        <a:rPr lang="en-US" sz="2000" strike="sngStrike" dirty="0" smtClean="0">
                          <a:solidFill>
                            <a:srgbClr val="FF0000"/>
                          </a:solidFill>
                          <a:latin typeface="Cambria" charset="0"/>
                          <a:ea typeface="Cambria" charset="0"/>
                          <a:cs typeface="Cambria" charset="0"/>
                        </a:rPr>
                        <a:t>3</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4</a:t>
                      </a:r>
                      <a:r>
                        <a:rPr lang="en-US" sz="2000" dirty="0" smtClean="0">
                          <a:latin typeface="Cambria" charset="0"/>
                          <a:ea typeface="Cambria" charset="0"/>
                          <a:cs typeface="Cambria" charset="0"/>
                        </a:rPr>
                        <a:t>,</a:t>
                      </a:r>
                      <a:r>
                        <a:rPr lang="en-US" sz="2000" strike="sngStrike" dirty="0" smtClean="0">
                          <a:solidFill>
                            <a:srgbClr val="FF0000"/>
                          </a:solidFill>
                          <a:latin typeface="Cambria" charset="0"/>
                          <a:ea typeface="Cambria" charset="0"/>
                          <a:cs typeface="Cambria" charset="0"/>
                        </a:rPr>
                        <a:t>5</a:t>
                      </a:r>
                      <a:r>
                        <a:rPr lang="en-US" sz="2000" dirty="0" smtClean="0">
                          <a:latin typeface="Cambria" charset="0"/>
                          <a:ea typeface="Cambria" charset="0"/>
                          <a:cs typeface="Cambria" charset="0"/>
                        </a:rPr>
                        <a:t>)</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2"/>
                  </a:ext>
                </a:extLst>
              </a:tr>
            </a:tbl>
          </a:graphicData>
        </a:graphic>
      </p:graphicFrame>
      <p:sp>
        <p:nvSpPr>
          <p:cNvPr id="2" name="TextBox 1"/>
          <p:cNvSpPr txBox="1"/>
          <p:nvPr/>
        </p:nvSpPr>
        <p:spPr>
          <a:xfrm>
            <a:off x="3432848" y="2311889"/>
            <a:ext cx="2784417" cy="70788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Building bus route</a:t>
            </a:r>
            <a:b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by trace back from 3-&gt;1</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4" name="Slide Number Placeholder 3"/>
          <p:cNvSpPr>
            <a:spLocks noGrp="1"/>
          </p:cNvSpPr>
          <p:nvPr>
            <p:ph type="sldNum" sz="quarter" idx="12"/>
          </p:nvPr>
        </p:nvSpPr>
        <p:spPr/>
        <p:txBody>
          <a:bodyPr/>
          <a:lstStyle/>
          <a:p>
            <a:fld id="{0E8E0603-4C39-4EF1-A0FE-816FABFA11C3}" type="slidenum">
              <a:rPr lang="en-US" smtClean="0"/>
              <a:t>97</a:t>
            </a:fld>
            <a:endParaRPr lang="en-US"/>
          </a:p>
        </p:txBody>
      </p:sp>
    </p:spTree>
    <p:extLst>
      <p:ext uri="{BB962C8B-B14F-4D97-AF65-F5344CB8AC3E}">
        <p14:creationId xmlns:p14="http://schemas.microsoft.com/office/powerpoint/2010/main" val="2236018433"/>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Freeform 18"/>
          <p:cNvSpPr/>
          <p:nvPr/>
        </p:nvSpPr>
        <p:spPr>
          <a:xfrm>
            <a:off x="6373906" y="5327930"/>
            <a:ext cx="2205318" cy="522122"/>
          </a:xfrm>
          <a:custGeom>
            <a:avLst/>
            <a:gdLst>
              <a:gd name="connsiteX0" fmla="*/ 0 w 2205318"/>
              <a:gd name="connsiteY0" fmla="*/ 225705 h 522122"/>
              <a:gd name="connsiteX1" fmla="*/ 632012 w 2205318"/>
              <a:gd name="connsiteY1" fmla="*/ 10552 h 522122"/>
              <a:gd name="connsiteX2" fmla="*/ 1358153 w 2205318"/>
              <a:gd name="connsiteY2" fmla="*/ 521541 h 522122"/>
              <a:gd name="connsiteX3" fmla="*/ 2205318 w 2205318"/>
              <a:gd name="connsiteY3" fmla="*/ 91235 h 522122"/>
            </a:gdLst>
            <a:ahLst/>
            <a:cxnLst>
              <a:cxn ang="0">
                <a:pos x="connsiteX0" y="connsiteY0"/>
              </a:cxn>
              <a:cxn ang="0">
                <a:pos x="connsiteX1" y="connsiteY1"/>
              </a:cxn>
              <a:cxn ang="0">
                <a:pos x="connsiteX2" y="connsiteY2"/>
              </a:cxn>
              <a:cxn ang="0">
                <a:pos x="connsiteX3" y="connsiteY3"/>
              </a:cxn>
            </a:cxnLst>
            <a:rect l="l" t="t" r="r" b="b"/>
            <a:pathLst>
              <a:path w="2205318" h="522122">
                <a:moveTo>
                  <a:pt x="0" y="225705"/>
                </a:moveTo>
                <a:cubicBezTo>
                  <a:pt x="202826" y="93475"/>
                  <a:pt x="405653" y="-38754"/>
                  <a:pt x="632012" y="10552"/>
                </a:cubicBezTo>
                <a:cubicBezTo>
                  <a:pt x="858371" y="59858"/>
                  <a:pt x="1095935" y="508094"/>
                  <a:pt x="1358153" y="521541"/>
                </a:cubicBezTo>
                <a:cubicBezTo>
                  <a:pt x="1620371" y="534988"/>
                  <a:pt x="1912844" y="313111"/>
                  <a:pt x="2205318" y="91235"/>
                </a:cubicBezTo>
              </a:path>
            </a:pathLst>
          </a:custGeom>
          <a:noFill/>
          <a:ln w="38100">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7" name="Freeform 26"/>
          <p:cNvSpPr/>
          <p:nvPr/>
        </p:nvSpPr>
        <p:spPr>
          <a:xfrm>
            <a:off x="6008900" y="3738282"/>
            <a:ext cx="648888" cy="1815353"/>
          </a:xfrm>
          <a:custGeom>
            <a:avLst/>
            <a:gdLst>
              <a:gd name="connsiteX0" fmla="*/ 405347 w 648888"/>
              <a:gd name="connsiteY0" fmla="*/ 1815353 h 1815353"/>
              <a:gd name="connsiteX1" fmla="*/ 1935 w 648888"/>
              <a:gd name="connsiteY1" fmla="*/ 1573306 h 1815353"/>
              <a:gd name="connsiteX2" fmla="*/ 243982 w 648888"/>
              <a:gd name="connsiteY2" fmla="*/ 1129553 h 1815353"/>
              <a:gd name="connsiteX3" fmla="*/ 42276 w 648888"/>
              <a:gd name="connsiteY3" fmla="*/ 537883 h 1815353"/>
              <a:gd name="connsiteX4" fmla="*/ 607053 w 648888"/>
              <a:gd name="connsiteY4" fmla="*/ 389965 h 1815353"/>
              <a:gd name="connsiteX5" fmla="*/ 607053 w 648888"/>
              <a:gd name="connsiteY5" fmla="*/ 0 h 1815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8888" h="1815353">
                <a:moveTo>
                  <a:pt x="405347" y="1815353"/>
                </a:moveTo>
                <a:cubicBezTo>
                  <a:pt x="217088" y="1751479"/>
                  <a:pt x="28829" y="1687606"/>
                  <a:pt x="1935" y="1573306"/>
                </a:cubicBezTo>
                <a:cubicBezTo>
                  <a:pt x="-24959" y="1459006"/>
                  <a:pt x="237258" y="1302123"/>
                  <a:pt x="243982" y="1129553"/>
                </a:cubicBezTo>
                <a:cubicBezTo>
                  <a:pt x="250705" y="956982"/>
                  <a:pt x="-18236" y="661148"/>
                  <a:pt x="42276" y="537883"/>
                </a:cubicBezTo>
                <a:cubicBezTo>
                  <a:pt x="102788" y="414618"/>
                  <a:pt x="512924" y="479612"/>
                  <a:pt x="607053" y="389965"/>
                </a:cubicBezTo>
                <a:cubicBezTo>
                  <a:pt x="701182" y="300318"/>
                  <a:pt x="607053" y="0"/>
                  <a:pt x="607053" y="0"/>
                </a:cubicBezTo>
              </a:path>
            </a:pathLst>
          </a:custGeom>
          <a:noFill/>
          <a:ln w="38100">
            <a:solidFill>
              <a:schemeClr val="accent6">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Freeform 9"/>
          <p:cNvSpPr/>
          <p:nvPr/>
        </p:nvSpPr>
        <p:spPr>
          <a:xfrm>
            <a:off x="6589059" y="3079308"/>
            <a:ext cx="2138082" cy="726210"/>
          </a:xfrm>
          <a:custGeom>
            <a:avLst/>
            <a:gdLst>
              <a:gd name="connsiteX0" fmla="*/ 0 w 2138082"/>
              <a:gd name="connsiteY0" fmla="*/ 645527 h 726210"/>
              <a:gd name="connsiteX1" fmla="*/ 658906 w 2138082"/>
              <a:gd name="connsiteY1" fmla="*/ 68 h 726210"/>
              <a:gd name="connsiteX2" fmla="*/ 1452282 w 2138082"/>
              <a:gd name="connsiteY2" fmla="*/ 605186 h 726210"/>
              <a:gd name="connsiteX3" fmla="*/ 2138082 w 2138082"/>
              <a:gd name="connsiteY3" fmla="*/ 726210 h 726210"/>
            </a:gdLst>
            <a:ahLst/>
            <a:cxnLst>
              <a:cxn ang="0">
                <a:pos x="connsiteX0" y="connsiteY0"/>
              </a:cxn>
              <a:cxn ang="0">
                <a:pos x="connsiteX1" y="connsiteY1"/>
              </a:cxn>
              <a:cxn ang="0">
                <a:pos x="connsiteX2" y="connsiteY2"/>
              </a:cxn>
              <a:cxn ang="0">
                <a:pos x="connsiteX3" y="connsiteY3"/>
              </a:cxn>
            </a:cxnLst>
            <a:rect l="l" t="t" r="r" b="b"/>
            <a:pathLst>
              <a:path w="2138082" h="726210">
                <a:moveTo>
                  <a:pt x="0" y="645527"/>
                </a:moveTo>
                <a:cubicBezTo>
                  <a:pt x="208429" y="326159"/>
                  <a:pt x="416859" y="6791"/>
                  <a:pt x="658906" y="68"/>
                </a:cubicBezTo>
                <a:cubicBezTo>
                  <a:pt x="900953" y="-6656"/>
                  <a:pt x="1205753" y="484162"/>
                  <a:pt x="1452282" y="605186"/>
                </a:cubicBezTo>
                <a:cubicBezTo>
                  <a:pt x="1698811" y="726210"/>
                  <a:pt x="2138082" y="726210"/>
                  <a:pt x="2138082" y="726210"/>
                </a:cubicBez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8" name="Freeform 27"/>
          <p:cNvSpPr/>
          <p:nvPr/>
        </p:nvSpPr>
        <p:spPr>
          <a:xfrm>
            <a:off x="6306645" y="2393576"/>
            <a:ext cx="297756" cy="1317812"/>
          </a:xfrm>
          <a:custGeom>
            <a:avLst/>
            <a:gdLst>
              <a:gd name="connsiteX0" fmla="*/ 282414 w 297756"/>
              <a:gd name="connsiteY0" fmla="*/ 1317812 h 1317812"/>
              <a:gd name="connsiteX1" fmla="*/ 26 w 297756"/>
              <a:gd name="connsiteY1" fmla="*/ 887506 h 1317812"/>
              <a:gd name="connsiteX2" fmla="*/ 295861 w 297756"/>
              <a:gd name="connsiteY2" fmla="*/ 591671 h 1317812"/>
              <a:gd name="connsiteX3" fmla="*/ 134496 w 297756"/>
              <a:gd name="connsiteY3" fmla="*/ 0 h 1317812"/>
            </a:gdLst>
            <a:ahLst/>
            <a:cxnLst>
              <a:cxn ang="0">
                <a:pos x="connsiteX0" y="connsiteY0"/>
              </a:cxn>
              <a:cxn ang="0">
                <a:pos x="connsiteX1" y="connsiteY1"/>
              </a:cxn>
              <a:cxn ang="0">
                <a:pos x="connsiteX2" y="connsiteY2"/>
              </a:cxn>
              <a:cxn ang="0">
                <a:pos x="connsiteX3" y="connsiteY3"/>
              </a:cxn>
            </a:cxnLst>
            <a:rect l="l" t="t" r="r" b="b"/>
            <a:pathLst>
              <a:path w="297756" h="1317812">
                <a:moveTo>
                  <a:pt x="282414" y="1317812"/>
                </a:moveTo>
                <a:cubicBezTo>
                  <a:pt x="140099" y="1163170"/>
                  <a:pt x="-2215" y="1008529"/>
                  <a:pt x="26" y="887506"/>
                </a:cubicBezTo>
                <a:cubicBezTo>
                  <a:pt x="2267" y="766483"/>
                  <a:pt x="273449" y="739589"/>
                  <a:pt x="295861" y="591671"/>
                </a:cubicBezTo>
                <a:cubicBezTo>
                  <a:pt x="318273" y="443753"/>
                  <a:pt x="134496" y="0"/>
                  <a:pt x="134496" y="0"/>
                </a:cubicBezTo>
              </a:path>
            </a:pathLst>
          </a:custGeom>
          <a:noFill/>
          <a:ln w="38100">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0" name="Freeform 49"/>
          <p:cNvSpPr/>
          <p:nvPr/>
        </p:nvSpPr>
        <p:spPr>
          <a:xfrm>
            <a:off x="5257800" y="5593976"/>
            <a:ext cx="1398494" cy="1062105"/>
          </a:xfrm>
          <a:custGeom>
            <a:avLst/>
            <a:gdLst>
              <a:gd name="connsiteX0" fmla="*/ 0 w 1398494"/>
              <a:gd name="connsiteY0" fmla="*/ 1048871 h 1062105"/>
              <a:gd name="connsiteX1" fmla="*/ 53788 w 1398494"/>
              <a:gd name="connsiteY1" fmla="*/ 1021977 h 1062105"/>
              <a:gd name="connsiteX2" fmla="*/ 282388 w 1398494"/>
              <a:gd name="connsiteY2" fmla="*/ 712695 h 1062105"/>
              <a:gd name="connsiteX3" fmla="*/ 1143000 w 1398494"/>
              <a:gd name="connsiteY3" fmla="*/ 1021977 h 1062105"/>
              <a:gd name="connsiteX4" fmla="*/ 1398494 w 1398494"/>
              <a:gd name="connsiteY4" fmla="*/ 389965 h 1062105"/>
              <a:gd name="connsiteX5" fmla="*/ 1143000 w 1398494"/>
              <a:gd name="connsiteY5" fmla="*/ 0 h 1062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8494" h="1062105">
                <a:moveTo>
                  <a:pt x="0" y="1048871"/>
                </a:moveTo>
                <a:cubicBezTo>
                  <a:pt x="3361" y="1063438"/>
                  <a:pt x="6723" y="1078006"/>
                  <a:pt x="53788" y="1021977"/>
                </a:cubicBezTo>
                <a:cubicBezTo>
                  <a:pt x="100853" y="965948"/>
                  <a:pt x="100853" y="712695"/>
                  <a:pt x="282388" y="712695"/>
                </a:cubicBezTo>
                <a:cubicBezTo>
                  <a:pt x="463923" y="712695"/>
                  <a:pt x="956982" y="1075765"/>
                  <a:pt x="1143000" y="1021977"/>
                </a:cubicBezTo>
                <a:cubicBezTo>
                  <a:pt x="1329018" y="968189"/>
                  <a:pt x="1398494" y="560294"/>
                  <a:pt x="1398494" y="389965"/>
                </a:cubicBezTo>
                <a:cubicBezTo>
                  <a:pt x="1398494" y="219636"/>
                  <a:pt x="1143000" y="0"/>
                  <a:pt x="1143000" y="0"/>
                </a:cubicBezTo>
              </a:path>
            </a:pathLst>
          </a:custGeom>
          <a:noFill/>
          <a:ln w="38100">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Freeform 10"/>
          <p:cNvSpPr/>
          <p:nvPr/>
        </p:nvSpPr>
        <p:spPr>
          <a:xfrm>
            <a:off x="146645" y="4916620"/>
            <a:ext cx="6213814" cy="1349709"/>
          </a:xfrm>
          <a:custGeom>
            <a:avLst/>
            <a:gdLst>
              <a:gd name="connsiteX0" fmla="*/ 41614 w 6213814"/>
              <a:gd name="connsiteY0" fmla="*/ 1349709 h 1349709"/>
              <a:gd name="connsiteX1" fmla="*/ 55061 w 6213814"/>
              <a:gd name="connsiteY1" fmla="*/ 731145 h 1349709"/>
              <a:gd name="connsiteX2" fmla="*/ 579496 w 6213814"/>
              <a:gd name="connsiteY2" fmla="*/ 435309 h 1349709"/>
              <a:gd name="connsiteX3" fmla="*/ 1023249 w 6213814"/>
              <a:gd name="connsiteY3" fmla="*/ 5004 h 1349709"/>
              <a:gd name="connsiteX4" fmla="*/ 2139355 w 6213814"/>
              <a:gd name="connsiteY4" fmla="*/ 744592 h 1349709"/>
              <a:gd name="connsiteX5" fmla="*/ 3443720 w 6213814"/>
              <a:gd name="connsiteY5" fmla="*/ 852168 h 1349709"/>
              <a:gd name="connsiteX6" fmla="*/ 4385014 w 6213814"/>
              <a:gd name="connsiteY6" fmla="*/ 233604 h 1349709"/>
              <a:gd name="connsiteX7" fmla="*/ 5487673 w 6213814"/>
              <a:gd name="connsiteY7" fmla="*/ 637015 h 1349709"/>
              <a:gd name="connsiteX8" fmla="*/ 6213814 w 6213814"/>
              <a:gd name="connsiteY8" fmla="*/ 637015 h 1349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13814" h="1349709">
                <a:moveTo>
                  <a:pt x="41614" y="1349709"/>
                </a:moveTo>
                <a:cubicBezTo>
                  <a:pt x="3514" y="1116627"/>
                  <a:pt x="-34586" y="883545"/>
                  <a:pt x="55061" y="731145"/>
                </a:cubicBezTo>
                <a:cubicBezTo>
                  <a:pt x="144708" y="578745"/>
                  <a:pt x="418131" y="556332"/>
                  <a:pt x="579496" y="435309"/>
                </a:cubicBezTo>
                <a:cubicBezTo>
                  <a:pt x="740861" y="314286"/>
                  <a:pt x="763273" y="-46543"/>
                  <a:pt x="1023249" y="5004"/>
                </a:cubicBezTo>
                <a:cubicBezTo>
                  <a:pt x="1283225" y="56551"/>
                  <a:pt x="1735943" y="603398"/>
                  <a:pt x="2139355" y="744592"/>
                </a:cubicBezTo>
                <a:cubicBezTo>
                  <a:pt x="2542767" y="885786"/>
                  <a:pt x="3069444" y="937333"/>
                  <a:pt x="3443720" y="852168"/>
                </a:cubicBezTo>
                <a:cubicBezTo>
                  <a:pt x="3817996" y="767003"/>
                  <a:pt x="4044355" y="269463"/>
                  <a:pt x="4385014" y="233604"/>
                </a:cubicBezTo>
                <a:cubicBezTo>
                  <a:pt x="4725673" y="197745"/>
                  <a:pt x="5182873" y="569780"/>
                  <a:pt x="5487673" y="637015"/>
                </a:cubicBezTo>
                <a:cubicBezTo>
                  <a:pt x="5792473" y="704250"/>
                  <a:pt x="6213814" y="637015"/>
                  <a:pt x="6213814" y="63701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 name="Freeform 7"/>
          <p:cNvSpPr/>
          <p:nvPr/>
        </p:nvSpPr>
        <p:spPr>
          <a:xfrm>
            <a:off x="219241" y="3563926"/>
            <a:ext cx="6396712" cy="972277"/>
          </a:xfrm>
          <a:custGeom>
            <a:avLst/>
            <a:gdLst>
              <a:gd name="connsiteX0" fmla="*/ 90041 w 6396712"/>
              <a:gd name="connsiteY0" fmla="*/ 416403 h 972277"/>
              <a:gd name="connsiteX1" fmla="*/ 157277 w 6396712"/>
              <a:gd name="connsiteY1" fmla="*/ 497086 h 972277"/>
              <a:gd name="connsiteX2" fmla="*/ 1542324 w 6396712"/>
              <a:gd name="connsiteY2" fmla="*/ 860156 h 972277"/>
              <a:gd name="connsiteX3" fmla="*/ 2497065 w 6396712"/>
              <a:gd name="connsiteY3" fmla="*/ 53333 h 972277"/>
              <a:gd name="connsiteX4" fmla="*/ 3586277 w 6396712"/>
              <a:gd name="connsiteY4" fmla="*/ 174356 h 972277"/>
              <a:gd name="connsiteX5" fmla="*/ 4083818 w 6396712"/>
              <a:gd name="connsiteY5" fmla="*/ 967733 h 972277"/>
              <a:gd name="connsiteX6" fmla="*/ 5751253 w 6396712"/>
              <a:gd name="connsiteY6" fmla="*/ 483639 h 972277"/>
              <a:gd name="connsiteX7" fmla="*/ 6396712 w 6396712"/>
              <a:gd name="connsiteY7" fmla="*/ 160909 h 972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96712" h="972277">
                <a:moveTo>
                  <a:pt x="90041" y="416403"/>
                </a:moveTo>
                <a:cubicBezTo>
                  <a:pt x="2635" y="419765"/>
                  <a:pt x="-84770" y="423127"/>
                  <a:pt x="157277" y="497086"/>
                </a:cubicBezTo>
                <a:cubicBezTo>
                  <a:pt x="399324" y="571045"/>
                  <a:pt x="1152359" y="934115"/>
                  <a:pt x="1542324" y="860156"/>
                </a:cubicBezTo>
                <a:cubicBezTo>
                  <a:pt x="1932289" y="786197"/>
                  <a:pt x="2156406" y="167633"/>
                  <a:pt x="2497065" y="53333"/>
                </a:cubicBezTo>
                <a:cubicBezTo>
                  <a:pt x="2837724" y="-60967"/>
                  <a:pt x="3321818" y="21956"/>
                  <a:pt x="3586277" y="174356"/>
                </a:cubicBezTo>
                <a:cubicBezTo>
                  <a:pt x="3850736" y="326756"/>
                  <a:pt x="3722989" y="916186"/>
                  <a:pt x="4083818" y="967733"/>
                </a:cubicBezTo>
                <a:cubicBezTo>
                  <a:pt x="4444647" y="1019280"/>
                  <a:pt x="5365771" y="618110"/>
                  <a:pt x="5751253" y="483639"/>
                </a:cubicBezTo>
                <a:cubicBezTo>
                  <a:pt x="6136735" y="349168"/>
                  <a:pt x="6396712" y="160909"/>
                  <a:pt x="6396712" y="160909"/>
                </a:cubicBezTo>
              </a:path>
            </a:pathLst>
          </a:cu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8484455" y="5327956"/>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564765" y="2541495"/>
            <a:ext cx="1751802" cy="4114800"/>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09365" y="5377327"/>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564765" y="5082889"/>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17" name="Oval 16"/>
          <p:cNvSpPr/>
          <p:nvPr/>
        </p:nvSpPr>
        <p:spPr>
          <a:xfrm>
            <a:off x="784663" y="5043900"/>
            <a:ext cx="196956" cy="196956"/>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0" name="Oval 19"/>
          <p:cNvSpPr/>
          <p:nvPr/>
        </p:nvSpPr>
        <p:spPr>
          <a:xfrm>
            <a:off x="3888472" y="5487457"/>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1" name="Oval 20"/>
          <p:cNvSpPr/>
          <p:nvPr/>
        </p:nvSpPr>
        <p:spPr>
          <a:xfrm>
            <a:off x="5116692" y="5268756"/>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2" name="Oval 21"/>
          <p:cNvSpPr/>
          <p:nvPr/>
        </p:nvSpPr>
        <p:spPr>
          <a:xfrm>
            <a:off x="7556608" y="5698917"/>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3" name="Triangle 22"/>
          <p:cNvSpPr/>
          <p:nvPr/>
        </p:nvSpPr>
        <p:spPr>
          <a:xfrm rot="2956754">
            <a:off x="8586744" y="5141050"/>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5" name="Oval 24"/>
          <p:cNvSpPr/>
          <p:nvPr/>
        </p:nvSpPr>
        <p:spPr>
          <a:xfrm>
            <a:off x="2643790" y="6154177"/>
            <a:ext cx="170648" cy="170648"/>
          </a:xfrm>
          <a:prstGeom prst="ellipse">
            <a:avLst/>
          </a:prstGeom>
          <a:solidFill>
            <a:schemeClr val="bg1"/>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6" name="Oval 25"/>
          <p:cNvSpPr/>
          <p:nvPr/>
        </p:nvSpPr>
        <p:spPr>
          <a:xfrm>
            <a:off x="2027428" y="6400800"/>
            <a:ext cx="184042" cy="184042"/>
          </a:xfrm>
          <a:prstGeom prst="ellipse">
            <a:avLst/>
          </a:prstGeom>
          <a:solidFill>
            <a:schemeClr val="bg1"/>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9" name="Oval 28"/>
          <p:cNvSpPr/>
          <p:nvPr/>
        </p:nvSpPr>
        <p:spPr>
          <a:xfrm>
            <a:off x="2440666" y="4832199"/>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0" name="Oval 29"/>
          <p:cNvSpPr/>
          <p:nvPr/>
        </p:nvSpPr>
        <p:spPr>
          <a:xfrm>
            <a:off x="2982982" y="4332277"/>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1" name="Oval 30"/>
          <p:cNvSpPr/>
          <p:nvPr/>
        </p:nvSpPr>
        <p:spPr>
          <a:xfrm>
            <a:off x="5781249" y="6322173"/>
            <a:ext cx="170648" cy="170648"/>
          </a:xfrm>
          <a:prstGeom prst="ellipse">
            <a:avLst/>
          </a:prstGeom>
          <a:solidFill>
            <a:schemeClr val="bg1"/>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2" name="Oval 31"/>
          <p:cNvSpPr/>
          <p:nvPr/>
        </p:nvSpPr>
        <p:spPr>
          <a:xfrm>
            <a:off x="6531826" y="6093624"/>
            <a:ext cx="170648" cy="170648"/>
          </a:xfrm>
          <a:prstGeom prst="ellipse">
            <a:avLst/>
          </a:prstGeom>
          <a:solidFill>
            <a:schemeClr val="bg1"/>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3" name="Oval 32"/>
          <p:cNvSpPr/>
          <p:nvPr/>
        </p:nvSpPr>
        <p:spPr>
          <a:xfrm>
            <a:off x="6025323" y="5005766"/>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4" name="Oval 33"/>
          <p:cNvSpPr/>
          <p:nvPr/>
        </p:nvSpPr>
        <p:spPr>
          <a:xfrm>
            <a:off x="6070935" y="4403660"/>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3096887" y="3428619"/>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428562" y="3559833"/>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7" name="Oval 36"/>
          <p:cNvSpPr/>
          <p:nvPr/>
        </p:nvSpPr>
        <p:spPr>
          <a:xfrm>
            <a:off x="1472744" y="4274152"/>
            <a:ext cx="184042" cy="184042"/>
          </a:xfrm>
          <a:prstGeom prst="ellipse">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8" name="Oval 37"/>
          <p:cNvSpPr/>
          <p:nvPr/>
        </p:nvSpPr>
        <p:spPr>
          <a:xfrm>
            <a:off x="2229087" y="3838453"/>
            <a:ext cx="184042" cy="184042"/>
          </a:xfrm>
          <a:prstGeom prst="ellipse">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9" name="Oval 38"/>
          <p:cNvSpPr/>
          <p:nvPr/>
        </p:nvSpPr>
        <p:spPr>
          <a:xfrm>
            <a:off x="3998191" y="4244499"/>
            <a:ext cx="184042" cy="184042"/>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0" name="Oval 39"/>
          <p:cNvSpPr/>
          <p:nvPr/>
        </p:nvSpPr>
        <p:spPr>
          <a:xfrm>
            <a:off x="5510304" y="4116623"/>
            <a:ext cx="184042" cy="184042"/>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619490" y="3298858"/>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977419" y="2416150"/>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336541" y="2295571"/>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833048" y="2216204"/>
            <a:ext cx="329398" cy="283964"/>
          </a:xfrm>
          <a:prstGeom prst="triangle">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202833" y="2107579"/>
            <a:ext cx="329398" cy="283964"/>
          </a:xfrm>
          <a:prstGeom prst="triangl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630339" y="3728377"/>
            <a:ext cx="184042" cy="184042"/>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670898" y="3779615"/>
            <a:ext cx="329398" cy="283964"/>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8420672" y="4817682"/>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470848" y="3295176"/>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706568" y="1837647"/>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36177" y="1752092"/>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42" name="Oval 41"/>
          <p:cNvSpPr/>
          <p:nvPr/>
        </p:nvSpPr>
        <p:spPr>
          <a:xfrm>
            <a:off x="3096887" y="2911337"/>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9" name="Oval 48"/>
          <p:cNvSpPr/>
          <p:nvPr/>
        </p:nvSpPr>
        <p:spPr>
          <a:xfrm>
            <a:off x="6454432" y="2895237"/>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5" name="Rectangle 4"/>
          <p:cNvSpPr/>
          <p:nvPr/>
        </p:nvSpPr>
        <p:spPr>
          <a:xfrm>
            <a:off x="6208986" y="532927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3077451" y="3378122"/>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454432" y="3513424"/>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a:t>
            </a:r>
            <a:endParaRPr kumimoji="0" lang="en-US" sz="2400" b="0" i="0" u="none" strike="noStrike" kern="0" cap="none" spc="0" normalizeH="0" baseline="0" noProof="0" dirty="0">
              <a:ln>
                <a:noFill/>
              </a:ln>
              <a:solidFill>
                <a:sysClr val="windowText" lastClr="000000"/>
              </a:solidFill>
              <a:effectLst/>
              <a:uLnTx/>
              <a:uFillTx/>
            </a:endParaRPr>
          </a:p>
        </p:txBody>
      </p:sp>
      <p:sp>
        <p:nvSpPr>
          <p:cNvPr id="54" name="Oval 53"/>
          <p:cNvSpPr/>
          <p:nvPr/>
        </p:nvSpPr>
        <p:spPr>
          <a:xfrm>
            <a:off x="323234" y="5424397"/>
            <a:ext cx="196956" cy="196956"/>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61" name="TextBox 60"/>
          <p:cNvSpPr txBox="1"/>
          <p:nvPr/>
        </p:nvSpPr>
        <p:spPr>
          <a:xfrm>
            <a:off x="6531826" y="256751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8:27</a:t>
            </a:r>
          </a:p>
        </p:txBody>
      </p:sp>
      <p:sp>
        <p:nvSpPr>
          <p:cNvPr id="58" name="TextBox 57"/>
          <p:cNvSpPr txBox="1"/>
          <p:nvPr/>
        </p:nvSpPr>
        <p:spPr>
          <a:xfrm>
            <a:off x="7568985" y="2916013"/>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rPr>
              <a:t>8:28</a:t>
            </a:r>
          </a:p>
        </p:txBody>
      </p:sp>
      <p:graphicFrame>
        <p:nvGraphicFramePr>
          <p:cNvPr id="59" name="Table 5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a16="http://schemas.microsoft.com/office/drawing/2014/main" xmlns="" val="20000"/>
                    </a:ext>
                  </a:extLst>
                </a:gridCol>
                <a:gridCol w="963986">
                  <a:extLst>
                    <a:ext uri="{9D8B030D-6E8A-4147-A177-3AD203B41FA5}">
                      <a16:colId xmlns:a16="http://schemas.microsoft.com/office/drawing/2014/main" xmlns="" val="20001"/>
                    </a:ext>
                  </a:extLst>
                </a:gridCol>
                <a:gridCol w="1057275">
                  <a:extLst>
                    <a:ext uri="{9D8B030D-6E8A-4147-A177-3AD203B41FA5}">
                      <a16:colId xmlns:a16="http://schemas.microsoft.com/office/drawing/2014/main" xmlns="" val="20002"/>
                    </a:ext>
                  </a:extLst>
                </a:gridCol>
                <a:gridCol w="963376">
                  <a:extLst>
                    <a:ext uri="{9D8B030D-6E8A-4147-A177-3AD203B41FA5}">
                      <a16:colId xmlns:a16="http://schemas.microsoft.com/office/drawing/2014/main" xmlns="" val="20003"/>
                    </a:ext>
                  </a:extLst>
                </a:gridCol>
                <a:gridCol w="1322203">
                  <a:extLst>
                    <a:ext uri="{9D8B030D-6E8A-4147-A177-3AD203B41FA5}">
                      <a16:colId xmlns:a16="http://schemas.microsoft.com/office/drawing/2014/main" xmlns="" val="20004"/>
                    </a:ext>
                  </a:extLst>
                </a:gridCol>
                <a:gridCol w="1228305">
                  <a:extLst>
                    <a:ext uri="{9D8B030D-6E8A-4147-A177-3AD203B41FA5}">
                      <a16:colId xmlns:a16="http://schemas.microsoft.com/office/drawing/2014/main" xmlns="" val="20005"/>
                    </a:ext>
                  </a:extLst>
                </a:gridCol>
                <a:gridCol w="1364451">
                  <a:extLst>
                    <a:ext uri="{9D8B030D-6E8A-4147-A177-3AD203B41FA5}">
                      <a16:colId xmlns:a16="http://schemas.microsoft.com/office/drawing/2014/main" xmlns=""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K=3</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b="1" dirty="0" smtClean="0">
                          <a:latin typeface="Cambria" charset="0"/>
                          <a:ea typeface="Cambria" charset="0"/>
                          <a:cs typeface="Cambria" charset="0"/>
                        </a:rPr>
                        <a:t>5</a:t>
                      </a:r>
                      <a:endParaRPr lang="en-US" sz="2000" b="1" dirty="0">
                        <a:latin typeface="Cambria" charset="0"/>
                        <a:ea typeface="Cambria" charset="0"/>
                        <a:cs typeface="Cambria" charset="0"/>
                      </a:endParaRPr>
                    </a:p>
                  </a:txBody>
                  <a:tcPr/>
                </a:tc>
                <a:extLst>
                  <a:ext uri="{0D108BD9-81ED-4DB2-BD59-A6C34878D82A}">
                    <a16:rowId xmlns:a16="http://schemas.microsoft.com/office/drawing/2014/main" xmlns=""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2</a:t>
                      </a:r>
                      <a:r>
                        <a:rPr lang="en-US" sz="2000" dirty="0" smtClean="0">
                          <a:latin typeface="Cambria" charset="0"/>
                          <a:ea typeface="Cambria" charset="0"/>
                          <a:cs typeface="Cambria" charset="0"/>
                        </a:rPr>
                        <a:t>,</a:t>
                      </a:r>
                      <a:r>
                        <a:rPr lang="en-US" sz="2000" strike="sngStrike" dirty="0" smtClean="0">
                          <a:solidFill>
                            <a:srgbClr val="FF0000"/>
                          </a:solidFill>
                          <a:latin typeface="Cambria" charset="0"/>
                          <a:ea typeface="Cambria" charset="0"/>
                          <a:cs typeface="Cambria" charset="0"/>
                        </a:rPr>
                        <a:t>3</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4</a:t>
                      </a:r>
                      <a:r>
                        <a:rPr lang="en-US" sz="2000" dirty="0" smtClean="0">
                          <a:latin typeface="Cambria" charset="0"/>
                          <a:ea typeface="Cambria" charset="0"/>
                          <a:cs typeface="Cambria" charset="0"/>
                        </a:rPr>
                        <a:t>,</a:t>
                      </a:r>
                      <a:r>
                        <a:rPr lang="en-US" sz="2000" strike="sngStrike" dirty="0" smtClean="0">
                          <a:solidFill>
                            <a:srgbClr val="FF0000"/>
                          </a:solidFill>
                          <a:latin typeface="Cambria" charset="0"/>
                          <a:ea typeface="Cambria" charset="0"/>
                          <a:cs typeface="Cambria" charset="0"/>
                        </a:rPr>
                        <a:t>5</a:t>
                      </a:r>
                      <a:r>
                        <a:rPr lang="en-US" sz="2000" dirty="0" smtClean="0">
                          <a:latin typeface="Cambria" charset="0"/>
                          <a:ea typeface="Cambria" charset="0"/>
                          <a:cs typeface="Cambria" charset="0"/>
                        </a:rPr>
                        <a:t>)</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2"/>
                  </a:ext>
                </a:extLst>
              </a:tr>
            </a:tbl>
          </a:graphicData>
        </a:graphic>
      </p:graphicFrame>
      <p:sp>
        <p:nvSpPr>
          <p:cNvPr id="2" name="TextBox 1"/>
          <p:cNvSpPr txBox="1"/>
          <p:nvPr/>
        </p:nvSpPr>
        <p:spPr>
          <a:xfrm>
            <a:off x="3813404" y="2311889"/>
            <a:ext cx="2023311" cy="70788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Algorithm Finish</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1-&gt;3-&gt;5-&gt;6</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4" name="Slide Number Placeholder 3"/>
          <p:cNvSpPr>
            <a:spLocks noGrp="1"/>
          </p:cNvSpPr>
          <p:nvPr>
            <p:ph type="sldNum" sz="quarter" idx="12"/>
          </p:nvPr>
        </p:nvSpPr>
        <p:spPr/>
        <p:txBody>
          <a:bodyPr/>
          <a:lstStyle/>
          <a:p>
            <a:fld id="{0E8E0603-4C39-4EF1-A0FE-816FABFA11C3}" type="slidenum">
              <a:rPr lang="en-US" smtClean="0"/>
              <a:t>98</a:t>
            </a:fld>
            <a:endParaRPr lang="en-US"/>
          </a:p>
        </p:txBody>
      </p:sp>
    </p:spTree>
    <p:extLst>
      <p:ext uri="{BB962C8B-B14F-4D97-AF65-F5344CB8AC3E}">
        <p14:creationId xmlns:p14="http://schemas.microsoft.com/office/powerpoint/2010/main" val="1801149648"/>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 name="Title 1"/>
          <p:cNvSpPr>
            <a:spLocks noGrp="1"/>
          </p:cNvSpPr>
          <p:nvPr>
            <p:ph type="title"/>
          </p:nvPr>
        </p:nvSpPr>
        <p:spPr>
          <a:xfrm>
            <a:off x="740945" y="2766218"/>
            <a:ext cx="7886700" cy="1325563"/>
          </a:xfrm>
        </p:spPr>
        <p:txBody>
          <a:bodyPr>
            <a:noAutofit/>
          </a:bodyPr>
          <a:lstStyle/>
          <a:p>
            <a:pPr algn="ctr"/>
            <a:r>
              <a:rPr lang="vi-VN" sz="5400" dirty="0" smtClean="0">
                <a:solidFill>
                  <a:schemeClr val="bg1"/>
                </a:solidFill>
                <a:latin typeface="Cambria" charset="0"/>
                <a:ea typeface="Cambria" charset="0"/>
                <a:cs typeface="Cambria" charset="0"/>
              </a:rPr>
              <a:t>Remove Bus Result Duplicate Algorithm</a:t>
            </a:r>
            <a:endParaRPr lang="en-US" sz="5400" dirty="0">
              <a:solidFill>
                <a:schemeClr val="bg1"/>
              </a:solidFill>
              <a:latin typeface="Cambria" charset="0"/>
              <a:ea typeface="Cambria" charset="0"/>
              <a:cs typeface="Cambria" charset="0"/>
            </a:endParaRPr>
          </a:p>
        </p:txBody>
      </p:sp>
      <p:sp>
        <p:nvSpPr>
          <p:cNvPr id="5" name="Slide Number Placeholder 4"/>
          <p:cNvSpPr>
            <a:spLocks noGrp="1"/>
          </p:cNvSpPr>
          <p:nvPr>
            <p:ph type="sldNum" sz="quarter" idx="12"/>
          </p:nvPr>
        </p:nvSpPr>
        <p:spPr/>
        <p:txBody>
          <a:bodyPr/>
          <a:lstStyle/>
          <a:p>
            <a:fld id="{0E8E0603-4C39-4EF1-A0FE-816FABFA11C3}" type="slidenum">
              <a:rPr lang="en-US" smtClean="0"/>
              <a:t>99</a:t>
            </a:fld>
            <a:endParaRPr lang="en-US"/>
          </a:p>
        </p:txBody>
      </p:sp>
    </p:spTree>
    <p:extLst>
      <p:ext uri="{BB962C8B-B14F-4D97-AF65-F5344CB8AC3E}">
        <p14:creationId xmlns:p14="http://schemas.microsoft.com/office/powerpoint/2010/main" val="4120338654"/>
      </p:ext>
    </p:extLst>
  </p:cSld>
  <p:clrMapOvr>
    <a:masterClrMapping/>
  </p:clrMapOvr>
  <p:timing>
    <p:tnLst>
      <p:par>
        <p:cTn id="1" dur="indefinite" restart="never" nodeType="tmRoot"/>
      </p:par>
    </p:tnLst>
  </p:timing>
</p:sld>
</file>

<file path=ppt/theme/theme1.xml><?xml version="1.0" encoding="utf-8"?>
<a:theme xmlns:a="http://schemas.openxmlformats.org/drawingml/2006/main" name="biz">
  <a:themeElements>
    <a:clrScheme name="Custom 233">
      <a:dk1>
        <a:srgbClr val="000000"/>
      </a:dk1>
      <a:lt1>
        <a:srgbClr val="FFFFFF"/>
      </a:lt1>
      <a:dk2>
        <a:srgbClr val="2388DB"/>
      </a:dk2>
      <a:lt2>
        <a:srgbClr val="BBD7F8"/>
      </a:lt2>
      <a:accent1>
        <a:srgbClr val="80B606"/>
      </a:accent1>
      <a:accent2>
        <a:srgbClr val="E29F1D"/>
      </a:accent2>
      <a:accent3>
        <a:srgbClr val="1D6FB2"/>
      </a:accent3>
      <a:accent4>
        <a:srgbClr val="3FAC98"/>
      </a:accent4>
      <a:accent5>
        <a:srgbClr val="5B57BB"/>
      </a:accent5>
      <a:accent6>
        <a:srgbClr val="D1505E"/>
      </a:accent6>
      <a:hlink>
        <a:srgbClr val="185DA2"/>
      </a:hlink>
      <a:folHlink>
        <a:srgbClr val="00487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biz">
  <a:themeElements>
    <a:clrScheme name="Custom 233">
      <a:dk1>
        <a:srgbClr val="000000"/>
      </a:dk1>
      <a:lt1>
        <a:srgbClr val="FFFFFF"/>
      </a:lt1>
      <a:dk2>
        <a:srgbClr val="2388DB"/>
      </a:dk2>
      <a:lt2>
        <a:srgbClr val="BBD7F8"/>
      </a:lt2>
      <a:accent1>
        <a:srgbClr val="80B606"/>
      </a:accent1>
      <a:accent2>
        <a:srgbClr val="E29F1D"/>
      </a:accent2>
      <a:accent3>
        <a:srgbClr val="1D6FB2"/>
      </a:accent3>
      <a:accent4>
        <a:srgbClr val="3FAC98"/>
      </a:accent4>
      <a:accent5>
        <a:srgbClr val="5B57BB"/>
      </a:accent5>
      <a:accent6>
        <a:srgbClr val="D1505E"/>
      </a:accent6>
      <a:hlink>
        <a:srgbClr val="185DA2"/>
      </a:hlink>
      <a:folHlink>
        <a:srgbClr val="00487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2_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4_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5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otalTime>742</TotalTime>
  <Words>13610</Words>
  <Application>Microsoft Office PowerPoint</Application>
  <PresentationFormat>On-screen Show (4:3)</PresentationFormat>
  <Paragraphs>4649</Paragraphs>
  <Slides>296</Slides>
  <Notes>252</Notes>
  <HiddenSlides>0</HiddenSlides>
  <MMClips>0</MMClips>
  <ScaleCrop>false</ScaleCrop>
  <HeadingPairs>
    <vt:vector size="6" baseType="variant">
      <vt:variant>
        <vt:lpstr>Fonts Used</vt:lpstr>
      </vt:variant>
      <vt:variant>
        <vt:i4>6</vt:i4>
      </vt:variant>
      <vt:variant>
        <vt:lpstr>Theme</vt:lpstr>
      </vt:variant>
      <vt:variant>
        <vt:i4>6</vt:i4>
      </vt:variant>
      <vt:variant>
        <vt:lpstr>Slide Titles</vt:lpstr>
      </vt:variant>
      <vt:variant>
        <vt:i4>296</vt:i4>
      </vt:variant>
    </vt:vector>
  </HeadingPairs>
  <TitlesOfParts>
    <vt:vector size="308" baseType="lpstr">
      <vt:lpstr>Arial</vt:lpstr>
      <vt:lpstr>Calibri</vt:lpstr>
      <vt:lpstr>Calibri Light</vt:lpstr>
      <vt:lpstr>Cambria</vt:lpstr>
      <vt:lpstr>Cambria Math</vt:lpstr>
      <vt:lpstr>Times New Roman</vt:lpstr>
      <vt:lpstr>biz</vt:lpstr>
      <vt:lpstr>1_biz</vt:lpstr>
      <vt:lpstr>1_Office Theme</vt:lpstr>
      <vt:lpstr>2_Office Theme</vt:lpstr>
      <vt:lpstr>4_Office Theme</vt:lpstr>
      <vt:lpstr>5_Office Theme</vt:lpstr>
      <vt:lpstr>Smart Wear on Your Route</vt:lpstr>
      <vt:lpstr>Scenario</vt:lpstr>
      <vt:lpstr>Scenario</vt:lpstr>
      <vt:lpstr>Scenario</vt:lpstr>
      <vt:lpstr>Scenario</vt:lpstr>
      <vt:lpstr>Problem</vt:lpstr>
      <vt:lpstr>Problem</vt:lpstr>
      <vt:lpstr>Solution</vt:lpstr>
      <vt:lpstr>Solution</vt:lpstr>
      <vt:lpstr>Solution</vt:lpstr>
      <vt:lpstr>Building Entity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Raptor algorithm</vt:lpstr>
      <vt:lpstr>Preparation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Raptor algorithm</vt:lpstr>
      <vt:lpstr>algorithm terminology</vt:lpstr>
      <vt:lpstr>algorithm terminology</vt:lpstr>
      <vt:lpstr>algorithm terminology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Remove Bus Result Duplicate Algorithm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Architecture: Bus Routing</vt:lpstr>
      <vt:lpstr>Architecture: Bus Routing</vt:lpstr>
      <vt:lpstr>Architecture: Bus Routing</vt:lpstr>
      <vt:lpstr>Architecture: Bus Routing</vt:lpstr>
      <vt:lpstr>Architecture: Bus Routing</vt:lpstr>
      <vt:lpstr>Architecture: Bus Routing</vt:lpstr>
      <vt:lpstr>Architecture: Bus Routing</vt:lpstr>
      <vt:lpstr>Demo bus four points optimize</vt:lpstr>
      <vt:lpstr>Scenario</vt:lpstr>
      <vt:lpstr>Scenario</vt:lpstr>
      <vt:lpstr>Problem</vt:lpstr>
      <vt:lpstr>Problem</vt:lpstr>
      <vt:lpstr>Solution</vt:lpstr>
      <vt:lpstr>Solution</vt:lpstr>
      <vt:lpstr>Solution</vt:lpstr>
      <vt:lpstr>Architecture: Motor Routing</vt:lpstr>
      <vt:lpstr>Architecture: Motor Routing</vt:lpstr>
      <vt:lpstr>Architecture: Motor Routing</vt:lpstr>
      <vt:lpstr>Architecture: Motor Routing</vt:lpstr>
      <vt:lpstr>Search Motorbike Four Points Optimize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JSON</vt:lpstr>
      <vt:lpstr>PowerPoint Presentation</vt:lpstr>
      <vt:lpstr>Leg</vt:lpstr>
      <vt:lpstr>Leg</vt:lpstr>
      <vt:lpstr>Leg</vt:lpstr>
      <vt:lpstr>Leg</vt:lpstr>
      <vt:lpstr>Leg</vt:lpstr>
      <vt:lpstr>Leg</vt:lpstr>
      <vt:lpstr>Leg</vt:lpstr>
      <vt:lpstr>Leg</vt:lpstr>
      <vt:lpstr>PowerPoint Presentation</vt:lpstr>
      <vt:lpstr>Step</vt:lpstr>
      <vt:lpstr>Step</vt:lpstr>
      <vt:lpstr>Step</vt:lpstr>
      <vt:lpstr>Step</vt:lpstr>
      <vt:lpstr>Step</vt:lpstr>
      <vt:lpstr>Step</vt:lpstr>
      <vt:lpstr>Step</vt:lpstr>
      <vt:lpstr>Step</vt:lpstr>
      <vt:lpstr>Class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Demo four points optimize</vt:lpstr>
      <vt:lpstr>Scenario</vt:lpstr>
      <vt:lpstr>Problem</vt:lpstr>
      <vt:lpstr>Solution</vt:lpstr>
      <vt:lpstr>Solution</vt:lpstr>
      <vt:lpstr>Map offline</vt:lpstr>
      <vt:lpstr>Map offline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Problem</vt:lpstr>
      <vt:lpstr>Problem</vt:lpstr>
      <vt:lpstr>PowerPoint Presentation</vt:lpstr>
      <vt:lpstr>PowerPoint Presentation</vt:lpstr>
      <vt:lpstr>PowerPoint Presentation</vt:lpstr>
      <vt:lpstr>PowerPoint Presentation</vt:lpstr>
      <vt:lpstr>PowerPoint Presentation</vt:lpstr>
      <vt:lpstr>PowerPoint Presentation</vt:lpstr>
      <vt:lpstr>DEMO</vt:lpstr>
      <vt:lpstr>PowerPoint Presentation</vt:lpstr>
      <vt:lpstr>Solution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Transfer Data Process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System Architecture</vt:lpstr>
      <vt:lpstr>System Architecture</vt:lpstr>
      <vt:lpstr>PowerPoint Presentation</vt:lpstr>
      <vt:lpstr>Problem</vt:lpstr>
      <vt:lpstr>Solution</vt:lpstr>
      <vt:lpstr>Architecture</vt:lpstr>
      <vt:lpstr>Architecture</vt:lpstr>
      <vt:lpstr>Architecture</vt:lpstr>
      <vt:lpstr>Architecture</vt:lpstr>
      <vt:lpstr>Architecture</vt:lpstr>
      <vt:lpstr>Architecture</vt:lpstr>
      <vt:lpstr>Architecture</vt:lpstr>
      <vt:lpstr>Architecture</vt:lpstr>
      <vt:lpstr>System Architecture</vt:lpstr>
      <vt:lpstr>System Architecture</vt:lpstr>
      <vt:lpstr>System Architecture</vt:lpstr>
      <vt:lpstr>DEMO</vt:lpstr>
      <vt:lpstr>Scenario</vt:lpstr>
      <vt:lpstr>Scenario</vt:lpstr>
      <vt:lpstr>PowerPoint Presentation</vt:lpstr>
      <vt:lpstr>PowerPoint Presentation</vt:lpstr>
      <vt:lpstr>PowerPoint Presentation</vt:lpstr>
      <vt:lpstr>Problem</vt:lpstr>
      <vt:lpstr>Solution</vt:lpstr>
      <vt:lpstr>Detect wrong way algorithm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DEMO</vt:lpstr>
      <vt:lpstr>Outcome</vt:lpstr>
      <vt:lpstr>Outcome</vt:lpstr>
      <vt:lpstr>Outcome</vt:lpstr>
      <vt:lpstr>Outcome</vt:lpstr>
      <vt:lpstr>Outcome</vt:lpstr>
      <vt:lpstr>Outcome</vt:lpstr>
      <vt:lpstr>Outcome</vt:lpstr>
      <vt:lpstr>Outcome</vt:lpstr>
      <vt:lpstr>Disadvantages</vt:lpstr>
      <vt:lpstr>Disadvantages</vt:lpstr>
      <vt:lpstr>Disadvantages</vt:lpstr>
      <vt:lpstr>Future plans</vt:lpstr>
      <vt:lpstr>Future plans</vt:lpstr>
      <vt:lpstr>Future plans</vt:lpstr>
      <vt:lpstr>Future plans</vt:lpstr>
      <vt:lpstr>Future plans</vt:lpstr>
      <vt:lpstr>Future plans</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Smart Wear on Your Route</dc:title>
  <dc:creator>Huynh Quang Thao</dc:creator>
  <cp:lastModifiedBy>Tiến Đạt Ngô</cp:lastModifiedBy>
  <cp:revision>165</cp:revision>
  <dcterms:created xsi:type="dcterms:W3CDTF">2015-12-12T12:59:05Z</dcterms:created>
  <dcterms:modified xsi:type="dcterms:W3CDTF">2015-12-16T11:44:52Z</dcterms:modified>
</cp:coreProperties>
</file>